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sldIdLst>
    <p:sldId id="437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906" userDrawn="1">
          <p15:clr>
            <a:srgbClr val="A4A3A4"/>
          </p15:clr>
        </p15:guide>
        <p15:guide id="3" pos="49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1DE"/>
    <a:srgbClr val="C9512E"/>
    <a:srgbClr val="2B6CD6"/>
    <a:srgbClr val="225AB5"/>
    <a:srgbClr val="1F54AB"/>
    <a:srgbClr val="69A1DD"/>
    <a:srgbClr val="6A81F0"/>
    <a:srgbClr val="375DE1"/>
    <a:srgbClr val="93B5EC"/>
    <a:srgbClr val="363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24" autoAdjust="0"/>
    <p:restoredTop sz="95358" autoAdjust="0"/>
  </p:normalViewPr>
  <p:slideViewPr>
    <p:cSldViewPr snapToGrid="0">
      <p:cViewPr varScale="1">
        <p:scale>
          <a:sx n="101" d="100"/>
          <a:sy n="101" d="100"/>
        </p:scale>
        <p:origin x="144" y="102"/>
      </p:cViewPr>
      <p:guideLst>
        <p:guide orient="horz" pos="3906"/>
        <p:guide pos="4997"/>
      </p:guideLst>
    </p:cSldViewPr>
  </p:slideViewPr>
  <p:outlineViewPr>
    <p:cViewPr>
      <p:scale>
        <a:sx n="33" d="100"/>
        <a:sy n="33" d="100"/>
      </p:scale>
      <p:origin x="0" y="-73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87F3DBA3-54B8-47DB-88AD-06A247D6492C}" type="datetimeFigureOut">
              <a:rPr lang="zh-CN" altLang="en-US" smtClean="0"/>
              <a:pPr/>
              <a:t>2024/9/27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E6C5728B-7B14-44CE-ABF5-CD3185968308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0632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662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779D14-A5A8-4096-9ED4-2E01EFDC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5DB5B1-2491-4C1E-901B-E7388783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4F682F-5B85-4D18-AEA6-6BB2DBFBE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EA74-D121-4FDC-AF45-C6C7AC9B0DEE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6B67-F5E4-4A46-86EF-BA90DB32C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3CE1F-120E-4786-AF61-557AD9CE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AEDB-6298-42F8-97C4-EC772F9061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页面-上">
            <a:extLst>
              <a:ext uri="{FF2B5EF4-FFF2-40B4-BE49-F238E27FC236}">
                <a16:creationId xmlns:a16="http://schemas.microsoft.com/office/drawing/2014/main" id="{9C8BAEA1-8183-036D-F448-36B0F635F3EA}"/>
              </a:ext>
            </a:extLst>
          </p:cNvPr>
          <p:cNvSpPr/>
          <p:nvPr userDrawn="1"/>
        </p:nvSpPr>
        <p:spPr>
          <a:xfrm>
            <a:off x="5778500" y="-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页面-下">
            <a:extLst>
              <a:ext uri="{FF2B5EF4-FFF2-40B4-BE49-F238E27FC236}">
                <a16:creationId xmlns:a16="http://schemas.microsoft.com/office/drawing/2014/main" id="{77F3642B-6A06-2E4E-D26C-280498DC0A2F}"/>
              </a:ext>
            </a:extLst>
          </p:cNvPr>
          <p:cNvSpPr/>
          <p:nvPr userDrawn="1"/>
        </p:nvSpPr>
        <p:spPr>
          <a:xfrm>
            <a:off x="5778500" y="22860000"/>
            <a:ext cx="635000" cy="635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页面-上">
            <a:extLst>
              <a:ext uri="{FF2B5EF4-FFF2-40B4-BE49-F238E27FC236}">
                <a16:creationId xmlns:a16="http://schemas.microsoft.com/office/drawing/2014/main" id="{DB71F97F-E6C1-495E-FE4E-9415EED7D366}"/>
              </a:ext>
            </a:extLst>
          </p:cNvPr>
          <p:cNvSpPr/>
          <p:nvPr userDrawn="1"/>
        </p:nvSpPr>
        <p:spPr>
          <a:xfrm>
            <a:off x="5778500" y="-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页面-下">
            <a:extLst>
              <a:ext uri="{FF2B5EF4-FFF2-40B4-BE49-F238E27FC236}">
                <a16:creationId xmlns:a16="http://schemas.microsoft.com/office/drawing/2014/main" id="{0CC220D1-2541-EE59-2BF8-EB15A2BCE9BB}"/>
              </a:ext>
            </a:extLst>
          </p:cNvPr>
          <p:cNvSpPr/>
          <p:nvPr userDrawn="1"/>
        </p:nvSpPr>
        <p:spPr>
          <a:xfrm>
            <a:off x="5778500" y="22860000"/>
            <a:ext cx="635000" cy="635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92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ptcool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组合 101">
            <a:extLst>
              <a:ext uri="{FF2B5EF4-FFF2-40B4-BE49-F238E27FC236}">
                <a16:creationId xmlns:a16="http://schemas.microsoft.com/office/drawing/2014/main" id="{5016BB0C-0562-6258-926B-AD58AD578CA3}"/>
              </a:ext>
            </a:extLst>
          </p:cNvPr>
          <p:cNvGrpSpPr/>
          <p:nvPr/>
        </p:nvGrpSpPr>
        <p:grpSpPr>
          <a:xfrm>
            <a:off x="1130012" y="1104144"/>
            <a:ext cx="9612662" cy="4736586"/>
            <a:chOff x="320076" y="1201901"/>
            <a:chExt cx="9273932" cy="4569680"/>
          </a:xfr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</p:grpSpPr>
        <p:sp>
          <p:nvSpPr>
            <p:cNvPr id="103" name="Freeform 4">
              <a:extLst>
                <a:ext uri="{FF2B5EF4-FFF2-40B4-BE49-F238E27FC236}">
                  <a16:creationId xmlns:a16="http://schemas.microsoft.com/office/drawing/2014/main" id="{BEE38F59-23DD-F4CB-6462-3F9C5B1837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047" y="4598361"/>
              <a:ext cx="329790" cy="326000"/>
            </a:xfrm>
            <a:custGeom>
              <a:avLst/>
              <a:gdLst/>
              <a:ahLst/>
              <a:cxnLst>
                <a:cxn ang="0">
                  <a:pos x="53" y="137"/>
                </a:cxn>
                <a:cxn ang="0">
                  <a:pos x="60" y="133"/>
                </a:cxn>
                <a:cxn ang="0">
                  <a:pos x="66" y="141"/>
                </a:cxn>
                <a:cxn ang="0">
                  <a:pos x="80" y="141"/>
                </a:cxn>
                <a:cxn ang="0">
                  <a:pos x="87" y="134"/>
                </a:cxn>
                <a:cxn ang="0">
                  <a:pos x="87" y="59"/>
                </a:cxn>
                <a:cxn ang="0">
                  <a:pos x="99" y="55"/>
                </a:cxn>
                <a:cxn ang="0">
                  <a:pos x="99" y="16"/>
                </a:cxn>
                <a:cxn ang="0">
                  <a:pos x="109" y="15"/>
                </a:cxn>
                <a:cxn ang="0">
                  <a:pos x="122" y="11"/>
                </a:cxn>
                <a:cxn ang="0">
                  <a:pos x="128" y="16"/>
                </a:cxn>
                <a:cxn ang="0">
                  <a:pos x="136" y="11"/>
                </a:cxn>
                <a:cxn ang="0">
                  <a:pos x="144" y="9"/>
                </a:cxn>
                <a:cxn ang="0">
                  <a:pos x="143" y="6"/>
                </a:cxn>
                <a:cxn ang="0">
                  <a:pos x="119" y="8"/>
                </a:cxn>
                <a:cxn ang="0">
                  <a:pos x="102" y="9"/>
                </a:cxn>
                <a:cxn ang="0">
                  <a:pos x="77" y="9"/>
                </a:cxn>
                <a:cxn ang="0">
                  <a:pos x="73" y="5"/>
                </a:cxn>
                <a:cxn ang="0">
                  <a:pos x="34" y="5"/>
                </a:cxn>
                <a:cxn ang="0">
                  <a:pos x="24" y="3"/>
                </a:cxn>
                <a:cxn ang="0">
                  <a:pos x="13" y="2"/>
                </a:cxn>
                <a:cxn ang="0">
                  <a:pos x="8" y="0"/>
                </a:cxn>
                <a:cxn ang="0">
                  <a:pos x="4" y="3"/>
                </a:cxn>
                <a:cxn ang="0">
                  <a:pos x="1" y="3"/>
                </a:cxn>
                <a:cxn ang="0">
                  <a:pos x="7" y="18"/>
                </a:cxn>
                <a:cxn ang="0">
                  <a:pos x="18" y="41"/>
                </a:cxn>
                <a:cxn ang="0">
                  <a:pos x="29" y="65"/>
                </a:cxn>
                <a:cxn ang="0">
                  <a:pos x="30" y="84"/>
                </a:cxn>
                <a:cxn ang="0">
                  <a:pos x="34" y="101"/>
                </a:cxn>
                <a:cxn ang="0">
                  <a:pos x="42" y="129"/>
                </a:cxn>
                <a:cxn ang="0">
                  <a:pos x="49" y="138"/>
                </a:cxn>
                <a:cxn ang="0">
                  <a:pos x="53" y="137"/>
                </a:cxn>
              </a:cxnLst>
              <a:rect l="0" t="0" r="r" b="b"/>
              <a:pathLst>
                <a:path w="144" h="143">
                  <a:moveTo>
                    <a:pt x="53" y="137"/>
                  </a:moveTo>
                  <a:cubicBezTo>
                    <a:pt x="53" y="134"/>
                    <a:pt x="57" y="130"/>
                    <a:pt x="60" y="133"/>
                  </a:cubicBezTo>
                  <a:cubicBezTo>
                    <a:pt x="62" y="137"/>
                    <a:pt x="61" y="141"/>
                    <a:pt x="66" y="141"/>
                  </a:cubicBezTo>
                  <a:cubicBezTo>
                    <a:pt x="70" y="141"/>
                    <a:pt x="79" y="143"/>
                    <a:pt x="80" y="141"/>
                  </a:cubicBezTo>
                  <a:cubicBezTo>
                    <a:pt x="81" y="139"/>
                    <a:pt x="87" y="137"/>
                    <a:pt x="87" y="134"/>
                  </a:cubicBezTo>
                  <a:cubicBezTo>
                    <a:pt x="87" y="130"/>
                    <a:pt x="87" y="62"/>
                    <a:pt x="87" y="59"/>
                  </a:cubicBezTo>
                  <a:cubicBezTo>
                    <a:pt x="87" y="57"/>
                    <a:pt x="99" y="59"/>
                    <a:pt x="99" y="55"/>
                  </a:cubicBezTo>
                  <a:cubicBezTo>
                    <a:pt x="99" y="51"/>
                    <a:pt x="99" y="16"/>
                    <a:pt x="99" y="16"/>
                  </a:cubicBezTo>
                  <a:cubicBezTo>
                    <a:pt x="99" y="16"/>
                    <a:pt x="107" y="16"/>
                    <a:pt x="109" y="15"/>
                  </a:cubicBezTo>
                  <a:cubicBezTo>
                    <a:pt x="112" y="14"/>
                    <a:pt x="120" y="10"/>
                    <a:pt x="122" y="11"/>
                  </a:cubicBezTo>
                  <a:cubicBezTo>
                    <a:pt x="124" y="13"/>
                    <a:pt x="127" y="17"/>
                    <a:pt x="128" y="16"/>
                  </a:cubicBezTo>
                  <a:cubicBezTo>
                    <a:pt x="129" y="14"/>
                    <a:pt x="133" y="11"/>
                    <a:pt x="136" y="11"/>
                  </a:cubicBezTo>
                  <a:cubicBezTo>
                    <a:pt x="138" y="11"/>
                    <a:pt x="141" y="10"/>
                    <a:pt x="144" y="9"/>
                  </a:cubicBezTo>
                  <a:cubicBezTo>
                    <a:pt x="143" y="8"/>
                    <a:pt x="143" y="7"/>
                    <a:pt x="143" y="6"/>
                  </a:cubicBezTo>
                  <a:cubicBezTo>
                    <a:pt x="143" y="4"/>
                    <a:pt x="122" y="7"/>
                    <a:pt x="119" y="8"/>
                  </a:cubicBezTo>
                  <a:cubicBezTo>
                    <a:pt x="116" y="9"/>
                    <a:pt x="105" y="11"/>
                    <a:pt x="102" y="9"/>
                  </a:cubicBezTo>
                  <a:cubicBezTo>
                    <a:pt x="98" y="8"/>
                    <a:pt x="77" y="9"/>
                    <a:pt x="77" y="9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3" y="5"/>
                    <a:pt x="38" y="5"/>
                    <a:pt x="34" y="5"/>
                  </a:cubicBezTo>
                  <a:cubicBezTo>
                    <a:pt x="30" y="5"/>
                    <a:pt x="27" y="5"/>
                    <a:pt x="24" y="3"/>
                  </a:cubicBezTo>
                  <a:cubicBezTo>
                    <a:pt x="20" y="0"/>
                    <a:pt x="17" y="0"/>
                    <a:pt x="13" y="2"/>
                  </a:cubicBezTo>
                  <a:cubicBezTo>
                    <a:pt x="9" y="4"/>
                    <a:pt x="11" y="0"/>
                    <a:pt x="8" y="0"/>
                  </a:cubicBezTo>
                  <a:cubicBezTo>
                    <a:pt x="5" y="0"/>
                    <a:pt x="4" y="3"/>
                    <a:pt x="4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7"/>
                    <a:pt x="3" y="13"/>
                    <a:pt x="7" y="18"/>
                  </a:cubicBezTo>
                  <a:cubicBezTo>
                    <a:pt x="11" y="23"/>
                    <a:pt x="15" y="33"/>
                    <a:pt x="18" y="41"/>
                  </a:cubicBezTo>
                  <a:cubicBezTo>
                    <a:pt x="20" y="49"/>
                    <a:pt x="28" y="59"/>
                    <a:pt x="29" y="65"/>
                  </a:cubicBezTo>
                  <a:cubicBezTo>
                    <a:pt x="31" y="71"/>
                    <a:pt x="28" y="80"/>
                    <a:pt x="30" y="84"/>
                  </a:cubicBezTo>
                  <a:cubicBezTo>
                    <a:pt x="32" y="88"/>
                    <a:pt x="33" y="95"/>
                    <a:pt x="34" y="101"/>
                  </a:cubicBezTo>
                  <a:cubicBezTo>
                    <a:pt x="35" y="108"/>
                    <a:pt x="35" y="123"/>
                    <a:pt x="42" y="129"/>
                  </a:cubicBezTo>
                  <a:cubicBezTo>
                    <a:pt x="44" y="131"/>
                    <a:pt x="46" y="134"/>
                    <a:pt x="49" y="138"/>
                  </a:cubicBezTo>
                  <a:cubicBezTo>
                    <a:pt x="51" y="138"/>
                    <a:pt x="53" y="138"/>
                    <a:pt x="53" y="13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4" name="Freeform 5">
              <a:extLst>
                <a:ext uri="{FF2B5EF4-FFF2-40B4-BE49-F238E27FC236}">
                  <a16:creationId xmlns:a16="http://schemas.microsoft.com/office/drawing/2014/main" id="{97F8ED05-AEF8-FCC3-4051-2147CFE24B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4838" y="4560454"/>
              <a:ext cx="204697" cy="178163"/>
            </a:xfrm>
            <a:custGeom>
              <a:avLst/>
              <a:gdLst/>
              <a:ahLst/>
              <a:cxnLst>
                <a:cxn ang="0">
                  <a:pos x="59" y="4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42" y="6"/>
                </a:cxn>
                <a:cxn ang="0">
                  <a:pos x="31" y="14"/>
                </a:cxn>
                <a:cxn ang="0">
                  <a:pos x="20" y="27"/>
                </a:cxn>
                <a:cxn ang="0">
                  <a:pos x="5" y="24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12" y="45"/>
                </a:cxn>
                <a:cxn ang="0">
                  <a:pos x="23" y="53"/>
                </a:cxn>
                <a:cxn ang="0">
                  <a:pos x="28" y="61"/>
                </a:cxn>
                <a:cxn ang="0">
                  <a:pos x="36" y="69"/>
                </a:cxn>
                <a:cxn ang="0">
                  <a:pos x="44" y="74"/>
                </a:cxn>
                <a:cxn ang="0">
                  <a:pos x="55" y="76"/>
                </a:cxn>
                <a:cxn ang="0">
                  <a:pos x="67" y="78"/>
                </a:cxn>
                <a:cxn ang="0">
                  <a:pos x="79" y="67"/>
                </a:cxn>
                <a:cxn ang="0">
                  <a:pos x="82" y="56"/>
                </a:cxn>
                <a:cxn ang="0">
                  <a:pos x="88" y="48"/>
                </a:cxn>
                <a:cxn ang="0">
                  <a:pos x="84" y="39"/>
                </a:cxn>
                <a:cxn ang="0">
                  <a:pos x="87" y="29"/>
                </a:cxn>
                <a:cxn ang="0">
                  <a:pos x="87" y="12"/>
                </a:cxn>
                <a:cxn ang="0">
                  <a:pos x="74" y="7"/>
                </a:cxn>
                <a:cxn ang="0">
                  <a:pos x="59" y="4"/>
                </a:cxn>
              </a:cxnLst>
              <a:rect l="0" t="0" r="r" b="b"/>
              <a:pathLst>
                <a:path w="90" h="78">
                  <a:moveTo>
                    <a:pt x="59" y="4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2" y="2"/>
                    <a:pt x="42" y="4"/>
                    <a:pt x="42" y="6"/>
                  </a:cubicBezTo>
                  <a:cubicBezTo>
                    <a:pt x="42" y="8"/>
                    <a:pt x="36" y="13"/>
                    <a:pt x="31" y="14"/>
                  </a:cubicBezTo>
                  <a:cubicBezTo>
                    <a:pt x="27" y="15"/>
                    <a:pt x="22" y="25"/>
                    <a:pt x="20" y="27"/>
                  </a:cubicBezTo>
                  <a:cubicBezTo>
                    <a:pt x="17" y="28"/>
                    <a:pt x="8" y="25"/>
                    <a:pt x="5" y="24"/>
                  </a:cubicBezTo>
                  <a:cubicBezTo>
                    <a:pt x="4" y="24"/>
                    <a:pt x="2" y="25"/>
                    <a:pt x="0" y="25"/>
                  </a:cubicBezTo>
                  <a:cubicBezTo>
                    <a:pt x="1" y="28"/>
                    <a:pt x="5" y="31"/>
                    <a:pt x="6" y="31"/>
                  </a:cubicBezTo>
                  <a:cubicBezTo>
                    <a:pt x="8" y="31"/>
                    <a:pt x="8" y="43"/>
                    <a:pt x="12" y="45"/>
                  </a:cubicBezTo>
                  <a:cubicBezTo>
                    <a:pt x="16" y="47"/>
                    <a:pt x="23" y="51"/>
                    <a:pt x="23" y="53"/>
                  </a:cubicBezTo>
                  <a:cubicBezTo>
                    <a:pt x="23" y="55"/>
                    <a:pt x="28" y="58"/>
                    <a:pt x="28" y="61"/>
                  </a:cubicBezTo>
                  <a:cubicBezTo>
                    <a:pt x="28" y="65"/>
                    <a:pt x="32" y="69"/>
                    <a:pt x="36" y="69"/>
                  </a:cubicBezTo>
                  <a:cubicBezTo>
                    <a:pt x="43" y="69"/>
                    <a:pt x="44" y="72"/>
                    <a:pt x="44" y="74"/>
                  </a:cubicBezTo>
                  <a:cubicBezTo>
                    <a:pt x="44" y="76"/>
                    <a:pt x="53" y="74"/>
                    <a:pt x="55" y="76"/>
                  </a:cubicBezTo>
                  <a:cubicBezTo>
                    <a:pt x="56" y="78"/>
                    <a:pt x="65" y="77"/>
                    <a:pt x="67" y="78"/>
                  </a:cubicBezTo>
                  <a:cubicBezTo>
                    <a:pt x="71" y="75"/>
                    <a:pt x="77" y="70"/>
                    <a:pt x="79" y="67"/>
                  </a:cubicBezTo>
                  <a:cubicBezTo>
                    <a:pt x="82" y="63"/>
                    <a:pt x="79" y="58"/>
                    <a:pt x="82" y="56"/>
                  </a:cubicBezTo>
                  <a:cubicBezTo>
                    <a:pt x="84" y="55"/>
                    <a:pt x="90" y="48"/>
                    <a:pt x="88" y="48"/>
                  </a:cubicBezTo>
                  <a:cubicBezTo>
                    <a:pt x="86" y="47"/>
                    <a:pt x="87" y="42"/>
                    <a:pt x="84" y="39"/>
                  </a:cubicBezTo>
                  <a:cubicBezTo>
                    <a:pt x="81" y="36"/>
                    <a:pt x="88" y="35"/>
                    <a:pt x="87" y="29"/>
                  </a:cubicBezTo>
                  <a:cubicBezTo>
                    <a:pt x="87" y="24"/>
                    <a:pt x="88" y="13"/>
                    <a:pt x="87" y="12"/>
                  </a:cubicBezTo>
                  <a:cubicBezTo>
                    <a:pt x="85" y="11"/>
                    <a:pt x="78" y="10"/>
                    <a:pt x="74" y="7"/>
                  </a:cubicBezTo>
                  <a:cubicBezTo>
                    <a:pt x="69" y="4"/>
                    <a:pt x="59" y="4"/>
                    <a:pt x="59" y="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id="{713EB920-1CE9-514D-6DCE-5B3F69FA1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4059" y="4619209"/>
              <a:ext cx="231232" cy="248291"/>
            </a:xfrm>
            <a:custGeom>
              <a:avLst/>
              <a:gdLst/>
              <a:ahLst/>
              <a:cxnLst>
                <a:cxn ang="0">
                  <a:pos x="93" y="44"/>
                </a:cxn>
                <a:cxn ang="0">
                  <a:pos x="85" y="36"/>
                </a:cxn>
                <a:cxn ang="0">
                  <a:pos x="80" y="28"/>
                </a:cxn>
                <a:cxn ang="0">
                  <a:pos x="69" y="20"/>
                </a:cxn>
                <a:cxn ang="0">
                  <a:pos x="63" y="6"/>
                </a:cxn>
                <a:cxn ang="0">
                  <a:pos x="57" y="0"/>
                </a:cxn>
                <a:cxn ang="0">
                  <a:pos x="49" y="2"/>
                </a:cxn>
                <a:cxn ang="0">
                  <a:pos x="41" y="7"/>
                </a:cxn>
                <a:cxn ang="0">
                  <a:pos x="35" y="2"/>
                </a:cxn>
                <a:cxn ang="0">
                  <a:pos x="22" y="6"/>
                </a:cxn>
                <a:cxn ang="0">
                  <a:pos x="12" y="7"/>
                </a:cxn>
                <a:cxn ang="0">
                  <a:pos x="12" y="46"/>
                </a:cxn>
                <a:cxn ang="0">
                  <a:pos x="0" y="50"/>
                </a:cxn>
                <a:cxn ang="0">
                  <a:pos x="0" y="83"/>
                </a:cxn>
                <a:cxn ang="0">
                  <a:pos x="6" y="87"/>
                </a:cxn>
                <a:cxn ang="0">
                  <a:pos x="9" y="100"/>
                </a:cxn>
                <a:cxn ang="0">
                  <a:pos x="7" y="102"/>
                </a:cxn>
                <a:cxn ang="0">
                  <a:pos x="9" y="107"/>
                </a:cxn>
                <a:cxn ang="0">
                  <a:pos x="20" y="107"/>
                </a:cxn>
                <a:cxn ang="0">
                  <a:pos x="31" y="95"/>
                </a:cxn>
                <a:cxn ang="0">
                  <a:pos x="38" y="89"/>
                </a:cxn>
                <a:cxn ang="0">
                  <a:pos x="52" y="93"/>
                </a:cxn>
                <a:cxn ang="0">
                  <a:pos x="62" y="88"/>
                </a:cxn>
                <a:cxn ang="0">
                  <a:pos x="67" y="80"/>
                </a:cxn>
                <a:cxn ang="0">
                  <a:pos x="76" y="73"/>
                </a:cxn>
                <a:cxn ang="0">
                  <a:pos x="81" y="65"/>
                </a:cxn>
                <a:cxn ang="0">
                  <a:pos x="90" y="59"/>
                </a:cxn>
                <a:cxn ang="0">
                  <a:pos x="97" y="55"/>
                </a:cxn>
                <a:cxn ang="0">
                  <a:pos x="101" y="49"/>
                </a:cxn>
                <a:cxn ang="0">
                  <a:pos x="101" y="49"/>
                </a:cxn>
                <a:cxn ang="0">
                  <a:pos x="93" y="44"/>
                </a:cxn>
              </a:cxnLst>
              <a:rect l="0" t="0" r="r" b="b"/>
              <a:pathLst>
                <a:path w="101" h="109">
                  <a:moveTo>
                    <a:pt x="93" y="44"/>
                  </a:moveTo>
                  <a:cubicBezTo>
                    <a:pt x="89" y="44"/>
                    <a:pt x="85" y="40"/>
                    <a:pt x="85" y="36"/>
                  </a:cubicBezTo>
                  <a:cubicBezTo>
                    <a:pt x="85" y="33"/>
                    <a:pt x="80" y="30"/>
                    <a:pt x="80" y="28"/>
                  </a:cubicBezTo>
                  <a:cubicBezTo>
                    <a:pt x="80" y="26"/>
                    <a:pt x="73" y="22"/>
                    <a:pt x="69" y="20"/>
                  </a:cubicBezTo>
                  <a:cubicBezTo>
                    <a:pt x="65" y="18"/>
                    <a:pt x="65" y="6"/>
                    <a:pt x="63" y="6"/>
                  </a:cubicBezTo>
                  <a:cubicBezTo>
                    <a:pt x="62" y="6"/>
                    <a:pt x="58" y="3"/>
                    <a:pt x="57" y="0"/>
                  </a:cubicBezTo>
                  <a:cubicBezTo>
                    <a:pt x="54" y="1"/>
                    <a:pt x="51" y="2"/>
                    <a:pt x="49" y="2"/>
                  </a:cubicBezTo>
                  <a:cubicBezTo>
                    <a:pt x="46" y="2"/>
                    <a:pt x="42" y="5"/>
                    <a:pt x="41" y="7"/>
                  </a:cubicBezTo>
                  <a:cubicBezTo>
                    <a:pt x="40" y="8"/>
                    <a:pt x="37" y="4"/>
                    <a:pt x="35" y="2"/>
                  </a:cubicBezTo>
                  <a:cubicBezTo>
                    <a:pt x="33" y="1"/>
                    <a:pt x="25" y="5"/>
                    <a:pt x="22" y="6"/>
                  </a:cubicBezTo>
                  <a:cubicBezTo>
                    <a:pt x="20" y="7"/>
                    <a:pt x="12" y="7"/>
                    <a:pt x="12" y="7"/>
                  </a:cubicBezTo>
                  <a:cubicBezTo>
                    <a:pt x="12" y="7"/>
                    <a:pt x="12" y="42"/>
                    <a:pt x="12" y="46"/>
                  </a:cubicBezTo>
                  <a:cubicBezTo>
                    <a:pt x="12" y="50"/>
                    <a:pt x="0" y="48"/>
                    <a:pt x="0" y="50"/>
                  </a:cubicBezTo>
                  <a:cubicBezTo>
                    <a:pt x="0" y="51"/>
                    <a:pt x="0" y="67"/>
                    <a:pt x="0" y="83"/>
                  </a:cubicBezTo>
                  <a:cubicBezTo>
                    <a:pt x="3" y="84"/>
                    <a:pt x="5" y="85"/>
                    <a:pt x="6" y="87"/>
                  </a:cubicBezTo>
                  <a:cubicBezTo>
                    <a:pt x="7" y="90"/>
                    <a:pt x="10" y="98"/>
                    <a:pt x="9" y="100"/>
                  </a:cubicBezTo>
                  <a:cubicBezTo>
                    <a:pt x="9" y="102"/>
                    <a:pt x="7" y="100"/>
                    <a:pt x="7" y="102"/>
                  </a:cubicBezTo>
                  <a:cubicBezTo>
                    <a:pt x="7" y="104"/>
                    <a:pt x="6" y="107"/>
                    <a:pt x="9" y="107"/>
                  </a:cubicBezTo>
                  <a:cubicBezTo>
                    <a:pt x="12" y="107"/>
                    <a:pt x="18" y="109"/>
                    <a:pt x="20" y="107"/>
                  </a:cubicBezTo>
                  <a:cubicBezTo>
                    <a:pt x="23" y="104"/>
                    <a:pt x="30" y="98"/>
                    <a:pt x="31" y="95"/>
                  </a:cubicBezTo>
                  <a:cubicBezTo>
                    <a:pt x="31" y="92"/>
                    <a:pt x="33" y="85"/>
                    <a:pt x="38" y="89"/>
                  </a:cubicBezTo>
                  <a:cubicBezTo>
                    <a:pt x="44" y="93"/>
                    <a:pt x="44" y="93"/>
                    <a:pt x="52" y="93"/>
                  </a:cubicBezTo>
                  <a:cubicBezTo>
                    <a:pt x="59" y="93"/>
                    <a:pt x="61" y="93"/>
                    <a:pt x="62" y="88"/>
                  </a:cubicBezTo>
                  <a:cubicBezTo>
                    <a:pt x="64" y="84"/>
                    <a:pt x="62" y="80"/>
                    <a:pt x="67" y="80"/>
                  </a:cubicBezTo>
                  <a:cubicBezTo>
                    <a:pt x="71" y="80"/>
                    <a:pt x="76" y="76"/>
                    <a:pt x="76" y="73"/>
                  </a:cubicBezTo>
                  <a:cubicBezTo>
                    <a:pt x="76" y="70"/>
                    <a:pt x="78" y="65"/>
                    <a:pt x="81" y="65"/>
                  </a:cubicBezTo>
                  <a:cubicBezTo>
                    <a:pt x="84" y="65"/>
                    <a:pt x="89" y="62"/>
                    <a:pt x="90" y="59"/>
                  </a:cubicBezTo>
                  <a:cubicBezTo>
                    <a:pt x="91" y="55"/>
                    <a:pt x="95" y="57"/>
                    <a:pt x="97" y="55"/>
                  </a:cubicBezTo>
                  <a:cubicBezTo>
                    <a:pt x="98" y="54"/>
                    <a:pt x="99" y="51"/>
                    <a:pt x="101" y="49"/>
                  </a:cubicBezTo>
                  <a:cubicBezTo>
                    <a:pt x="101" y="49"/>
                    <a:pt x="101" y="49"/>
                    <a:pt x="101" y="49"/>
                  </a:cubicBezTo>
                  <a:cubicBezTo>
                    <a:pt x="101" y="47"/>
                    <a:pt x="100" y="44"/>
                    <a:pt x="93" y="4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6" name="Freeform 7">
              <a:extLst>
                <a:ext uri="{FF2B5EF4-FFF2-40B4-BE49-F238E27FC236}">
                  <a16:creationId xmlns:a16="http://schemas.microsoft.com/office/drawing/2014/main" id="{31AB7544-E13D-E9EF-8638-7E0211F78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093" y="4833384"/>
              <a:ext cx="36012" cy="4359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8"/>
                </a:cxn>
                <a:cxn ang="0">
                  <a:pos x="7" y="19"/>
                </a:cxn>
                <a:cxn ang="0">
                  <a:pos x="13" y="16"/>
                </a:cxn>
                <a:cxn ang="0">
                  <a:pos x="15" y="13"/>
                </a:cxn>
                <a:cxn ang="0">
                  <a:pos x="14" y="3"/>
                </a:cxn>
                <a:cxn ang="0">
                  <a:pos x="7" y="0"/>
                </a:cxn>
              </a:cxnLst>
              <a:rect l="0" t="0" r="r" b="b"/>
              <a:pathLst>
                <a:path w="15" h="19">
                  <a:moveTo>
                    <a:pt x="7" y="0"/>
                  </a:moveTo>
                  <a:cubicBezTo>
                    <a:pt x="5" y="0"/>
                    <a:pt x="0" y="7"/>
                    <a:pt x="0" y="8"/>
                  </a:cubicBezTo>
                  <a:cubicBezTo>
                    <a:pt x="0" y="10"/>
                    <a:pt x="3" y="18"/>
                    <a:pt x="7" y="19"/>
                  </a:cubicBezTo>
                  <a:cubicBezTo>
                    <a:pt x="10" y="19"/>
                    <a:pt x="13" y="19"/>
                    <a:pt x="13" y="16"/>
                  </a:cubicBezTo>
                  <a:cubicBezTo>
                    <a:pt x="13" y="15"/>
                    <a:pt x="14" y="14"/>
                    <a:pt x="15" y="13"/>
                  </a:cubicBezTo>
                  <a:cubicBezTo>
                    <a:pt x="15" y="11"/>
                    <a:pt x="14" y="6"/>
                    <a:pt x="14" y="3"/>
                  </a:cubicBezTo>
                  <a:cubicBezTo>
                    <a:pt x="12" y="2"/>
                    <a:pt x="9" y="0"/>
                    <a:pt x="7" y="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7" name="Freeform 8">
              <a:extLst>
                <a:ext uri="{FF2B5EF4-FFF2-40B4-BE49-F238E27FC236}">
                  <a16:creationId xmlns:a16="http://schemas.microsoft.com/office/drawing/2014/main" id="{ADB91390-943B-2383-AC01-720D45C4D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2222" y="4905407"/>
              <a:ext cx="56860" cy="64442"/>
            </a:xfrm>
            <a:custGeom>
              <a:avLst/>
              <a:gdLst/>
              <a:ahLst/>
              <a:cxnLst>
                <a:cxn ang="0">
                  <a:pos x="18" y="3"/>
                </a:cxn>
                <a:cxn ang="0">
                  <a:pos x="7" y="8"/>
                </a:cxn>
                <a:cxn ang="0">
                  <a:pos x="0" y="18"/>
                </a:cxn>
                <a:cxn ang="0">
                  <a:pos x="7" y="27"/>
                </a:cxn>
                <a:cxn ang="0">
                  <a:pos x="11" y="28"/>
                </a:cxn>
                <a:cxn ang="0">
                  <a:pos x="14" y="22"/>
                </a:cxn>
                <a:cxn ang="0">
                  <a:pos x="21" y="20"/>
                </a:cxn>
                <a:cxn ang="0">
                  <a:pos x="25" y="12"/>
                </a:cxn>
                <a:cxn ang="0">
                  <a:pos x="18" y="3"/>
                </a:cxn>
              </a:cxnLst>
              <a:rect l="0" t="0" r="r" b="b"/>
              <a:pathLst>
                <a:path w="25" h="28">
                  <a:moveTo>
                    <a:pt x="18" y="3"/>
                  </a:moveTo>
                  <a:cubicBezTo>
                    <a:pt x="17" y="0"/>
                    <a:pt x="8" y="5"/>
                    <a:pt x="7" y="8"/>
                  </a:cubicBezTo>
                  <a:cubicBezTo>
                    <a:pt x="5" y="10"/>
                    <a:pt x="0" y="18"/>
                    <a:pt x="0" y="18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3" y="24"/>
                    <a:pt x="14" y="22"/>
                  </a:cubicBezTo>
                  <a:cubicBezTo>
                    <a:pt x="15" y="19"/>
                    <a:pt x="21" y="22"/>
                    <a:pt x="21" y="20"/>
                  </a:cubicBezTo>
                  <a:cubicBezTo>
                    <a:pt x="21" y="17"/>
                    <a:pt x="25" y="14"/>
                    <a:pt x="25" y="12"/>
                  </a:cubicBezTo>
                  <a:cubicBezTo>
                    <a:pt x="25" y="9"/>
                    <a:pt x="19" y="6"/>
                    <a:pt x="18" y="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8" name="Freeform 9">
              <a:extLst>
                <a:ext uri="{FF2B5EF4-FFF2-40B4-BE49-F238E27FC236}">
                  <a16:creationId xmlns:a16="http://schemas.microsoft.com/office/drawing/2014/main" id="{EF11B240-699E-B6A9-4FD6-F89020526E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86874" y="4729139"/>
              <a:ext cx="413186" cy="363906"/>
            </a:xfrm>
            <a:custGeom>
              <a:avLst/>
              <a:gdLst/>
              <a:ahLst/>
              <a:cxnLst>
                <a:cxn ang="0">
                  <a:pos x="172" y="59"/>
                </a:cxn>
                <a:cxn ang="0">
                  <a:pos x="172" y="58"/>
                </a:cxn>
                <a:cxn ang="0">
                  <a:pos x="170" y="61"/>
                </a:cxn>
                <a:cxn ang="0">
                  <a:pos x="164" y="64"/>
                </a:cxn>
                <a:cxn ang="0">
                  <a:pos x="157" y="53"/>
                </a:cxn>
                <a:cxn ang="0">
                  <a:pos x="164" y="45"/>
                </a:cxn>
                <a:cxn ang="0">
                  <a:pos x="171" y="48"/>
                </a:cxn>
                <a:cxn ang="0">
                  <a:pos x="171" y="46"/>
                </a:cxn>
                <a:cxn ang="0">
                  <a:pos x="170" y="26"/>
                </a:cxn>
                <a:cxn ang="0">
                  <a:pos x="163" y="5"/>
                </a:cxn>
                <a:cxn ang="0">
                  <a:pos x="150" y="2"/>
                </a:cxn>
                <a:cxn ang="0">
                  <a:pos x="139" y="0"/>
                </a:cxn>
                <a:cxn ang="0">
                  <a:pos x="135" y="6"/>
                </a:cxn>
                <a:cxn ang="0">
                  <a:pos x="128" y="10"/>
                </a:cxn>
                <a:cxn ang="0">
                  <a:pos x="119" y="16"/>
                </a:cxn>
                <a:cxn ang="0">
                  <a:pos x="114" y="24"/>
                </a:cxn>
                <a:cxn ang="0">
                  <a:pos x="105" y="31"/>
                </a:cxn>
                <a:cxn ang="0">
                  <a:pos x="100" y="39"/>
                </a:cxn>
                <a:cxn ang="0">
                  <a:pos x="90" y="44"/>
                </a:cxn>
                <a:cxn ang="0">
                  <a:pos x="76" y="40"/>
                </a:cxn>
                <a:cxn ang="0">
                  <a:pos x="69" y="46"/>
                </a:cxn>
                <a:cxn ang="0">
                  <a:pos x="58" y="58"/>
                </a:cxn>
                <a:cxn ang="0">
                  <a:pos x="47" y="58"/>
                </a:cxn>
                <a:cxn ang="0">
                  <a:pos x="45" y="53"/>
                </a:cxn>
                <a:cxn ang="0">
                  <a:pos x="47" y="51"/>
                </a:cxn>
                <a:cxn ang="0">
                  <a:pos x="44" y="38"/>
                </a:cxn>
                <a:cxn ang="0">
                  <a:pos x="38" y="34"/>
                </a:cxn>
                <a:cxn ang="0">
                  <a:pos x="38" y="76"/>
                </a:cxn>
                <a:cxn ang="0">
                  <a:pos x="31" y="83"/>
                </a:cxn>
                <a:cxn ang="0">
                  <a:pos x="17" y="83"/>
                </a:cxn>
                <a:cxn ang="0">
                  <a:pos x="11" y="75"/>
                </a:cxn>
                <a:cxn ang="0">
                  <a:pos x="4" y="79"/>
                </a:cxn>
                <a:cxn ang="0">
                  <a:pos x="0" y="80"/>
                </a:cxn>
                <a:cxn ang="0">
                  <a:pos x="8" y="98"/>
                </a:cxn>
                <a:cxn ang="0">
                  <a:pos x="19" y="120"/>
                </a:cxn>
                <a:cxn ang="0">
                  <a:pos x="19" y="131"/>
                </a:cxn>
                <a:cxn ang="0">
                  <a:pos x="19" y="140"/>
                </a:cxn>
                <a:cxn ang="0">
                  <a:pos x="23" y="149"/>
                </a:cxn>
                <a:cxn ang="0">
                  <a:pos x="27" y="152"/>
                </a:cxn>
                <a:cxn ang="0">
                  <a:pos x="33" y="157"/>
                </a:cxn>
                <a:cxn ang="0">
                  <a:pos x="41" y="157"/>
                </a:cxn>
                <a:cxn ang="0">
                  <a:pos x="54" y="153"/>
                </a:cxn>
                <a:cxn ang="0">
                  <a:pos x="64" y="149"/>
                </a:cxn>
                <a:cxn ang="0">
                  <a:pos x="82" y="149"/>
                </a:cxn>
                <a:cxn ang="0">
                  <a:pos x="93" y="147"/>
                </a:cxn>
                <a:cxn ang="0">
                  <a:pos x="100" y="146"/>
                </a:cxn>
                <a:cxn ang="0">
                  <a:pos x="109" y="143"/>
                </a:cxn>
                <a:cxn ang="0">
                  <a:pos x="132" y="128"/>
                </a:cxn>
                <a:cxn ang="0">
                  <a:pos x="159" y="95"/>
                </a:cxn>
                <a:cxn ang="0">
                  <a:pos x="175" y="77"/>
                </a:cxn>
                <a:cxn ang="0">
                  <a:pos x="181" y="59"/>
                </a:cxn>
                <a:cxn ang="0">
                  <a:pos x="172" y="59"/>
                </a:cxn>
                <a:cxn ang="0">
                  <a:pos x="137" y="97"/>
                </a:cxn>
                <a:cxn ang="0">
                  <a:pos x="130" y="99"/>
                </a:cxn>
                <a:cxn ang="0">
                  <a:pos x="127" y="105"/>
                </a:cxn>
                <a:cxn ang="0">
                  <a:pos x="123" y="104"/>
                </a:cxn>
                <a:cxn ang="0">
                  <a:pos x="116" y="95"/>
                </a:cxn>
                <a:cxn ang="0">
                  <a:pos x="123" y="85"/>
                </a:cxn>
                <a:cxn ang="0">
                  <a:pos x="134" y="80"/>
                </a:cxn>
                <a:cxn ang="0">
                  <a:pos x="141" y="89"/>
                </a:cxn>
                <a:cxn ang="0">
                  <a:pos x="137" y="97"/>
                </a:cxn>
              </a:cxnLst>
              <a:rect l="0" t="0" r="r" b="b"/>
              <a:pathLst>
                <a:path w="181" h="159">
                  <a:moveTo>
                    <a:pt x="172" y="59"/>
                  </a:moveTo>
                  <a:cubicBezTo>
                    <a:pt x="172" y="59"/>
                    <a:pt x="172" y="59"/>
                    <a:pt x="172" y="58"/>
                  </a:cubicBezTo>
                  <a:cubicBezTo>
                    <a:pt x="171" y="59"/>
                    <a:pt x="170" y="60"/>
                    <a:pt x="170" y="61"/>
                  </a:cubicBezTo>
                  <a:cubicBezTo>
                    <a:pt x="170" y="64"/>
                    <a:pt x="167" y="64"/>
                    <a:pt x="164" y="64"/>
                  </a:cubicBezTo>
                  <a:cubicBezTo>
                    <a:pt x="160" y="63"/>
                    <a:pt x="157" y="55"/>
                    <a:pt x="157" y="53"/>
                  </a:cubicBezTo>
                  <a:cubicBezTo>
                    <a:pt x="157" y="52"/>
                    <a:pt x="162" y="45"/>
                    <a:pt x="164" y="45"/>
                  </a:cubicBezTo>
                  <a:cubicBezTo>
                    <a:pt x="166" y="45"/>
                    <a:pt x="169" y="47"/>
                    <a:pt x="171" y="48"/>
                  </a:cubicBezTo>
                  <a:cubicBezTo>
                    <a:pt x="171" y="47"/>
                    <a:pt x="171" y="47"/>
                    <a:pt x="171" y="46"/>
                  </a:cubicBezTo>
                  <a:cubicBezTo>
                    <a:pt x="171" y="45"/>
                    <a:pt x="173" y="28"/>
                    <a:pt x="170" y="26"/>
                  </a:cubicBezTo>
                  <a:cubicBezTo>
                    <a:pt x="167" y="24"/>
                    <a:pt x="164" y="7"/>
                    <a:pt x="163" y="5"/>
                  </a:cubicBezTo>
                  <a:cubicBezTo>
                    <a:pt x="162" y="3"/>
                    <a:pt x="151" y="4"/>
                    <a:pt x="150" y="2"/>
                  </a:cubicBezTo>
                  <a:cubicBezTo>
                    <a:pt x="148" y="0"/>
                    <a:pt x="139" y="2"/>
                    <a:pt x="139" y="0"/>
                  </a:cubicBezTo>
                  <a:cubicBezTo>
                    <a:pt x="137" y="2"/>
                    <a:pt x="136" y="5"/>
                    <a:pt x="135" y="6"/>
                  </a:cubicBezTo>
                  <a:cubicBezTo>
                    <a:pt x="133" y="8"/>
                    <a:pt x="129" y="6"/>
                    <a:pt x="128" y="10"/>
                  </a:cubicBezTo>
                  <a:cubicBezTo>
                    <a:pt x="127" y="13"/>
                    <a:pt x="122" y="16"/>
                    <a:pt x="119" y="16"/>
                  </a:cubicBezTo>
                  <a:cubicBezTo>
                    <a:pt x="116" y="16"/>
                    <a:pt x="114" y="21"/>
                    <a:pt x="114" y="24"/>
                  </a:cubicBezTo>
                  <a:cubicBezTo>
                    <a:pt x="114" y="27"/>
                    <a:pt x="109" y="31"/>
                    <a:pt x="105" y="31"/>
                  </a:cubicBezTo>
                  <a:cubicBezTo>
                    <a:pt x="100" y="31"/>
                    <a:pt x="102" y="35"/>
                    <a:pt x="100" y="39"/>
                  </a:cubicBezTo>
                  <a:cubicBezTo>
                    <a:pt x="99" y="44"/>
                    <a:pt x="97" y="44"/>
                    <a:pt x="90" y="44"/>
                  </a:cubicBezTo>
                  <a:cubicBezTo>
                    <a:pt x="82" y="44"/>
                    <a:pt x="82" y="44"/>
                    <a:pt x="76" y="40"/>
                  </a:cubicBezTo>
                  <a:cubicBezTo>
                    <a:pt x="71" y="36"/>
                    <a:pt x="69" y="43"/>
                    <a:pt x="69" y="46"/>
                  </a:cubicBezTo>
                  <a:cubicBezTo>
                    <a:pt x="68" y="49"/>
                    <a:pt x="61" y="55"/>
                    <a:pt x="58" y="58"/>
                  </a:cubicBezTo>
                  <a:cubicBezTo>
                    <a:pt x="56" y="60"/>
                    <a:pt x="50" y="58"/>
                    <a:pt x="47" y="58"/>
                  </a:cubicBezTo>
                  <a:cubicBezTo>
                    <a:pt x="44" y="58"/>
                    <a:pt x="45" y="55"/>
                    <a:pt x="45" y="53"/>
                  </a:cubicBezTo>
                  <a:cubicBezTo>
                    <a:pt x="45" y="51"/>
                    <a:pt x="47" y="53"/>
                    <a:pt x="47" y="51"/>
                  </a:cubicBezTo>
                  <a:cubicBezTo>
                    <a:pt x="48" y="49"/>
                    <a:pt x="45" y="41"/>
                    <a:pt x="44" y="38"/>
                  </a:cubicBezTo>
                  <a:cubicBezTo>
                    <a:pt x="43" y="36"/>
                    <a:pt x="41" y="35"/>
                    <a:pt x="38" y="34"/>
                  </a:cubicBezTo>
                  <a:cubicBezTo>
                    <a:pt x="38" y="53"/>
                    <a:pt x="38" y="74"/>
                    <a:pt x="38" y="76"/>
                  </a:cubicBezTo>
                  <a:cubicBezTo>
                    <a:pt x="38" y="79"/>
                    <a:pt x="32" y="81"/>
                    <a:pt x="31" y="83"/>
                  </a:cubicBezTo>
                  <a:cubicBezTo>
                    <a:pt x="30" y="85"/>
                    <a:pt x="21" y="83"/>
                    <a:pt x="17" y="83"/>
                  </a:cubicBezTo>
                  <a:cubicBezTo>
                    <a:pt x="12" y="83"/>
                    <a:pt x="13" y="79"/>
                    <a:pt x="11" y="75"/>
                  </a:cubicBezTo>
                  <a:cubicBezTo>
                    <a:pt x="8" y="72"/>
                    <a:pt x="4" y="76"/>
                    <a:pt x="4" y="79"/>
                  </a:cubicBezTo>
                  <a:cubicBezTo>
                    <a:pt x="4" y="80"/>
                    <a:pt x="2" y="80"/>
                    <a:pt x="0" y="80"/>
                  </a:cubicBezTo>
                  <a:cubicBezTo>
                    <a:pt x="3" y="85"/>
                    <a:pt x="6" y="92"/>
                    <a:pt x="8" y="98"/>
                  </a:cubicBezTo>
                  <a:cubicBezTo>
                    <a:pt x="11" y="107"/>
                    <a:pt x="17" y="115"/>
                    <a:pt x="19" y="120"/>
                  </a:cubicBezTo>
                  <a:cubicBezTo>
                    <a:pt x="21" y="125"/>
                    <a:pt x="22" y="130"/>
                    <a:pt x="19" y="131"/>
                  </a:cubicBezTo>
                  <a:cubicBezTo>
                    <a:pt x="15" y="131"/>
                    <a:pt x="15" y="134"/>
                    <a:pt x="19" y="140"/>
                  </a:cubicBezTo>
                  <a:cubicBezTo>
                    <a:pt x="23" y="145"/>
                    <a:pt x="20" y="149"/>
                    <a:pt x="23" y="149"/>
                  </a:cubicBezTo>
                  <a:cubicBezTo>
                    <a:pt x="26" y="150"/>
                    <a:pt x="25" y="152"/>
                    <a:pt x="27" y="152"/>
                  </a:cubicBezTo>
                  <a:cubicBezTo>
                    <a:pt x="30" y="152"/>
                    <a:pt x="32" y="155"/>
                    <a:pt x="33" y="157"/>
                  </a:cubicBezTo>
                  <a:cubicBezTo>
                    <a:pt x="35" y="159"/>
                    <a:pt x="39" y="159"/>
                    <a:pt x="41" y="157"/>
                  </a:cubicBezTo>
                  <a:cubicBezTo>
                    <a:pt x="43" y="154"/>
                    <a:pt x="48" y="153"/>
                    <a:pt x="54" y="153"/>
                  </a:cubicBezTo>
                  <a:cubicBezTo>
                    <a:pt x="60" y="153"/>
                    <a:pt x="59" y="151"/>
                    <a:pt x="64" y="149"/>
                  </a:cubicBezTo>
                  <a:cubicBezTo>
                    <a:pt x="70" y="147"/>
                    <a:pt x="77" y="147"/>
                    <a:pt x="82" y="149"/>
                  </a:cubicBezTo>
                  <a:cubicBezTo>
                    <a:pt x="87" y="150"/>
                    <a:pt x="90" y="149"/>
                    <a:pt x="93" y="147"/>
                  </a:cubicBezTo>
                  <a:cubicBezTo>
                    <a:pt x="95" y="146"/>
                    <a:pt x="99" y="150"/>
                    <a:pt x="100" y="146"/>
                  </a:cubicBezTo>
                  <a:cubicBezTo>
                    <a:pt x="100" y="142"/>
                    <a:pt x="105" y="143"/>
                    <a:pt x="109" y="143"/>
                  </a:cubicBezTo>
                  <a:cubicBezTo>
                    <a:pt x="113" y="143"/>
                    <a:pt x="124" y="136"/>
                    <a:pt x="132" y="128"/>
                  </a:cubicBezTo>
                  <a:cubicBezTo>
                    <a:pt x="141" y="120"/>
                    <a:pt x="154" y="103"/>
                    <a:pt x="159" y="95"/>
                  </a:cubicBezTo>
                  <a:cubicBezTo>
                    <a:pt x="164" y="87"/>
                    <a:pt x="171" y="81"/>
                    <a:pt x="175" y="77"/>
                  </a:cubicBezTo>
                  <a:cubicBezTo>
                    <a:pt x="178" y="75"/>
                    <a:pt x="180" y="65"/>
                    <a:pt x="181" y="59"/>
                  </a:cubicBezTo>
                  <a:cubicBezTo>
                    <a:pt x="177" y="59"/>
                    <a:pt x="172" y="59"/>
                    <a:pt x="172" y="59"/>
                  </a:cubicBezTo>
                  <a:close/>
                  <a:moveTo>
                    <a:pt x="137" y="97"/>
                  </a:moveTo>
                  <a:cubicBezTo>
                    <a:pt x="137" y="99"/>
                    <a:pt x="131" y="96"/>
                    <a:pt x="130" y="99"/>
                  </a:cubicBezTo>
                  <a:cubicBezTo>
                    <a:pt x="129" y="101"/>
                    <a:pt x="127" y="105"/>
                    <a:pt x="127" y="105"/>
                  </a:cubicBezTo>
                  <a:cubicBezTo>
                    <a:pt x="123" y="104"/>
                    <a:pt x="123" y="104"/>
                    <a:pt x="123" y="104"/>
                  </a:cubicBezTo>
                  <a:cubicBezTo>
                    <a:pt x="116" y="95"/>
                    <a:pt x="116" y="95"/>
                    <a:pt x="116" y="95"/>
                  </a:cubicBezTo>
                  <a:cubicBezTo>
                    <a:pt x="116" y="95"/>
                    <a:pt x="121" y="87"/>
                    <a:pt x="123" y="85"/>
                  </a:cubicBezTo>
                  <a:cubicBezTo>
                    <a:pt x="124" y="82"/>
                    <a:pt x="133" y="77"/>
                    <a:pt x="134" y="80"/>
                  </a:cubicBezTo>
                  <a:cubicBezTo>
                    <a:pt x="135" y="83"/>
                    <a:pt x="141" y="86"/>
                    <a:pt x="141" y="89"/>
                  </a:cubicBezTo>
                  <a:cubicBezTo>
                    <a:pt x="141" y="91"/>
                    <a:pt x="137" y="94"/>
                    <a:pt x="137" y="9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9" name="Freeform 10">
              <a:extLst>
                <a:ext uri="{FF2B5EF4-FFF2-40B4-BE49-F238E27FC236}">
                  <a16:creationId xmlns:a16="http://schemas.microsoft.com/office/drawing/2014/main" id="{358D45A4-18FF-8F4B-D91B-35C308A30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047" y="4302687"/>
              <a:ext cx="301361" cy="320314"/>
            </a:xfrm>
            <a:custGeom>
              <a:avLst/>
              <a:gdLst/>
              <a:ahLst/>
              <a:cxnLst>
                <a:cxn ang="0">
                  <a:pos x="8" y="129"/>
                </a:cxn>
                <a:cxn ang="0">
                  <a:pos x="13" y="131"/>
                </a:cxn>
                <a:cxn ang="0">
                  <a:pos x="24" y="132"/>
                </a:cxn>
                <a:cxn ang="0">
                  <a:pos x="34" y="134"/>
                </a:cxn>
                <a:cxn ang="0">
                  <a:pos x="73" y="134"/>
                </a:cxn>
                <a:cxn ang="0">
                  <a:pos x="77" y="138"/>
                </a:cxn>
                <a:cxn ang="0">
                  <a:pos x="102" y="138"/>
                </a:cxn>
                <a:cxn ang="0">
                  <a:pos x="119" y="137"/>
                </a:cxn>
                <a:cxn ang="0">
                  <a:pos x="122" y="136"/>
                </a:cxn>
                <a:cxn ang="0">
                  <a:pos x="109" y="119"/>
                </a:cxn>
                <a:cxn ang="0">
                  <a:pos x="110" y="81"/>
                </a:cxn>
                <a:cxn ang="0">
                  <a:pos x="127" y="82"/>
                </a:cxn>
                <a:cxn ang="0">
                  <a:pos x="130" y="79"/>
                </a:cxn>
                <a:cxn ang="0">
                  <a:pos x="132" y="57"/>
                </a:cxn>
                <a:cxn ang="0">
                  <a:pos x="129" y="57"/>
                </a:cxn>
                <a:cxn ang="0">
                  <a:pos x="119" y="58"/>
                </a:cxn>
                <a:cxn ang="0">
                  <a:pos x="113" y="61"/>
                </a:cxn>
                <a:cxn ang="0">
                  <a:pos x="113" y="52"/>
                </a:cxn>
                <a:cxn ang="0">
                  <a:pos x="108" y="43"/>
                </a:cxn>
                <a:cxn ang="0">
                  <a:pos x="109" y="27"/>
                </a:cxn>
                <a:cxn ang="0">
                  <a:pos x="107" y="18"/>
                </a:cxn>
                <a:cxn ang="0">
                  <a:pos x="100" y="16"/>
                </a:cxn>
                <a:cxn ang="0">
                  <a:pos x="94" y="14"/>
                </a:cxn>
                <a:cxn ang="0">
                  <a:pos x="85" y="14"/>
                </a:cxn>
                <a:cxn ang="0">
                  <a:pos x="81" y="24"/>
                </a:cxn>
                <a:cxn ang="0">
                  <a:pos x="68" y="26"/>
                </a:cxn>
                <a:cxn ang="0">
                  <a:pos x="58" y="19"/>
                </a:cxn>
                <a:cxn ang="0">
                  <a:pos x="54" y="10"/>
                </a:cxn>
                <a:cxn ang="0">
                  <a:pos x="52" y="1"/>
                </a:cxn>
                <a:cxn ang="0">
                  <a:pos x="15" y="1"/>
                </a:cxn>
                <a:cxn ang="0">
                  <a:pos x="9" y="4"/>
                </a:cxn>
                <a:cxn ang="0">
                  <a:pos x="19" y="28"/>
                </a:cxn>
                <a:cxn ang="0">
                  <a:pos x="17" y="39"/>
                </a:cxn>
                <a:cxn ang="0">
                  <a:pos x="24" y="63"/>
                </a:cxn>
                <a:cxn ang="0">
                  <a:pos x="16" y="79"/>
                </a:cxn>
                <a:cxn ang="0">
                  <a:pos x="8" y="101"/>
                </a:cxn>
                <a:cxn ang="0">
                  <a:pos x="2" y="117"/>
                </a:cxn>
                <a:cxn ang="0">
                  <a:pos x="1" y="132"/>
                </a:cxn>
                <a:cxn ang="0">
                  <a:pos x="1" y="132"/>
                </a:cxn>
                <a:cxn ang="0">
                  <a:pos x="4" y="132"/>
                </a:cxn>
                <a:cxn ang="0">
                  <a:pos x="8" y="129"/>
                </a:cxn>
              </a:cxnLst>
              <a:rect l="0" t="0" r="r" b="b"/>
              <a:pathLst>
                <a:path w="132" h="140">
                  <a:moveTo>
                    <a:pt x="8" y="129"/>
                  </a:moveTo>
                  <a:cubicBezTo>
                    <a:pt x="11" y="129"/>
                    <a:pt x="9" y="133"/>
                    <a:pt x="13" y="131"/>
                  </a:cubicBezTo>
                  <a:cubicBezTo>
                    <a:pt x="17" y="129"/>
                    <a:pt x="20" y="129"/>
                    <a:pt x="24" y="132"/>
                  </a:cubicBezTo>
                  <a:cubicBezTo>
                    <a:pt x="27" y="134"/>
                    <a:pt x="30" y="134"/>
                    <a:pt x="34" y="134"/>
                  </a:cubicBezTo>
                  <a:cubicBezTo>
                    <a:pt x="38" y="134"/>
                    <a:pt x="73" y="134"/>
                    <a:pt x="73" y="134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8"/>
                    <a:pt x="98" y="137"/>
                    <a:pt x="102" y="138"/>
                  </a:cubicBezTo>
                  <a:cubicBezTo>
                    <a:pt x="105" y="140"/>
                    <a:pt x="116" y="138"/>
                    <a:pt x="119" y="137"/>
                  </a:cubicBezTo>
                  <a:cubicBezTo>
                    <a:pt x="120" y="137"/>
                    <a:pt x="121" y="137"/>
                    <a:pt x="122" y="136"/>
                  </a:cubicBezTo>
                  <a:cubicBezTo>
                    <a:pt x="109" y="119"/>
                    <a:pt x="109" y="119"/>
                    <a:pt x="109" y="119"/>
                  </a:cubicBezTo>
                  <a:cubicBezTo>
                    <a:pt x="110" y="81"/>
                    <a:pt x="110" y="81"/>
                    <a:pt x="110" y="81"/>
                  </a:cubicBezTo>
                  <a:cubicBezTo>
                    <a:pt x="127" y="82"/>
                    <a:pt x="127" y="82"/>
                    <a:pt x="127" y="82"/>
                  </a:cubicBezTo>
                  <a:cubicBezTo>
                    <a:pt x="130" y="79"/>
                    <a:pt x="130" y="79"/>
                    <a:pt x="130" y="79"/>
                  </a:cubicBezTo>
                  <a:cubicBezTo>
                    <a:pt x="132" y="57"/>
                    <a:pt x="132" y="57"/>
                    <a:pt x="132" y="57"/>
                  </a:cubicBezTo>
                  <a:cubicBezTo>
                    <a:pt x="132" y="56"/>
                    <a:pt x="131" y="56"/>
                    <a:pt x="129" y="57"/>
                  </a:cubicBezTo>
                  <a:cubicBezTo>
                    <a:pt x="126" y="58"/>
                    <a:pt x="123" y="58"/>
                    <a:pt x="119" y="58"/>
                  </a:cubicBezTo>
                  <a:cubicBezTo>
                    <a:pt x="116" y="58"/>
                    <a:pt x="115" y="61"/>
                    <a:pt x="113" y="61"/>
                  </a:cubicBezTo>
                  <a:cubicBezTo>
                    <a:pt x="111" y="60"/>
                    <a:pt x="113" y="54"/>
                    <a:pt x="113" y="52"/>
                  </a:cubicBezTo>
                  <a:cubicBezTo>
                    <a:pt x="114" y="49"/>
                    <a:pt x="110" y="45"/>
                    <a:pt x="108" y="43"/>
                  </a:cubicBezTo>
                  <a:cubicBezTo>
                    <a:pt x="105" y="41"/>
                    <a:pt x="111" y="28"/>
                    <a:pt x="109" y="27"/>
                  </a:cubicBezTo>
                  <a:cubicBezTo>
                    <a:pt x="108" y="25"/>
                    <a:pt x="107" y="21"/>
                    <a:pt x="107" y="18"/>
                  </a:cubicBezTo>
                  <a:cubicBezTo>
                    <a:pt x="107" y="14"/>
                    <a:pt x="105" y="16"/>
                    <a:pt x="100" y="16"/>
                  </a:cubicBezTo>
                  <a:cubicBezTo>
                    <a:pt x="95" y="16"/>
                    <a:pt x="94" y="14"/>
                    <a:pt x="94" y="14"/>
                  </a:cubicBezTo>
                  <a:cubicBezTo>
                    <a:pt x="94" y="14"/>
                    <a:pt x="88" y="12"/>
                    <a:pt x="85" y="14"/>
                  </a:cubicBezTo>
                  <a:cubicBezTo>
                    <a:pt x="82" y="15"/>
                    <a:pt x="83" y="24"/>
                    <a:pt x="81" y="24"/>
                  </a:cubicBezTo>
                  <a:cubicBezTo>
                    <a:pt x="79" y="23"/>
                    <a:pt x="73" y="24"/>
                    <a:pt x="68" y="26"/>
                  </a:cubicBezTo>
                  <a:cubicBezTo>
                    <a:pt x="63" y="27"/>
                    <a:pt x="61" y="25"/>
                    <a:pt x="58" y="19"/>
                  </a:cubicBezTo>
                  <a:cubicBezTo>
                    <a:pt x="56" y="13"/>
                    <a:pt x="53" y="15"/>
                    <a:pt x="54" y="10"/>
                  </a:cubicBezTo>
                  <a:cubicBezTo>
                    <a:pt x="55" y="6"/>
                    <a:pt x="52" y="1"/>
                    <a:pt x="52" y="1"/>
                  </a:cubicBezTo>
                  <a:cubicBezTo>
                    <a:pt x="52" y="1"/>
                    <a:pt x="19" y="0"/>
                    <a:pt x="15" y="1"/>
                  </a:cubicBezTo>
                  <a:cubicBezTo>
                    <a:pt x="14" y="1"/>
                    <a:pt x="11" y="2"/>
                    <a:pt x="9" y="4"/>
                  </a:cubicBezTo>
                  <a:cubicBezTo>
                    <a:pt x="11" y="12"/>
                    <a:pt x="17" y="25"/>
                    <a:pt x="19" y="28"/>
                  </a:cubicBezTo>
                  <a:cubicBezTo>
                    <a:pt x="20" y="31"/>
                    <a:pt x="17" y="34"/>
                    <a:pt x="17" y="39"/>
                  </a:cubicBezTo>
                  <a:cubicBezTo>
                    <a:pt x="17" y="45"/>
                    <a:pt x="23" y="56"/>
                    <a:pt x="24" y="63"/>
                  </a:cubicBezTo>
                  <a:cubicBezTo>
                    <a:pt x="25" y="70"/>
                    <a:pt x="20" y="75"/>
                    <a:pt x="16" y="79"/>
                  </a:cubicBezTo>
                  <a:cubicBezTo>
                    <a:pt x="12" y="84"/>
                    <a:pt x="8" y="95"/>
                    <a:pt x="8" y="101"/>
                  </a:cubicBezTo>
                  <a:cubicBezTo>
                    <a:pt x="8" y="108"/>
                    <a:pt x="2" y="114"/>
                    <a:pt x="2" y="117"/>
                  </a:cubicBezTo>
                  <a:cubicBezTo>
                    <a:pt x="2" y="120"/>
                    <a:pt x="1" y="129"/>
                    <a:pt x="1" y="132"/>
                  </a:cubicBezTo>
                  <a:cubicBezTo>
                    <a:pt x="0" y="132"/>
                    <a:pt x="1" y="132"/>
                    <a:pt x="1" y="132"/>
                  </a:cubicBezTo>
                  <a:cubicBezTo>
                    <a:pt x="4" y="132"/>
                    <a:pt x="4" y="132"/>
                    <a:pt x="4" y="132"/>
                  </a:cubicBezTo>
                  <a:cubicBezTo>
                    <a:pt x="4" y="132"/>
                    <a:pt x="5" y="129"/>
                    <a:pt x="8" y="12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Freeform 11">
              <a:extLst>
                <a:ext uri="{FF2B5EF4-FFF2-40B4-BE49-F238E27FC236}">
                  <a16:creationId xmlns:a16="http://schemas.microsoft.com/office/drawing/2014/main" id="{42BA8D81-7424-28D9-7B6F-956D7A5FB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5233" y="4363338"/>
              <a:ext cx="295674" cy="261558"/>
            </a:xfrm>
            <a:custGeom>
              <a:avLst/>
              <a:gdLst/>
              <a:ahLst/>
              <a:cxnLst>
                <a:cxn ang="0">
                  <a:pos x="100" y="5"/>
                </a:cxn>
                <a:cxn ang="0">
                  <a:pos x="92" y="0"/>
                </a:cxn>
                <a:cxn ang="0">
                  <a:pos x="78" y="3"/>
                </a:cxn>
                <a:cxn ang="0">
                  <a:pos x="75" y="10"/>
                </a:cxn>
                <a:cxn ang="0">
                  <a:pos x="74" y="16"/>
                </a:cxn>
                <a:cxn ang="0">
                  <a:pos x="73" y="29"/>
                </a:cxn>
                <a:cxn ang="0">
                  <a:pos x="71" y="39"/>
                </a:cxn>
                <a:cxn ang="0">
                  <a:pos x="78" y="48"/>
                </a:cxn>
                <a:cxn ang="0">
                  <a:pos x="86" y="46"/>
                </a:cxn>
                <a:cxn ang="0">
                  <a:pos x="87" y="54"/>
                </a:cxn>
                <a:cxn ang="0">
                  <a:pos x="85" y="59"/>
                </a:cxn>
                <a:cxn ang="0">
                  <a:pos x="77" y="59"/>
                </a:cxn>
                <a:cxn ang="0">
                  <a:pos x="73" y="49"/>
                </a:cxn>
                <a:cxn ang="0">
                  <a:pos x="64" y="47"/>
                </a:cxn>
                <a:cxn ang="0">
                  <a:pos x="58" y="41"/>
                </a:cxn>
                <a:cxn ang="0">
                  <a:pos x="54" y="43"/>
                </a:cxn>
                <a:cxn ang="0">
                  <a:pos x="49" y="44"/>
                </a:cxn>
                <a:cxn ang="0">
                  <a:pos x="40" y="41"/>
                </a:cxn>
                <a:cxn ang="0">
                  <a:pos x="36" y="36"/>
                </a:cxn>
                <a:cxn ang="0">
                  <a:pos x="29" y="36"/>
                </a:cxn>
                <a:cxn ang="0">
                  <a:pos x="26" y="34"/>
                </a:cxn>
                <a:cxn ang="0">
                  <a:pos x="23" y="31"/>
                </a:cxn>
                <a:cxn ang="0">
                  <a:pos x="21" y="53"/>
                </a:cxn>
                <a:cxn ang="0">
                  <a:pos x="18" y="56"/>
                </a:cxn>
                <a:cxn ang="0">
                  <a:pos x="1" y="55"/>
                </a:cxn>
                <a:cxn ang="0">
                  <a:pos x="0" y="93"/>
                </a:cxn>
                <a:cxn ang="0">
                  <a:pos x="13" y="110"/>
                </a:cxn>
                <a:cxn ang="0">
                  <a:pos x="34" y="109"/>
                </a:cxn>
                <a:cxn ang="0">
                  <a:pos x="35" y="112"/>
                </a:cxn>
                <a:cxn ang="0">
                  <a:pos x="40" y="111"/>
                </a:cxn>
                <a:cxn ang="0">
                  <a:pos x="55" y="114"/>
                </a:cxn>
                <a:cxn ang="0">
                  <a:pos x="66" y="101"/>
                </a:cxn>
                <a:cxn ang="0">
                  <a:pos x="77" y="93"/>
                </a:cxn>
                <a:cxn ang="0">
                  <a:pos x="83" y="87"/>
                </a:cxn>
                <a:cxn ang="0">
                  <a:pos x="93" y="87"/>
                </a:cxn>
                <a:cxn ang="0">
                  <a:pos x="93" y="87"/>
                </a:cxn>
                <a:cxn ang="0">
                  <a:pos x="91" y="79"/>
                </a:cxn>
                <a:cxn ang="0">
                  <a:pos x="122" y="67"/>
                </a:cxn>
                <a:cxn ang="0">
                  <a:pos x="120" y="62"/>
                </a:cxn>
                <a:cxn ang="0">
                  <a:pos x="122" y="51"/>
                </a:cxn>
                <a:cxn ang="0">
                  <a:pos x="127" y="48"/>
                </a:cxn>
                <a:cxn ang="0">
                  <a:pos x="126" y="30"/>
                </a:cxn>
                <a:cxn ang="0">
                  <a:pos x="130" y="28"/>
                </a:cxn>
                <a:cxn ang="0">
                  <a:pos x="125" y="16"/>
                </a:cxn>
                <a:cxn ang="0">
                  <a:pos x="110" y="9"/>
                </a:cxn>
                <a:cxn ang="0">
                  <a:pos x="100" y="5"/>
                </a:cxn>
              </a:cxnLst>
              <a:rect l="0" t="0" r="r" b="b"/>
              <a:pathLst>
                <a:path w="130" h="115">
                  <a:moveTo>
                    <a:pt x="100" y="5"/>
                  </a:moveTo>
                  <a:cubicBezTo>
                    <a:pt x="99" y="5"/>
                    <a:pt x="95" y="3"/>
                    <a:pt x="92" y="0"/>
                  </a:cubicBezTo>
                  <a:cubicBezTo>
                    <a:pt x="90" y="3"/>
                    <a:pt x="82" y="3"/>
                    <a:pt x="78" y="3"/>
                  </a:cubicBezTo>
                  <a:cubicBezTo>
                    <a:pt x="74" y="3"/>
                    <a:pt x="78" y="8"/>
                    <a:pt x="75" y="10"/>
                  </a:cubicBezTo>
                  <a:cubicBezTo>
                    <a:pt x="73" y="12"/>
                    <a:pt x="72" y="15"/>
                    <a:pt x="74" y="16"/>
                  </a:cubicBezTo>
                  <a:cubicBezTo>
                    <a:pt x="76" y="17"/>
                    <a:pt x="73" y="26"/>
                    <a:pt x="73" y="29"/>
                  </a:cubicBezTo>
                  <a:cubicBezTo>
                    <a:pt x="73" y="32"/>
                    <a:pt x="69" y="38"/>
                    <a:pt x="71" y="39"/>
                  </a:cubicBezTo>
                  <a:cubicBezTo>
                    <a:pt x="72" y="40"/>
                    <a:pt x="75" y="47"/>
                    <a:pt x="78" y="48"/>
                  </a:cubicBezTo>
                  <a:cubicBezTo>
                    <a:pt x="82" y="49"/>
                    <a:pt x="84" y="46"/>
                    <a:pt x="86" y="46"/>
                  </a:cubicBezTo>
                  <a:cubicBezTo>
                    <a:pt x="87" y="46"/>
                    <a:pt x="87" y="50"/>
                    <a:pt x="87" y="54"/>
                  </a:cubicBezTo>
                  <a:cubicBezTo>
                    <a:pt x="87" y="57"/>
                    <a:pt x="85" y="59"/>
                    <a:pt x="85" y="59"/>
                  </a:cubicBezTo>
                  <a:cubicBezTo>
                    <a:pt x="85" y="59"/>
                    <a:pt x="80" y="61"/>
                    <a:pt x="77" y="59"/>
                  </a:cubicBezTo>
                  <a:cubicBezTo>
                    <a:pt x="75" y="57"/>
                    <a:pt x="73" y="51"/>
                    <a:pt x="73" y="49"/>
                  </a:cubicBezTo>
                  <a:cubicBezTo>
                    <a:pt x="73" y="47"/>
                    <a:pt x="67" y="47"/>
                    <a:pt x="64" y="47"/>
                  </a:cubicBezTo>
                  <a:cubicBezTo>
                    <a:pt x="62" y="47"/>
                    <a:pt x="59" y="43"/>
                    <a:pt x="58" y="41"/>
                  </a:cubicBezTo>
                  <a:cubicBezTo>
                    <a:pt x="57" y="39"/>
                    <a:pt x="54" y="41"/>
                    <a:pt x="54" y="43"/>
                  </a:cubicBezTo>
                  <a:cubicBezTo>
                    <a:pt x="54" y="44"/>
                    <a:pt x="52" y="44"/>
                    <a:pt x="49" y="44"/>
                  </a:cubicBezTo>
                  <a:cubicBezTo>
                    <a:pt x="47" y="44"/>
                    <a:pt x="42" y="40"/>
                    <a:pt x="40" y="41"/>
                  </a:cubicBezTo>
                  <a:cubicBezTo>
                    <a:pt x="38" y="42"/>
                    <a:pt x="36" y="38"/>
                    <a:pt x="36" y="36"/>
                  </a:cubicBezTo>
                  <a:cubicBezTo>
                    <a:pt x="37" y="34"/>
                    <a:pt x="31" y="35"/>
                    <a:pt x="29" y="36"/>
                  </a:cubicBezTo>
                  <a:cubicBezTo>
                    <a:pt x="27" y="37"/>
                    <a:pt x="26" y="34"/>
                    <a:pt x="26" y="34"/>
                  </a:cubicBezTo>
                  <a:cubicBezTo>
                    <a:pt x="26" y="34"/>
                    <a:pt x="25" y="32"/>
                    <a:pt x="23" y="31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20" y="109"/>
                    <a:pt x="34" y="107"/>
                    <a:pt x="34" y="109"/>
                  </a:cubicBezTo>
                  <a:cubicBezTo>
                    <a:pt x="34" y="110"/>
                    <a:pt x="34" y="111"/>
                    <a:pt x="35" y="112"/>
                  </a:cubicBezTo>
                  <a:cubicBezTo>
                    <a:pt x="37" y="112"/>
                    <a:pt x="39" y="111"/>
                    <a:pt x="40" y="111"/>
                  </a:cubicBezTo>
                  <a:cubicBezTo>
                    <a:pt x="43" y="112"/>
                    <a:pt x="52" y="115"/>
                    <a:pt x="55" y="114"/>
                  </a:cubicBezTo>
                  <a:cubicBezTo>
                    <a:pt x="57" y="112"/>
                    <a:pt x="62" y="102"/>
                    <a:pt x="66" y="101"/>
                  </a:cubicBezTo>
                  <a:cubicBezTo>
                    <a:pt x="71" y="100"/>
                    <a:pt x="77" y="95"/>
                    <a:pt x="77" y="93"/>
                  </a:cubicBezTo>
                  <a:cubicBezTo>
                    <a:pt x="77" y="91"/>
                    <a:pt x="77" y="89"/>
                    <a:pt x="83" y="87"/>
                  </a:cubicBezTo>
                  <a:cubicBezTo>
                    <a:pt x="93" y="87"/>
                    <a:pt x="93" y="87"/>
                    <a:pt x="93" y="87"/>
                  </a:cubicBezTo>
                  <a:cubicBezTo>
                    <a:pt x="93" y="87"/>
                    <a:pt x="93" y="87"/>
                    <a:pt x="93" y="87"/>
                  </a:cubicBezTo>
                  <a:cubicBezTo>
                    <a:pt x="91" y="79"/>
                    <a:pt x="91" y="79"/>
                    <a:pt x="91" y="79"/>
                  </a:cubicBezTo>
                  <a:cubicBezTo>
                    <a:pt x="91" y="79"/>
                    <a:pt x="121" y="67"/>
                    <a:pt x="122" y="67"/>
                  </a:cubicBezTo>
                  <a:cubicBezTo>
                    <a:pt x="121" y="65"/>
                    <a:pt x="120" y="63"/>
                    <a:pt x="120" y="62"/>
                  </a:cubicBezTo>
                  <a:cubicBezTo>
                    <a:pt x="121" y="62"/>
                    <a:pt x="122" y="54"/>
                    <a:pt x="122" y="51"/>
                  </a:cubicBezTo>
                  <a:cubicBezTo>
                    <a:pt x="122" y="49"/>
                    <a:pt x="129" y="51"/>
                    <a:pt x="127" y="48"/>
                  </a:cubicBezTo>
                  <a:cubicBezTo>
                    <a:pt x="124" y="46"/>
                    <a:pt x="125" y="33"/>
                    <a:pt x="126" y="30"/>
                  </a:cubicBezTo>
                  <a:cubicBezTo>
                    <a:pt x="127" y="27"/>
                    <a:pt x="130" y="30"/>
                    <a:pt x="130" y="28"/>
                  </a:cubicBezTo>
                  <a:cubicBezTo>
                    <a:pt x="130" y="25"/>
                    <a:pt x="127" y="18"/>
                    <a:pt x="125" y="16"/>
                  </a:cubicBezTo>
                  <a:cubicBezTo>
                    <a:pt x="124" y="14"/>
                    <a:pt x="113" y="10"/>
                    <a:pt x="110" y="9"/>
                  </a:cubicBezTo>
                  <a:cubicBezTo>
                    <a:pt x="108" y="9"/>
                    <a:pt x="103" y="5"/>
                    <a:pt x="100" y="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Freeform 12">
              <a:extLst>
                <a:ext uri="{FF2B5EF4-FFF2-40B4-BE49-F238E27FC236}">
                  <a16:creationId xmlns:a16="http://schemas.microsoft.com/office/drawing/2014/main" id="{A0729828-B5DB-0CC3-F3DA-5AC1026AE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9605" y="4177594"/>
              <a:ext cx="51175" cy="4548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2"/>
                </a:cxn>
                <a:cxn ang="0">
                  <a:pos x="6" y="3"/>
                </a:cxn>
                <a:cxn ang="0">
                  <a:pos x="5" y="5"/>
                </a:cxn>
                <a:cxn ang="0">
                  <a:pos x="3" y="12"/>
                </a:cxn>
                <a:cxn ang="0">
                  <a:pos x="0" y="15"/>
                </a:cxn>
                <a:cxn ang="0">
                  <a:pos x="3" y="18"/>
                </a:cxn>
                <a:cxn ang="0">
                  <a:pos x="6" y="19"/>
                </a:cxn>
                <a:cxn ang="0">
                  <a:pos x="12" y="15"/>
                </a:cxn>
                <a:cxn ang="0">
                  <a:pos x="22" y="13"/>
                </a:cxn>
                <a:cxn ang="0">
                  <a:pos x="20" y="5"/>
                </a:cxn>
                <a:cxn ang="0">
                  <a:pos x="18" y="0"/>
                </a:cxn>
              </a:cxnLst>
              <a:rect l="0" t="0" r="r" b="b"/>
              <a:pathLst>
                <a:path w="22" h="20">
                  <a:moveTo>
                    <a:pt x="18" y="0"/>
                  </a:moveTo>
                  <a:cubicBezTo>
                    <a:pt x="16" y="1"/>
                    <a:pt x="13" y="2"/>
                    <a:pt x="12" y="2"/>
                  </a:cubicBezTo>
                  <a:cubicBezTo>
                    <a:pt x="11" y="3"/>
                    <a:pt x="10" y="4"/>
                    <a:pt x="6" y="3"/>
                  </a:cubicBezTo>
                  <a:cubicBezTo>
                    <a:pt x="6" y="4"/>
                    <a:pt x="6" y="4"/>
                    <a:pt x="5" y="5"/>
                  </a:cubicBezTo>
                  <a:cubicBezTo>
                    <a:pt x="2" y="6"/>
                    <a:pt x="3" y="12"/>
                    <a:pt x="3" y="12"/>
                  </a:cubicBezTo>
                  <a:cubicBezTo>
                    <a:pt x="3" y="12"/>
                    <a:pt x="0" y="12"/>
                    <a:pt x="0" y="15"/>
                  </a:cubicBezTo>
                  <a:cubicBezTo>
                    <a:pt x="0" y="17"/>
                    <a:pt x="2" y="18"/>
                    <a:pt x="3" y="18"/>
                  </a:cubicBezTo>
                  <a:cubicBezTo>
                    <a:pt x="4" y="18"/>
                    <a:pt x="5" y="18"/>
                    <a:pt x="6" y="19"/>
                  </a:cubicBezTo>
                  <a:cubicBezTo>
                    <a:pt x="13" y="20"/>
                    <a:pt x="12" y="15"/>
                    <a:pt x="12" y="15"/>
                  </a:cubicBezTo>
                  <a:cubicBezTo>
                    <a:pt x="12" y="15"/>
                    <a:pt x="21" y="16"/>
                    <a:pt x="22" y="13"/>
                  </a:cubicBezTo>
                  <a:cubicBezTo>
                    <a:pt x="22" y="10"/>
                    <a:pt x="20" y="5"/>
                    <a:pt x="20" y="5"/>
                  </a:cubicBezTo>
                  <a:lnTo>
                    <a:pt x="18" y="0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Freeform 13">
              <a:extLst>
                <a:ext uri="{FF2B5EF4-FFF2-40B4-BE49-F238E27FC236}">
                  <a16:creationId xmlns:a16="http://schemas.microsoft.com/office/drawing/2014/main" id="{DFBA2F92-51D1-C735-ADBA-8DBD87E42D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442" y="3834536"/>
              <a:ext cx="267244" cy="356325"/>
            </a:xfrm>
            <a:custGeom>
              <a:avLst/>
              <a:gdLst/>
              <a:ahLst/>
              <a:cxnLst>
                <a:cxn ang="0">
                  <a:pos x="27" y="30"/>
                </a:cxn>
                <a:cxn ang="0">
                  <a:pos x="35" y="37"/>
                </a:cxn>
                <a:cxn ang="0">
                  <a:pos x="58" y="45"/>
                </a:cxn>
                <a:cxn ang="0">
                  <a:pos x="73" y="48"/>
                </a:cxn>
                <a:cxn ang="0">
                  <a:pos x="77" y="51"/>
                </a:cxn>
                <a:cxn ang="0">
                  <a:pos x="47" y="81"/>
                </a:cxn>
                <a:cxn ang="0">
                  <a:pos x="35" y="83"/>
                </a:cxn>
                <a:cxn ang="0">
                  <a:pos x="20" y="91"/>
                </a:cxn>
                <a:cxn ang="0">
                  <a:pos x="11" y="92"/>
                </a:cxn>
                <a:cxn ang="0">
                  <a:pos x="5" y="100"/>
                </a:cxn>
                <a:cxn ang="0">
                  <a:pos x="0" y="108"/>
                </a:cxn>
                <a:cxn ang="0">
                  <a:pos x="1" y="148"/>
                </a:cxn>
                <a:cxn ang="0">
                  <a:pos x="6" y="157"/>
                </a:cxn>
                <a:cxn ang="0">
                  <a:pos x="31" y="131"/>
                </a:cxn>
                <a:cxn ang="0">
                  <a:pos x="51" y="116"/>
                </a:cxn>
                <a:cxn ang="0">
                  <a:pos x="79" y="88"/>
                </a:cxn>
                <a:cxn ang="0">
                  <a:pos x="92" y="67"/>
                </a:cxn>
                <a:cxn ang="0">
                  <a:pos x="102" y="50"/>
                </a:cxn>
                <a:cxn ang="0">
                  <a:pos x="113" y="28"/>
                </a:cxn>
                <a:cxn ang="0">
                  <a:pos x="117" y="8"/>
                </a:cxn>
                <a:cxn ang="0">
                  <a:pos x="109" y="4"/>
                </a:cxn>
                <a:cxn ang="0">
                  <a:pos x="84" y="11"/>
                </a:cxn>
                <a:cxn ang="0">
                  <a:pos x="66" y="15"/>
                </a:cxn>
                <a:cxn ang="0">
                  <a:pos x="51" y="18"/>
                </a:cxn>
                <a:cxn ang="0">
                  <a:pos x="33" y="16"/>
                </a:cxn>
                <a:cxn ang="0">
                  <a:pos x="27" y="10"/>
                </a:cxn>
                <a:cxn ang="0">
                  <a:pos x="20" y="20"/>
                </a:cxn>
                <a:cxn ang="0">
                  <a:pos x="27" y="30"/>
                </a:cxn>
              </a:cxnLst>
              <a:rect l="0" t="0" r="r" b="b"/>
              <a:pathLst>
                <a:path w="117" h="157">
                  <a:moveTo>
                    <a:pt x="27" y="30"/>
                  </a:moveTo>
                  <a:cubicBezTo>
                    <a:pt x="29" y="31"/>
                    <a:pt x="33" y="36"/>
                    <a:pt x="35" y="37"/>
                  </a:cubicBezTo>
                  <a:cubicBezTo>
                    <a:pt x="37" y="37"/>
                    <a:pt x="50" y="41"/>
                    <a:pt x="58" y="45"/>
                  </a:cubicBezTo>
                  <a:cubicBezTo>
                    <a:pt x="66" y="48"/>
                    <a:pt x="71" y="48"/>
                    <a:pt x="73" y="48"/>
                  </a:cubicBezTo>
                  <a:cubicBezTo>
                    <a:pt x="76" y="48"/>
                    <a:pt x="79" y="49"/>
                    <a:pt x="77" y="51"/>
                  </a:cubicBezTo>
                  <a:cubicBezTo>
                    <a:pt x="75" y="52"/>
                    <a:pt x="50" y="77"/>
                    <a:pt x="47" y="81"/>
                  </a:cubicBezTo>
                  <a:cubicBezTo>
                    <a:pt x="44" y="84"/>
                    <a:pt x="42" y="83"/>
                    <a:pt x="35" y="83"/>
                  </a:cubicBezTo>
                  <a:cubicBezTo>
                    <a:pt x="27" y="83"/>
                    <a:pt x="22" y="91"/>
                    <a:pt x="20" y="91"/>
                  </a:cubicBezTo>
                  <a:cubicBezTo>
                    <a:pt x="19" y="90"/>
                    <a:pt x="14" y="91"/>
                    <a:pt x="11" y="92"/>
                  </a:cubicBezTo>
                  <a:cubicBezTo>
                    <a:pt x="5" y="100"/>
                    <a:pt x="5" y="100"/>
                    <a:pt x="5" y="10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1" y="148"/>
                    <a:pt x="1" y="148"/>
                    <a:pt x="1" y="148"/>
                  </a:cubicBezTo>
                  <a:cubicBezTo>
                    <a:pt x="6" y="157"/>
                    <a:pt x="6" y="157"/>
                    <a:pt x="6" y="157"/>
                  </a:cubicBezTo>
                  <a:cubicBezTo>
                    <a:pt x="11" y="151"/>
                    <a:pt x="23" y="140"/>
                    <a:pt x="31" y="131"/>
                  </a:cubicBezTo>
                  <a:cubicBezTo>
                    <a:pt x="41" y="121"/>
                    <a:pt x="46" y="118"/>
                    <a:pt x="51" y="116"/>
                  </a:cubicBezTo>
                  <a:cubicBezTo>
                    <a:pt x="56" y="113"/>
                    <a:pt x="70" y="100"/>
                    <a:pt x="79" y="88"/>
                  </a:cubicBezTo>
                  <a:cubicBezTo>
                    <a:pt x="85" y="81"/>
                    <a:pt x="91" y="73"/>
                    <a:pt x="92" y="67"/>
                  </a:cubicBezTo>
                  <a:cubicBezTo>
                    <a:pt x="93" y="62"/>
                    <a:pt x="98" y="55"/>
                    <a:pt x="102" y="50"/>
                  </a:cubicBezTo>
                  <a:cubicBezTo>
                    <a:pt x="106" y="45"/>
                    <a:pt x="113" y="32"/>
                    <a:pt x="113" y="28"/>
                  </a:cubicBezTo>
                  <a:cubicBezTo>
                    <a:pt x="113" y="24"/>
                    <a:pt x="116" y="15"/>
                    <a:pt x="117" y="8"/>
                  </a:cubicBezTo>
                  <a:cubicBezTo>
                    <a:pt x="117" y="1"/>
                    <a:pt x="111" y="0"/>
                    <a:pt x="109" y="4"/>
                  </a:cubicBezTo>
                  <a:cubicBezTo>
                    <a:pt x="107" y="8"/>
                    <a:pt x="93" y="11"/>
                    <a:pt x="84" y="11"/>
                  </a:cubicBezTo>
                  <a:cubicBezTo>
                    <a:pt x="75" y="11"/>
                    <a:pt x="69" y="12"/>
                    <a:pt x="66" y="15"/>
                  </a:cubicBezTo>
                  <a:cubicBezTo>
                    <a:pt x="63" y="18"/>
                    <a:pt x="54" y="14"/>
                    <a:pt x="51" y="18"/>
                  </a:cubicBezTo>
                  <a:cubicBezTo>
                    <a:pt x="48" y="21"/>
                    <a:pt x="36" y="24"/>
                    <a:pt x="33" y="16"/>
                  </a:cubicBezTo>
                  <a:cubicBezTo>
                    <a:pt x="31" y="13"/>
                    <a:pt x="29" y="11"/>
                    <a:pt x="27" y="10"/>
                  </a:cubicBezTo>
                  <a:cubicBezTo>
                    <a:pt x="24" y="13"/>
                    <a:pt x="20" y="18"/>
                    <a:pt x="20" y="20"/>
                  </a:cubicBezTo>
                  <a:cubicBezTo>
                    <a:pt x="21" y="22"/>
                    <a:pt x="25" y="29"/>
                    <a:pt x="27" y="3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3" name="Freeform 14">
              <a:extLst>
                <a:ext uri="{FF2B5EF4-FFF2-40B4-BE49-F238E27FC236}">
                  <a16:creationId xmlns:a16="http://schemas.microsoft.com/office/drawing/2014/main" id="{726804D7-E926-13A3-E1E8-34C98DCA8D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6316" y="3178746"/>
              <a:ext cx="310837" cy="246395"/>
            </a:xfrm>
            <a:custGeom>
              <a:avLst/>
              <a:gdLst/>
              <a:ahLst/>
              <a:cxnLst>
                <a:cxn ang="0">
                  <a:pos x="50" y="108"/>
                </a:cxn>
                <a:cxn ang="0">
                  <a:pos x="50" y="93"/>
                </a:cxn>
                <a:cxn ang="0">
                  <a:pos x="68" y="81"/>
                </a:cxn>
                <a:cxn ang="0">
                  <a:pos x="75" y="79"/>
                </a:cxn>
                <a:cxn ang="0">
                  <a:pos x="85" y="77"/>
                </a:cxn>
                <a:cxn ang="0">
                  <a:pos x="91" y="70"/>
                </a:cxn>
                <a:cxn ang="0">
                  <a:pos x="99" y="67"/>
                </a:cxn>
                <a:cxn ang="0">
                  <a:pos x="104" y="64"/>
                </a:cxn>
                <a:cxn ang="0">
                  <a:pos x="106" y="57"/>
                </a:cxn>
                <a:cxn ang="0">
                  <a:pos x="110" y="54"/>
                </a:cxn>
                <a:cxn ang="0">
                  <a:pos x="116" y="50"/>
                </a:cxn>
                <a:cxn ang="0">
                  <a:pos x="133" y="49"/>
                </a:cxn>
                <a:cxn ang="0">
                  <a:pos x="135" y="45"/>
                </a:cxn>
                <a:cxn ang="0">
                  <a:pos x="131" y="37"/>
                </a:cxn>
                <a:cxn ang="0">
                  <a:pos x="130" y="27"/>
                </a:cxn>
                <a:cxn ang="0">
                  <a:pos x="127" y="15"/>
                </a:cxn>
                <a:cxn ang="0">
                  <a:pos x="125" y="11"/>
                </a:cxn>
                <a:cxn ang="0">
                  <a:pos x="112" y="8"/>
                </a:cxn>
                <a:cxn ang="0">
                  <a:pos x="93" y="6"/>
                </a:cxn>
                <a:cxn ang="0">
                  <a:pos x="82" y="2"/>
                </a:cxn>
                <a:cxn ang="0">
                  <a:pos x="70" y="25"/>
                </a:cxn>
                <a:cxn ang="0">
                  <a:pos x="53" y="33"/>
                </a:cxn>
                <a:cxn ang="0">
                  <a:pos x="44" y="42"/>
                </a:cxn>
                <a:cxn ang="0">
                  <a:pos x="38" y="53"/>
                </a:cxn>
                <a:cxn ang="0">
                  <a:pos x="38" y="70"/>
                </a:cxn>
                <a:cxn ang="0">
                  <a:pos x="25" y="89"/>
                </a:cxn>
                <a:cxn ang="0">
                  <a:pos x="8" y="100"/>
                </a:cxn>
                <a:cxn ang="0">
                  <a:pos x="0" y="104"/>
                </a:cxn>
                <a:cxn ang="0">
                  <a:pos x="42" y="104"/>
                </a:cxn>
                <a:cxn ang="0">
                  <a:pos x="50" y="108"/>
                </a:cxn>
              </a:cxnLst>
              <a:rect l="0" t="0" r="r" b="b"/>
              <a:pathLst>
                <a:path w="136" h="108">
                  <a:moveTo>
                    <a:pt x="50" y="108"/>
                  </a:moveTo>
                  <a:cubicBezTo>
                    <a:pt x="50" y="101"/>
                    <a:pt x="49" y="94"/>
                    <a:pt x="50" y="93"/>
                  </a:cubicBezTo>
                  <a:cubicBezTo>
                    <a:pt x="50" y="91"/>
                    <a:pt x="65" y="83"/>
                    <a:pt x="68" y="81"/>
                  </a:cubicBezTo>
                  <a:cubicBezTo>
                    <a:pt x="70" y="80"/>
                    <a:pt x="75" y="82"/>
                    <a:pt x="75" y="79"/>
                  </a:cubicBezTo>
                  <a:cubicBezTo>
                    <a:pt x="75" y="76"/>
                    <a:pt x="81" y="77"/>
                    <a:pt x="85" y="77"/>
                  </a:cubicBezTo>
                  <a:cubicBezTo>
                    <a:pt x="89" y="76"/>
                    <a:pt x="91" y="73"/>
                    <a:pt x="91" y="70"/>
                  </a:cubicBezTo>
                  <a:cubicBezTo>
                    <a:pt x="91" y="67"/>
                    <a:pt x="96" y="67"/>
                    <a:pt x="99" y="67"/>
                  </a:cubicBezTo>
                  <a:cubicBezTo>
                    <a:pt x="103" y="67"/>
                    <a:pt x="102" y="64"/>
                    <a:pt x="104" y="64"/>
                  </a:cubicBezTo>
                  <a:cubicBezTo>
                    <a:pt x="107" y="64"/>
                    <a:pt x="105" y="60"/>
                    <a:pt x="106" y="57"/>
                  </a:cubicBezTo>
                  <a:cubicBezTo>
                    <a:pt x="106" y="53"/>
                    <a:pt x="106" y="54"/>
                    <a:pt x="110" y="54"/>
                  </a:cubicBezTo>
                  <a:cubicBezTo>
                    <a:pt x="113" y="54"/>
                    <a:pt x="116" y="52"/>
                    <a:pt x="116" y="50"/>
                  </a:cubicBezTo>
                  <a:cubicBezTo>
                    <a:pt x="116" y="48"/>
                    <a:pt x="130" y="49"/>
                    <a:pt x="133" y="49"/>
                  </a:cubicBezTo>
                  <a:cubicBezTo>
                    <a:pt x="135" y="49"/>
                    <a:pt x="136" y="46"/>
                    <a:pt x="135" y="45"/>
                  </a:cubicBezTo>
                  <a:cubicBezTo>
                    <a:pt x="135" y="43"/>
                    <a:pt x="133" y="37"/>
                    <a:pt x="131" y="37"/>
                  </a:cubicBezTo>
                  <a:cubicBezTo>
                    <a:pt x="129" y="37"/>
                    <a:pt x="130" y="31"/>
                    <a:pt x="130" y="27"/>
                  </a:cubicBezTo>
                  <a:cubicBezTo>
                    <a:pt x="130" y="22"/>
                    <a:pt x="129" y="18"/>
                    <a:pt x="127" y="15"/>
                  </a:cubicBezTo>
                  <a:cubicBezTo>
                    <a:pt x="126" y="14"/>
                    <a:pt x="126" y="13"/>
                    <a:pt x="125" y="11"/>
                  </a:cubicBezTo>
                  <a:cubicBezTo>
                    <a:pt x="121" y="11"/>
                    <a:pt x="116" y="8"/>
                    <a:pt x="112" y="8"/>
                  </a:cubicBezTo>
                  <a:cubicBezTo>
                    <a:pt x="106" y="8"/>
                    <a:pt x="97" y="11"/>
                    <a:pt x="93" y="6"/>
                  </a:cubicBezTo>
                  <a:cubicBezTo>
                    <a:pt x="88" y="2"/>
                    <a:pt x="85" y="0"/>
                    <a:pt x="82" y="2"/>
                  </a:cubicBezTo>
                  <a:cubicBezTo>
                    <a:pt x="79" y="3"/>
                    <a:pt x="73" y="20"/>
                    <a:pt x="70" y="25"/>
                  </a:cubicBezTo>
                  <a:cubicBezTo>
                    <a:pt x="67" y="29"/>
                    <a:pt x="57" y="33"/>
                    <a:pt x="53" y="33"/>
                  </a:cubicBezTo>
                  <a:cubicBezTo>
                    <a:pt x="48" y="33"/>
                    <a:pt x="48" y="40"/>
                    <a:pt x="44" y="42"/>
                  </a:cubicBezTo>
                  <a:cubicBezTo>
                    <a:pt x="41" y="45"/>
                    <a:pt x="42" y="50"/>
                    <a:pt x="38" y="53"/>
                  </a:cubicBezTo>
                  <a:cubicBezTo>
                    <a:pt x="34" y="56"/>
                    <a:pt x="36" y="67"/>
                    <a:pt x="38" y="70"/>
                  </a:cubicBezTo>
                  <a:cubicBezTo>
                    <a:pt x="40" y="74"/>
                    <a:pt x="30" y="85"/>
                    <a:pt x="25" y="89"/>
                  </a:cubicBezTo>
                  <a:cubicBezTo>
                    <a:pt x="19" y="92"/>
                    <a:pt x="17" y="98"/>
                    <a:pt x="8" y="100"/>
                  </a:cubicBezTo>
                  <a:cubicBezTo>
                    <a:pt x="5" y="100"/>
                    <a:pt x="2" y="102"/>
                    <a:pt x="0" y="104"/>
                  </a:cubicBezTo>
                  <a:cubicBezTo>
                    <a:pt x="14" y="104"/>
                    <a:pt x="35" y="104"/>
                    <a:pt x="42" y="104"/>
                  </a:cubicBezTo>
                  <a:cubicBezTo>
                    <a:pt x="50" y="104"/>
                    <a:pt x="48" y="106"/>
                    <a:pt x="50" y="108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4" name="Freeform 15">
              <a:extLst>
                <a:ext uri="{FF2B5EF4-FFF2-40B4-BE49-F238E27FC236}">
                  <a16:creationId xmlns:a16="http://schemas.microsoft.com/office/drawing/2014/main" id="{EBA3A95B-CE8C-6C45-FFF2-03FF18ED9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3223" y="3135154"/>
              <a:ext cx="111826" cy="208488"/>
            </a:xfrm>
            <a:custGeom>
              <a:avLst/>
              <a:gdLst/>
              <a:ahLst/>
              <a:cxnLst>
                <a:cxn ang="0">
                  <a:pos x="13" y="23"/>
                </a:cxn>
                <a:cxn ang="0">
                  <a:pos x="10" y="35"/>
                </a:cxn>
                <a:cxn ang="0">
                  <a:pos x="3" y="42"/>
                </a:cxn>
                <a:cxn ang="0">
                  <a:pos x="7" y="54"/>
                </a:cxn>
                <a:cxn ang="0">
                  <a:pos x="12" y="62"/>
                </a:cxn>
                <a:cxn ang="0">
                  <a:pos x="21" y="68"/>
                </a:cxn>
                <a:cxn ang="0">
                  <a:pos x="26" y="88"/>
                </a:cxn>
                <a:cxn ang="0">
                  <a:pos x="27" y="91"/>
                </a:cxn>
                <a:cxn ang="0">
                  <a:pos x="32" y="87"/>
                </a:cxn>
                <a:cxn ang="0">
                  <a:pos x="34" y="78"/>
                </a:cxn>
                <a:cxn ang="0">
                  <a:pos x="35" y="73"/>
                </a:cxn>
                <a:cxn ang="0">
                  <a:pos x="43" y="65"/>
                </a:cxn>
                <a:cxn ang="0">
                  <a:pos x="48" y="61"/>
                </a:cxn>
                <a:cxn ang="0">
                  <a:pos x="49" y="55"/>
                </a:cxn>
                <a:cxn ang="0">
                  <a:pos x="44" y="51"/>
                </a:cxn>
                <a:cxn ang="0">
                  <a:pos x="40" y="47"/>
                </a:cxn>
                <a:cxn ang="0">
                  <a:pos x="31" y="43"/>
                </a:cxn>
                <a:cxn ang="0">
                  <a:pos x="40" y="35"/>
                </a:cxn>
                <a:cxn ang="0">
                  <a:pos x="40" y="20"/>
                </a:cxn>
                <a:cxn ang="0">
                  <a:pos x="42" y="10"/>
                </a:cxn>
                <a:cxn ang="0">
                  <a:pos x="40" y="6"/>
                </a:cxn>
                <a:cxn ang="0">
                  <a:pos x="35" y="4"/>
                </a:cxn>
                <a:cxn ang="0">
                  <a:pos x="20" y="4"/>
                </a:cxn>
                <a:cxn ang="0">
                  <a:pos x="13" y="5"/>
                </a:cxn>
                <a:cxn ang="0">
                  <a:pos x="13" y="23"/>
                </a:cxn>
              </a:cxnLst>
              <a:rect l="0" t="0" r="r" b="b"/>
              <a:pathLst>
                <a:path w="49" h="91">
                  <a:moveTo>
                    <a:pt x="13" y="23"/>
                  </a:moveTo>
                  <a:cubicBezTo>
                    <a:pt x="16" y="27"/>
                    <a:pt x="13" y="34"/>
                    <a:pt x="10" y="35"/>
                  </a:cubicBezTo>
                  <a:cubicBezTo>
                    <a:pt x="7" y="36"/>
                    <a:pt x="5" y="42"/>
                    <a:pt x="3" y="42"/>
                  </a:cubicBezTo>
                  <a:cubicBezTo>
                    <a:pt x="0" y="42"/>
                    <a:pt x="3" y="52"/>
                    <a:pt x="7" y="54"/>
                  </a:cubicBezTo>
                  <a:cubicBezTo>
                    <a:pt x="12" y="56"/>
                    <a:pt x="12" y="60"/>
                    <a:pt x="12" y="62"/>
                  </a:cubicBezTo>
                  <a:cubicBezTo>
                    <a:pt x="12" y="64"/>
                    <a:pt x="19" y="66"/>
                    <a:pt x="21" y="68"/>
                  </a:cubicBezTo>
                  <a:cubicBezTo>
                    <a:pt x="23" y="71"/>
                    <a:pt x="26" y="84"/>
                    <a:pt x="26" y="88"/>
                  </a:cubicBezTo>
                  <a:cubicBezTo>
                    <a:pt x="26" y="89"/>
                    <a:pt x="26" y="90"/>
                    <a:pt x="27" y="91"/>
                  </a:cubicBezTo>
                  <a:cubicBezTo>
                    <a:pt x="29" y="90"/>
                    <a:pt x="31" y="89"/>
                    <a:pt x="32" y="87"/>
                  </a:cubicBezTo>
                  <a:cubicBezTo>
                    <a:pt x="33" y="84"/>
                    <a:pt x="34" y="79"/>
                    <a:pt x="34" y="78"/>
                  </a:cubicBezTo>
                  <a:cubicBezTo>
                    <a:pt x="33" y="77"/>
                    <a:pt x="33" y="74"/>
                    <a:pt x="35" y="73"/>
                  </a:cubicBezTo>
                  <a:cubicBezTo>
                    <a:pt x="36" y="72"/>
                    <a:pt x="42" y="65"/>
                    <a:pt x="43" y="65"/>
                  </a:cubicBezTo>
                  <a:cubicBezTo>
                    <a:pt x="45" y="64"/>
                    <a:pt x="48" y="65"/>
                    <a:pt x="48" y="61"/>
                  </a:cubicBezTo>
                  <a:cubicBezTo>
                    <a:pt x="48" y="60"/>
                    <a:pt x="48" y="58"/>
                    <a:pt x="49" y="55"/>
                  </a:cubicBezTo>
                  <a:cubicBezTo>
                    <a:pt x="46" y="54"/>
                    <a:pt x="44" y="52"/>
                    <a:pt x="44" y="51"/>
                  </a:cubicBezTo>
                  <a:cubicBezTo>
                    <a:pt x="44" y="49"/>
                    <a:pt x="41" y="45"/>
                    <a:pt x="40" y="47"/>
                  </a:cubicBezTo>
                  <a:cubicBezTo>
                    <a:pt x="38" y="49"/>
                    <a:pt x="32" y="47"/>
                    <a:pt x="31" y="43"/>
                  </a:cubicBezTo>
                  <a:cubicBezTo>
                    <a:pt x="30" y="39"/>
                    <a:pt x="35" y="39"/>
                    <a:pt x="40" y="35"/>
                  </a:cubicBezTo>
                  <a:cubicBezTo>
                    <a:pt x="44" y="31"/>
                    <a:pt x="45" y="24"/>
                    <a:pt x="40" y="20"/>
                  </a:cubicBezTo>
                  <a:cubicBezTo>
                    <a:pt x="35" y="16"/>
                    <a:pt x="38" y="14"/>
                    <a:pt x="42" y="10"/>
                  </a:cubicBezTo>
                  <a:cubicBezTo>
                    <a:pt x="45" y="7"/>
                    <a:pt x="42" y="5"/>
                    <a:pt x="40" y="6"/>
                  </a:cubicBezTo>
                  <a:cubicBezTo>
                    <a:pt x="39" y="8"/>
                    <a:pt x="36" y="8"/>
                    <a:pt x="35" y="4"/>
                  </a:cubicBezTo>
                  <a:cubicBezTo>
                    <a:pt x="35" y="0"/>
                    <a:pt x="24" y="0"/>
                    <a:pt x="20" y="4"/>
                  </a:cubicBezTo>
                  <a:cubicBezTo>
                    <a:pt x="18" y="5"/>
                    <a:pt x="16" y="5"/>
                    <a:pt x="13" y="5"/>
                  </a:cubicBezTo>
                  <a:cubicBezTo>
                    <a:pt x="12" y="12"/>
                    <a:pt x="12" y="20"/>
                    <a:pt x="13" y="2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5" name="Freeform 16">
              <a:extLst>
                <a:ext uri="{FF2B5EF4-FFF2-40B4-BE49-F238E27FC236}">
                  <a16:creationId xmlns:a16="http://schemas.microsoft.com/office/drawing/2014/main" id="{AE1BA1C6-353D-7B7C-8D7A-20A9BC4E1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8141" y="3142735"/>
              <a:ext cx="536384" cy="513639"/>
            </a:xfrm>
            <a:custGeom>
              <a:avLst/>
              <a:gdLst/>
              <a:ahLst/>
              <a:cxnLst>
                <a:cxn ang="0">
                  <a:pos x="81" y="43"/>
                </a:cxn>
                <a:cxn ang="0">
                  <a:pos x="82" y="53"/>
                </a:cxn>
                <a:cxn ang="0">
                  <a:pos x="86" y="61"/>
                </a:cxn>
                <a:cxn ang="0">
                  <a:pos x="84" y="65"/>
                </a:cxn>
                <a:cxn ang="0">
                  <a:pos x="67" y="66"/>
                </a:cxn>
                <a:cxn ang="0">
                  <a:pos x="61" y="70"/>
                </a:cxn>
                <a:cxn ang="0">
                  <a:pos x="57" y="73"/>
                </a:cxn>
                <a:cxn ang="0">
                  <a:pos x="55" y="80"/>
                </a:cxn>
                <a:cxn ang="0">
                  <a:pos x="50" y="83"/>
                </a:cxn>
                <a:cxn ang="0">
                  <a:pos x="42" y="86"/>
                </a:cxn>
                <a:cxn ang="0">
                  <a:pos x="36" y="93"/>
                </a:cxn>
                <a:cxn ang="0">
                  <a:pos x="26" y="95"/>
                </a:cxn>
                <a:cxn ang="0">
                  <a:pos x="19" y="97"/>
                </a:cxn>
                <a:cxn ang="0">
                  <a:pos x="1" y="109"/>
                </a:cxn>
                <a:cxn ang="0">
                  <a:pos x="1" y="124"/>
                </a:cxn>
                <a:cxn ang="0">
                  <a:pos x="3" y="126"/>
                </a:cxn>
                <a:cxn ang="0">
                  <a:pos x="112" y="199"/>
                </a:cxn>
                <a:cxn ang="0">
                  <a:pos x="120" y="209"/>
                </a:cxn>
                <a:cxn ang="0">
                  <a:pos x="132" y="213"/>
                </a:cxn>
                <a:cxn ang="0">
                  <a:pos x="138" y="225"/>
                </a:cxn>
                <a:cxn ang="0">
                  <a:pos x="149" y="223"/>
                </a:cxn>
                <a:cxn ang="0">
                  <a:pos x="166" y="217"/>
                </a:cxn>
                <a:cxn ang="0">
                  <a:pos x="187" y="201"/>
                </a:cxn>
                <a:cxn ang="0">
                  <a:pos x="235" y="171"/>
                </a:cxn>
                <a:cxn ang="0">
                  <a:pos x="235" y="171"/>
                </a:cxn>
                <a:cxn ang="0">
                  <a:pos x="230" y="161"/>
                </a:cxn>
                <a:cxn ang="0">
                  <a:pos x="221" y="158"/>
                </a:cxn>
                <a:cxn ang="0">
                  <a:pos x="214" y="154"/>
                </a:cxn>
                <a:cxn ang="0">
                  <a:pos x="212" y="145"/>
                </a:cxn>
                <a:cxn ang="0">
                  <a:pos x="207" y="138"/>
                </a:cxn>
                <a:cxn ang="0">
                  <a:pos x="212" y="133"/>
                </a:cxn>
                <a:cxn ang="0">
                  <a:pos x="211" y="127"/>
                </a:cxn>
                <a:cxn ang="0">
                  <a:pos x="211" y="120"/>
                </a:cxn>
                <a:cxn ang="0">
                  <a:pos x="211" y="113"/>
                </a:cxn>
                <a:cxn ang="0">
                  <a:pos x="212" y="101"/>
                </a:cxn>
                <a:cxn ang="0">
                  <a:pos x="207" y="91"/>
                </a:cxn>
                <a:cxn ang="0">
                  <a:pos x="209" y="88"/>
                </a:cxn>
                <a:cxn ang="0">
                  <a:pos x="208" y="85"/>
                </a:cxn>
                <a:cxn ang="0">
                  <a:pos x="203" y="65"/>
                </a:cxn>
                <a:cxn ang="0">
                  <a:pos x="194" y="59"/>
                </a:cxn>
                <a:cxn ang="0">
                  <a:pos x="189" y="51"/>
                </a:cxn>
                <a:cxn ang="0">
                  <a:pos x="185" y="39"/>
                </a:cxn>
                <a:cxn ang="0">
                  <a:pos x="192" y="32"/>
                </a:cxn>
                <a:cxn ang="0">
                  <a:pos x="195" y="20"/>
                </a:cxn>
                <a:cxn ang="0">
                  <a:pos x="195" y="2"/>
                </a:cxn>
                <a:cxn ang="0">
                  <a:pos x="185" y="0"/>
                </a:cxn>
                <a:cxn ang="0">
                  <a:pos x="173" y="1"/>
                </a:cxn>
                <a:cxn ang="0">
                  <a:pos x="158" y="5"/>
                </a:cxn>
                <a:cxn ang="0">
                  <a:pos x="115" y="7"/>
                </a:cxn>
                <a:cxn ang="0">
                  <a:pos x="98" y="16"/>
                </a:cxn>
                <a:cxn ang="0">
                  <a:pos x="80" y="26"/>
                </a:cxn>
                <a:cxn ang="0">
                  <a:pos x="76" y="27"/>
                </a:cxn>
                <a:cxn ang="0">
                  <a:pos x="78" y="31"/>
                </a:cxn>
                <a:cxn ang="0">
                  <a:pos x="81" y="43"/>
                </a:cxn>
              </a:cxnLst>
              <a:rect l="0" t="0" r="r" b="b"/>
              <a:pathLst>
                <a:path w="235" h="225">
                  <a:moveTo>
                    <a:pt x="81" y="43"/>
                  </a:moveTo>
                  <a:cubicBezTo>
                    <a:pt x="81" y="47"/>
                    <a:pt x="80" y="53"/>
                    <a:pt x="82" y="53"/>
                  </a:cubicBezTo>
                  <a:cubicBezTo>
                    <a:pt x="84" y="53"/>
                    <a:pt x="86" y="59"/>
                    <a:pt x="86" y="61"/>
                  </a:cubicBezTo>
                  <a:cubicBezTo>
                    <a:pt x="87" y="62"/>
                    <a:pt x="86" y="65"/>
                    <a:pt x="84" y="65"/>
                  </a:cubicBezTo>
                  <a:cubicBezTo>
                    <a:pt x="81" y="65"/>
                    <a:pt x="67" y="64"/>
                    <a:pt x="67" y="66"/>
                  </a:cubicBezTo>
                  <a:cubicBezTo>
                    <a:pt x="67" y="68"/>
                    <a:pt x="64" y="70"/>
                    <a:pt x="61" y="70"/>
                  </a:cubicBezTo>
                  <a:cubicBezTo>
                    <a:pt x="57" y="70"/>
                    <a:pt x="57" y="69"/>
                    <a:pt x="57" y="73"/>
                  </a:cubicBezTo>
                  <a:cubicBezTo>
                    <a:pt x="56" y="76"/>
                    <a:pt x="58" y="80"/>
                    <a:pt x="55" y="80"/>
                  </a:cubicBezTo>
                  <a:cubicBezTo>
                    <a:pt x="53" y="80"/>
                    <a:pt x="54" y="83"/>
                    <a:pt x="50" y="83"/>
                  </a:cubicBezTo>
                  <a:cubicBezTo>
                    <a:pt x="47" y="83"/>
                    <a:pt x="42" y="83"/>
                    <a:pt x="42" y="86"/>
                  </a:cubicBezTo>
                  <a:cubicBezTo>
                    <a:pt x="42" y="89"/>
                    <a:pt x="40" y="92"/>
                    <a:pt x="36" y="93"/>
                  </a:cubicBezTo>
                  <a:cubicBezTo>
                    <a:pt x="32" y="93"/>
                    <a:pt x="26" y="92"/>
                    <a:pt x="26" y="95"/>
                  </a:cubicBezTo>
                  <a:cubicBezTo>
                    <a:pt x="26" y="98"/>
                    <a:pt x="21" y="96"/>
                    <a:pt x="19" y="97"/>
                  </a:cubicBezTo>
                  <a:cubicBezTo>
                    <a:pt x="16" y="99"/>
                    <a:pt x="1" y="107"/>
                    <a:pt x="1" y="109"/>
                  </a:cubicBezTo>
                  <a:cubicBezTo>
                    <a:pt x="0" y="110"/>
                    <a:pt x="1" y="117"/>
                    <a:pt x="1" y="124"/>
                  </a:cubicBezTo>
                  <a:cubicBezTo>
                    <a:pt x="1" y="125"/>
                    <a:pt x="2" y="126"/>
                    <a:pt x="3" y="126"/>
                  </a:cubicBezTo>
                  <a:cubicBezTo>
                    <a:pt x="9" y="129"/>
                    <a:pt x="109" y="196"/>
                    <a:pt x="112" y="199"/>
                  </a:cubicBezTo>
                  <a:cubicBezTo>
                    <a:pt x="116" y="202"/>
                    <a:pt x="120" y="209"/>
                    <a:pt x="120" y="209"/>
                  </a:cubicBezTo>
                  <a:cubicBezTo>
                    <a:pt x="120" y="209"/>
                    <a:pt x="127" y="210"/>
                    <a:pt x="132" y="213"/>
                  </a:cubicBezTo>
                  <a:cubicBezTo>
                    <a:pt x="138" y="217"/>
                    <a:pt x="138" y="225"/>
                    <a:pt x="138" y="225"/>
                  </a:cubicBezTo>
                  <a:cubicBezTo>
                    <a:pt x="138" y="225"/>
                    <a:pt x="145" y="224"/>
                    <a:pt x="149" y="223"/>
                  </a:cubicBezTo>
                  <a:cubicBezTo>
                    <a:pt x="153" y="222"/>
                    <a:pt x="166" y="217"/>
                    <a:pt x="166" y="217"/>
                  </a:cubicBezTo>
                  <a:cubicBezTo>
                    <a:pt x="187" y="201"/>
                    <a:pt x="187" y="201"/>
                    <a:pt x="187" y="201"/>
                  </a:cubicBezTo>
                  <a:cubicBezTo>
                    <a:pt x="235" y="171"/>
                    <a:pt x="235" y="171"/>
                    <a:pt x="235" y="171"/>
                  </a:cubicBezTo>
                  <a:cubicBezTo>
                    <a:pt x="235" y="171"/>
                    <a:pt x="235" y="171"/>
                    <a:pt x="235" y="171"/>
                  </a:cubicBezTo>
                  <a:cubicBezTo>
                    <a:pt x="234" y="165"/>
                    <a:pt x="232" y="161"/>
                    <a:pt x="230" y="161"/>
                  </a:cubicBezTo>
                  <a:cubicBezTo>
                    <a:pt x="227" y="161"/>
                    <a:pt x="225" y="158"/>
                    <a:pt x="221" y="158"/>
                  </a:cubicBezTo>
                  <a:cubicBezTo>
                    <a:pt x="218" y="158"/>
                    <a:pt x="214" y="157"/>
                    <a:pt x="214" y="154"/>
                  </a:cubicBezTo>
                  <a:cubicBezTo>
                    <a:pt x="213" y="151"/>
                    <a:pt x="215" y="149"/>
                    <a:pt x="212" y="145"/>
                  </a:cubicBezTo>
                  <a:cubicBezTo>
                    <a:pt x="210" y="141"/>
                    <a:pt x="207" y="140"/>
                    <a:pt x="207" y="138"/>
                  </a:cubicBezTo>
                  <a:cubicBezTo>
                    <a:pt x="207" y="136"/>
                    <a:pt x="212" y="133"/>
                    <a:pt x="212" y="133"/>
                  </a:cubicBezTo>
                  <a:cubicBezTo>
                    <a:pt x="213" y="132"/>
                    <a:pt x="211" y="129"/>
                    <a:pt x="211" y="127"/>
                  </a:cubicBezTo>
                  <a:cubicBezTo>
                    <a:pt x="211" y="126"/>
                    <a:pt x="209" y="122"/>
                    <a:pt x="211" y="120"/>
                  </a:cubicBezTo>
                  <a:cubicBezTo>
                    <a:pt x="212" y="118"/>
                    <a:pt x="213" y="116"/>
                    <a:pt x="211" y="113"/>
                  </a:cubicBezTo>
                  <a:cubicBezTo>
                    <a:pt x="210" y="109"/>
                    <a:pt x="214" y="106"/>
                    <a:pt x="212" y="101"/>
                  </a:cubicBezTo>
                  <a:cubicBezTo>
                    <a:pt x="210" y="96"/>
                    <a:pt x="206" y="92"/>
                    <a:pt x="207" y="91"/>
                  </a:cubicBezTo>
                  <a:cubicBezTo>
                    <a:pt x="207" y="90"/>
                    <a:pt x="208" y="89"/>
                    <a:pt x="209" y="88"/>
                  </a:cubicBezTo>
                  <a:cubicBezTo>
                    <a:pt x="208" y="87"/>
                    <a:pt x="208" y="86"/>
                    <a:pt x="208" y="85"/>
                  </a:cubicBezTo>
                  <a:cubicBezTo>
                    <a:pt x="208" y="81"/>
                    <a:pt x="205" y="68"/>
                    <a:pt x="203" y="65"/>
                  </a:cubicBezTo>
                  <a:cubicBezTo>
                    <a:pt x="201" y="63"/>
                    <a:pt x="194" y="61"/>
                    <a:pt x="194" y="59"/>
                  </a:cubicBezTo>
                  <a:cubicBezTo>
                    <a:pt x="194" y="57"/>
                    <a:pt x="194" y="53"/>
                    <a:pt x="189" y="51"/>
                  </a:cubicBezTo>
                  <a:cubicBezTo>
                    <a:pt x="185" y="49"/>
                    <a:pt x="182" y="39"/>
                    <a:pt x="185" y="39"/>
                  </a:cubicBezTo>
                  <a:cubicBezTo>
                    <a:pt x="187" y="39"/>
                    <a:pt x="189" y="33"/>
                    <a:pt x="192" y="32"/>
                  </a:cubicBezTo>
                  <a:cubicBezTo>
                    <a:pt x="195" y="31"/>
                    <a:pt x="198" y="24"/>
                    <a:pt x="195" y="20"/>
                  </a:cubicBezTo>
                  <a:cubicBezTo>
                    <a:pt x="194" y="17"/>
                    <a:pt x="194" y="9"/>
                    <a:pt x="195" y="2"/>
                  </a:cubicBezTo>
                  <a:cubicBezTo>
                    <a:pt x="191" y="2"/>
                    <a:pt x="186" y="1"/>
                    <a:pt x="185" y="0"/>
                  </a:cubicBezTo>
                  <a:cubicBezTo>
                    <a:pt x="183" y="0"/>
                    <a:pt x="177" y="1"/>
                    <a:pt x="173" y="1"/>
                  </a:cubicBezTo>
                  <a:cubicBezTo>
                    <a:pt x="170" y="2"/>
                    <a:pt x="161" y="7"/>
                    <a:pt x="158" y="5"/>
                  </a:cubicBezTo>
                  <a:cubicBezTo>
                    <a:pt x="155" y="2"/>
                    <a:pt x="124" y="7"/>
                    <a:pt x="115" y="7"/>
                  </a:cubicBezTo>
                  <a:cubicBezTo>
                    <a:pt x="107" y="7"/>
                    <a:pt x="103" y="16"/>
                    <a:pt x="98" y="16"/>
                  </a:cubicBezTo>
                  <a:cubicBezTo>
                    <a:pt x="93" y="16"/>
                    <a:pt x="85" y="21"/>
                    <a:pt x="80" y="26"/>
                  </a:cubicBezTo>
                  <a:cubicBezTo>
                    <a:pt x="79" y="27"/>
                    <a:pt x="78" y="27"/>
                    <a:pt x="76" y="27"/>
                  </a:cubicBezTo>
                  <a:cubicBezTo>
                    <a:pt x="77" y="29"/>
                    <a:pt x="77" y="30"/>
                    <a:pt x="78" y="31"/>
                  </a:cubicBezTo>
                  <a:cubicBezTo>
                    <a:pt x="80" y="34"/>
                    <a:pt x="81" y="38"/>
                    <a:pt x="81" y="4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6" name="Freeform 17">
              <a:extLst>
                <a:ext uri="{FF2B5EF4-FFF2-40B4-BE49-F238E27FC236}">
                  <a16:creationId xmlns:a16="http://schemas.microsoft.com/office/drawing/2014/main" id="{86C4ED46-F137-0F72-CCBE-F0B85D66A2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8187" y="3260247"/>
              <a:ext cx="392337" cy="377174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1" y="18"/>
                </a:cxn>
                <a:cxn ang="0">
                  <a:pos x="10" y="23"/>
                </a:cxn>
                <a:cxn ang="0">
                  <a:pos x="8" y="32"/>
                </a:cxn>
                <a:cxn ang="0">
                  <a:pos x="1" y="39"/>
                </a:cxn>
                <a:cxn ang="0">
                  <a:pos x="6" y="49"/>
                </a:cxn>
                <a:cxn ang="0">
                  <a:pos x="5" y="61"/>
                </a:cxn>
                <a:cxn ang="0">
                  <a:pos x="5" y="68"/>
                </a:cxn>
                <a:cxn ang="0">
                  <a:pos x="5" y="75"/>
                </a:cxn>
                <a:cxn ang="0">
                  <a:pos x="6" y="81"/>
                </a:cxn>
                <a:cxn ang="0">
                  <a:pos x="1" y="86"/>
                </a:cxn>
                <a:cxn ang="0">
                  <a:pos x="6" y="93"/>
                </a:cxn>
                <a:cxn ang="0">
                  <a:pos x="8" y="102"/>
                </a:cxn>
                <a:cxn ang="0">
                  <a:pos x="15" y="106"/>
                </a:cxn>
                <a:cxn ang="0">
                  <a:pos x="24" y="109"/>
                </a:cxn>
                <a:cxn ang="0">
                  <a:pos x="29" y="119"/>
                </a:cxn>
                <a:cxn ang="0">
                  <a:pos x="46" y="122"/>
                </a:cxn>
                <a:cxn ang="0">
                  <a:pos x="53" y="129"/>
                </a:cxn>
                <a:cxn ang="0">
                  <a:pos x="72" y="119"/>
                </a:cxn>
                <a:cxn ang="0">
                  <a:pos x="158" y="165"/>
                </a:cxn>
                <a:cxn ang="0">
                  <a:pos x="158" y="159"/>
                </a:cxn>
                <a:cxn ang="0">
                  <a:pos x="169" y="159"/>
                </a:cxn>
                <a:cxn ang="0">
                  <a:pos x="169" y="48"/>
                </a:cxn>
                <a:cxn ang="0">
                  <a:pos x="169" y="32"/>
                </a:cxn>
                <a:cxn ang="0">
                  <a:pos x="170" y="18"/>
                </a:cxn>
                <a:cxn ang="0">
                  <a:pos x="171" y="15"/>
                </a:cxn>
                <a:cxn ang="0">
                  <a:pos x="171" y="15"/>
                </a:cxn>
                <a:cxn ang="0">
                  <a:pos x="156" y="11"/>
                </a:cxn>
                <a:cxn ang="0">
                  <a:pos x="138" y="2"/>
                </a:cxn>
                <a:cxn ang="0">
                  <a:pos x="113" y="15"/>
                </a:cxn>
                <a:cxn ang="0">
                  <a:pos x="115" y="29"/>
                </a:cxn>
                <a:cxn ang="0">
                  <a:pos x="97" y="29"/>
                </a:cxn>
                <a:cxn ang="0">
                  <a:pos x="77" y="22"/>
                </a:cxn>
                <a:cxn ang="0">
                  <a:pos x="65" y="14"/>
                </a:cxn>
                <a:cxn ang="0">
                  <a:pos x="58" y="7"/>
                </a:cxn>
                <a:cxn ang="0">
                  <a:pos x="38" y="3"/>
                </a:cxn>
                <a:cxn ang="0">
                  <a:pos x="25" y="0"/>
                </a:cxn>
                <a:cxn ang="0">
                  <a:pos x="24" y="6"/>
                </a:cxn>
                <a:cxn ang="0">
                  <a:pos x="19" y="10"/>
                </a:cxn>
              </a:cxnLst>
              <a:rect l="0" t="0" r="r" b="b"/>
              <a:pathLst>
                <a:path w="172" h="165">
                  <a:moveTo>
                    <a:pt x="19" y="10"/>
                  </a:moveTo>
                  <a:cubicBezTo>
                    <a:pt x="18" y="10"/>
                    <a:pt x="12" y="17"/>
                    <a:pt x="11" y="18"/>
                  </a:cubicBezTo>
                  <a:cubicBezTo>
                    <a:pt x="9" y="19"/>
                    <a:pt x="9" y="22"/>
                    <a:pt x="10" y="23"/>
                  </a:cubicBezTo>
                  <a:cubicBezTo>
                    <a:pt x="10" y="24"/>
                    <a:pt x="9" y="29"/>
                    <a:pt x="8" y="32"/>
                  </a:cubicBezTo>
                  <a:cubicBezTo>
                    <a:pt x="6" y="35"/>
                    <a:pt x="1" y="37"/>
                    <a:pt x="1" y="39"/>
                  </a:cubicBezTo>
                  <a:cubicBezTo>
                    <a:pt x="0" y="40"/>
                    <a:pt x="4" y="44"/>
                    <a:pt x="6" y="49"/>
                  </a:cubicBezTo>
                  <a:cubicBezTo>
                    <a:pt x="8" y="54"/>
                    <a:pt x="4" y="57"/>
                    <a:pt x="5" y="61"/>
                  </a:cubicBezTo>
                  <a:cubicBezTo>
                    <a:pt x="7" y="64"/>
                    <a:pt x="6" y="66"/>
                    <a:pt x="5" y="68"/>
                  </a:cubicBezTo>
                  <a:cubicBezTo>
                    <a:pt x="3" y="70"/>
                    <a:pt x="5" y="74"/>
                    <a:pt x="5" y="75"/>
                  </a:cubicBezTo>
                  <a:cubicBezTo>
                    <a:pt x="5" y="77"/>
                    <a:pt x="7" y="80"/>
                    <a:pt x="6" y="81"/>
                  </a:cubicBezTo>
                  <a:cubicBezTo>
                    <a:pt x="6" y="81"/>
                    <a:pt x="1" y="84"/>
                    <a:pt x="1" y="86"/>
                  </a:cubicBezTo>
                  <a:cubicBezTo>
                    <a:pt x="1" y="88"/>
                    <a:pt x="4" y="89"/>
                    <a:pt x="6" y="93"/>
                  </a:cubicBezTo>
                  <a:cubicBezTo>
                    <a:pt x="9" y="97"/>
                    <a:pt x="7" y="99"/>
                    <a:pt x="8" y="102"/>
                  </a:cubicBezTo>
                  <a:cubicBezTo>
                    <a:pt x="8" y="105"/>
                    <a:pt x="12" y="106"/>
                    <a:pt x="15" y="106"/>
                  </a:cubicBezTo>
                  <a:cubicBezTo>
                    <a:pt x="19" y="106"/>
                    <a:pt x="21" y="109"/>
                    <a:pt x="24" y="109"/>
                  </a:cubicBezTo>
                  <a:cubicBezTo>
                    <a:pt x="26" y="109"/>
                    <a:pt x="28" y="113"/>
                    <a:pt x="29" y="119"/>
                  </a:cubicBezTo>
                  <a:cubicBezTo>
                    <a:pt x="31" y="119"/>
                    <a:pt x="41" y="119"/>
                    <a:pt x="46" y="122"/>
                  </a:cubicBezTo>
                  <a:cubicBezTo>
                    <a:pt x="51" y="125"/>
                    <a:pt x="53" y="129"/>
                    <a:pt x="53" y="129"/>
                  </a:cubicBezTo>
                  <a:cubicBezTo>
                    <a:pt x="72" y="119"/>
                    <a:pt x="72" y="119"/>
                    <a:pt x="72" y="119"/>
                  </a:cubicBezTo>
                  <a:cubicBezTo>
                    <a:pt x="158" y="165"/>
                    <a:pt x="158" y="165"/>
                    <a:pt x="158" y="165"/>
                  </a:cubicBezTo>
                  <a:cubicBezTo>
                    <a:pt x="158" y="159"/>
                    <a:pt x="158" y="159"/>
                    <a:pt x="158" y="159"/>
                  </a:cubicBezTo>
                  <a:cubicBezTo>
                    <a:pt x="169" y="159"/>
                    <a:pt x="169" y="159"/>
                    <a:pt x="169" y="159"/>
                  </a:cubicBezTo>
                  <a:cubicBezTo>
                    <a:pt x="169" y="159"/>
                    <a:pt x="169" y="56"/>
                    <a:pt x="169" y="48"/>
                  </a:cubicBezTo>
                  <a:cubicBezTo>
                    <a:pt x="169" y="41"/>
                    <a:pt x="165" y="36"/>
                    <a:pt x="169" y="32"/>
                  </a:cubicBezTo>
                  <a:cubicBezTo>
                    <a:pt x="172" y="27"/>
                    <a:pt x="167" y="25"/>
                    <a:pt x="170" y="18"/>
                  </a:cubicBezTo>
                  <a:cubicBezTo>
                    <a:pt x="170" y="17"/>
                    <a:pt x="171" y="16"/>
                    <a:pt x="171" y="15"/>
                  </a:cubicBezTo>
                  <a:cubicBezTo>
                    <a:pt x="171" y="15"/>
                    <a:pt x="171" y="15"/>
                    <a:pt x="171" y="15"/>
                  </a:cubicBezTo>
                  <a:cubicBezTo>
                    <a:pt x="170" y="12"/>
                    <a:pt x="165" y="12"/>
                    <a:pt x="156" y="11"/>
                  </a:cubicBezTo>
                  <a:cubicBezTo>
                    <a:pt x="146" y="9"/>
                    <a:pt x="149" y="2"/>
                    <a:pt x="138" y="2"/>
                  </a:cubicBezTo>
                  <a:cubicBezTo>
                    <a:pt x="127" y="1"/>
                    <a:pt x="113" y="10"/>
                    <a:pt x="113" y="15"/>
                  </a:cubicBezTo>
                  <a:cubicBezTo>
                    <a:pt x="113" y="19"/>
                    <a:pt x="118" y="24"/>
                    <a:pt x="115" y="29"/>
                  </a:cubicBezTo>
                  <a:cubicBezTo>
                    <a:pt x="111" y="34"/>
                    <a:pt x="103" y="35"/>
                    <a:pt x="97" y="29"/>
                  </a:cubicBezTo>
                  <a:cubicBezTo>
                    <a:pt x="92" y="24"/>
                    <a:pt x="83" y="22"/>
                    <a:pt x="77" y="22"/>
                  </a:cubicBezTo>
                  <a:cubicBezTo>
                    <a:pt x="70" y="22"/>
                    <a:pt x="65" y="18"/>
                    <a:pt x="65" y="14"/>
                  </a:cubicBezTo>
                  <a:cubicBezTo>
                    <a:pt x="66" y="10"/>
                    <a:pt x="64" y="9"/>
                    <a:pt x="58" y="7"/>
                  </a:cubicBezTo>
                  <a:cubicBezTo>
                    <a:pt x="52" y="6"/>
                    <a:pt x="48" y="2"/>
                    <a:pt x="38" y="3"/>
                  </a:cubicBezTo>
                  <a:cubicBezTo>
                    <a:pt x="32" y="4"/>
                    <a:pt x="28" y="2"/>
                    <a:pt x="25" y="0"/>
                  </a:cubicBezTo>
                  <a:cubicBezTo>
                    <a:pt x="24" y="3"/>
                    <a:pt x="24" y="5"/>
                    <a:pt x="24" y="6"/>
                  </a:cubicBezTo>
                  <a:cubicBezTo>
                    <a:pt x="24" y="10"/>
                    <a:pt x="21" y="9"/>
                    <a:pt x="19" y="1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7" name="Freeform 18">
              <a:extLst>
                <a:ext uri="{FF2B5EF4-FFF2-40B4-BE49-F238E27FC236}">
                  <a16:creationId xmlns:a16="http://schemas.microsoft.com/office/drawing/2014/main" id="{5265EFA5-4A39-7AAD-742A-429580F20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340" y="3785257"/>
              <a:ext cx="73919" cy="26535"/>
            </a:xfrm>
            <a:custGeom>
              <a:avLst/>
              <a:gdLst/>
              <a:ahLst/>
              <a:cxnLst>
                <a:cxn ang="0">
                  <a:pos x="16" y="7"/>
                </a:cxn>
                <a:cxn ang="0">
                  <a:pos x="25" y="10"/>
                </a:cxn>
                <a:cxn ang="0">
                  <a:pos x="32" y="8"/>
                </a:cxn>
                <a:cxn ang="0">
                  <a:pos x="26" y="7"/>
                </a:cxn>
                <a:cxn ang="0">
                  <a:pos x="15" y="2"/>
                </a:cxn>
                <a:cxn ang="0">
                  <a:pos x="1" y="5"/>
                </a:cxn>
                <a:cxn ang="0">
                  <a:pos x="0" y="11"/>
                </a:cxn>
                <a:cxn ang="0">
                  <a:pos x="3" y="11"/>
                </a:cxn>
                <a:cxn ang="0">
                  <a:pos x="16" y="7"/>
                </a:cxn>
              </a:cxnLst>
              <a:rect l="0" t="0" r="r" b="b"/>
              <a:pathLst>
                <a:path w="32" h="11">
                  <a:moveTo>
                    <a:pt x="16" y="7"/>
                  </a:moveTo>
                  <a:cubicBezTo>
                    <a:pt x="18" y="5"/>
                    <a:pt x="22" y="9"/>
                    <a:pt x="25" y="10"/>
                  </a:cubicBezTo>
                  <a:cubicBezTo>
                    <a:pt x="29" y="10"/>
                    <a:pt x="32" y="8"/>
                    <a:pt x="32" y="8"/>
                  </a:cubicBezTo>
                  <a:cubicBezTo>
                    <a:pt x="32" y="8"/>
                    <a:pt x="32" y="7"/>
                    <a:pt x="26" y="7"/>
                  </a:cubicBezTo>
                  <a:cubicBezTo>
                    <a:pt x="21" y="7"/>
                    <a:pt x="20" y="0"/>
                    <a:pt x="15" y="2"/>
                  </a:cubicBezTo>
                  <a:cubicBezTo>
                    <a:pt x="10" y="5"/>
                    <a:pt x="7" y="5"/>
                    <a:pt x="1" y="5"/>
                  </a:cubicBezTo>
                  <a:cubicBezTo>
                    <a:pt x="1" y="6"/>
                    <a:pt x="0" y="9"/>
                    <a:pt x="0" y="11"/>
                  </a:cubicBezTo>
                  <a:cubicBezTo>
                    <a:pt x="1" y="11"/>
                    <a:pt x="2" y="11"/>
                    <a:pt x="3" y="11"/>
                  </a:cubicBezTo>
                  <a:cubicBezTo>
                    <a:pt x="6" y="11"/>
                    <a:pt x="13" y="9"/>
                    <a:pt x="16" y="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8" name="Freeform 19">
              <a:extLst>
                <a:ext uri="{FF2B5EF4-FFF2-40B4-BE49-F238E27FC236}">
                  <a16:creationId xmlns:a16="http://schemas.microsoft.com/office/drawing/2014/main" id="{058C5F99-599D-DC5C-71DB-F8F2C8D98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177" y="3715130"/>
              <a:ext cx="149733" cy="121302"/>
            </a:xfrm>
            <a:custGeom>
              <a:avLst/>
              <a:gdLst/>
              <a:ahLst/>
              <a:cxnLst>
                <a:cxn ang="0">
                  <a:pos x="15" y="51"/>
                </a:cxn>
                <a:cxn ang="0">
                  <a:pos x="21" y="48"/>
                </a:cxn>
                <a:cxn ang="0">
                  <a:pos x="37" y="47"/>
                </a:cxn>
                <a:cxn ang="0">
                  <a:pos x="40" y="48"/>
                </a:cxn>
                <a:cxn ang="0">
                  <a:pos x="40" y="47"/>
                </a:cxn>
                <a:cxn ang="0">
                  <a:pos x="48" y="50"/>
                </a:cxn>
                <a:cxn ang="0">
                  <a:pos x="65" y="51"/>
                </a:cxn>
                <a:cxn ang="0">
                  <a:pos x="66" y="50"/>
                </a:cxn>
                <a:cxn ang="0">
                  <a:pos x="66" y="43"/>
                </a:cxn>
                <a:cxn ang="0">
                  <a:pos x="60" y="36"/>
                </a:cxn>
                <a:cxn ang="0">
                  <a:pos x="58" y="29"/>
                </a:cxn>
                <a:cxn ang="0">
                  <a:pos x="56" y="26"/>
                </a:cxn>
                <a:cxn ang="0">
                  <a:pos x="50" y="18"/>
                </a:cxn>
                <a:cxn ang="0">
                  <a:pos x="42" y="8"/>
                </a:cxn>
                <a:cxn ang="0">
                  <a:pos x="38" y="8"/>
                </a:cxn>
                <a:cxn ang="0">
                  <a:pos x="32" y="2"/>
                </a:cxn>
                <a:cxn ang="0">
                  <a:pos x="23" y="3"/>
                </a:cxn>
                <a:cxn ang="0">
                  <a:pos x="13" y="3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3" y="18"/>
                </a:cxn>
                <a:cxn ang="0">
                  <a:pos x="7" y="34"/>
                </a:cxn>
                <a:cxn ang="0">
                  <a:pos x="8" y="36"/>
                </a:cxn>
                <a:cxn ang="0">
                  <a:pos x="22" y="33"/>
                </a:cxn>
                <a:cxn ang="0">
                  <a:pos x="33" y="38"/>
                </a:cxn>
                <a:cxn ang="0">
                  <a:pos x="39" y="39"/>
                </a:cxn>
                <a:cxn ang="0">
                  <a:pos x="32" y="41"/>
                </a:cxn>
                <a:cxn ang="0">
                  <a:pos x="23" y="38"/>
                </a:cxn>
                <a:cxn ang="0">
                  <a:pos x="10" y="42"/>
                </a:cxn>
                <a:cxn ang="0">
                  <a:pos x="7" y="42"/>
                </a:cxn>
                <a:cxn ang="0">
                  <a:pos x="8" y="48"/>
                </a:cxn>
                <a:cxn ang="0">
                  <a:pos x="9" y="49"/>
                </a:cxn>
                <a:cxn ang="0">
                  <a:pos x="15" y="51"/>
                </a:cxn>
              </a:cxnLst>
              <a:rect l="0" t="0" r="r" b="b"/>
              <a:pathLst>
                <a:path w="66" h="53">
                  <a:moveTo>
                    <a:pt x="15" y="51"/>
                  </a:moveTo>
                  <a:cubicBezTo>
                    <a:pt x="17" y="51"/>
                    <a:pt x="21" y="48"/>
                    <a:pt x="21" y="48"/>
                  </a:cubicBezTo>
                  <a:cubicBezTo>
                    <a:pt x="21" y="48"/>
                    <a:pt x="35" y="47"/>
                    <a:pt x="37" y="47"/>
                  </a:cubicBezTo>
                  <a:cubicBezTo>
                    <a:pt x="38" y="47"/>
                    <a:pt x="39" y="47"/>
                    <a:pt x="40" y="48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0" y="47"/>
                    <a:pt x="48" y="48"/>
                    <a:pt x="48" y="50"/>
                  </a:cubicBezTo>
                  <a:cubicBezTo>
                    <a:pt x="49" y="52"/>
                    <a:pt x="59" y="53"/>
                    <a:pt x="65" y="51"/>
                  </a:cubicBezTo>
                  <a:cubicBezTo>
                    <a:pt x="65" y="51"/>
                    <a:pt x="66" y="50"/>
                    <a:pt x="66" y="50"/>
                  </a:cubicBezTo>
                  <a:cubicBezTo>
                    <a:pt x="66" y="48"/>
                    <a:pt x="66" y="44"/>
                    <a:pt x="66" y="43"/>
                  </a:cubicBezTo>
                  <a:cubicBezTo>
                    <a:pt x="66" y="42"/>
                    <a:pt x="62" y="38"/>
                    <a:pt x="60" y="36"/>
                  </a:cubicBezTo>
                  <a:cubicBezTo>
                    <a:pt x="58" y="34"/>
                    <a:pt x="58" y="29"/>
                    <a:pt x="58" y="29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6" y="26"/>
                    <a:pt x="55" y="19"/>
                    <a:pt x="50" y="18"/>
                  </a:cubicBezTo>
                  <a:cubicBezTo>
                    <a:pt x="45" y="16"/>
                    <a:pt x="42" y="8"/>
                    <a:pt x="42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8"/>
                    <a:pt x="35" y="4"/>
                    <a:pt x="32" y="2"/>
                  </a:cubicBezTo>
                  <a:cubicBezTo>
                    <a:pt x="29" y="0"/>
                    <a:pt x="23" y="3"/>
                    <a:pt x="23" y="3"/>
                  </a:cubicBezTo>
                  <a:cubicBezTo>
                    <a:pt x="23" y="3"/>
                    <a:pt x="17" y="4"/>
                    <a:pt x="13" y="3"/>
                  </a:cubicBezTo>
                  <a:cubicBezTo>
                    <a:pt x="9" y="2"/>
                    <a:pt x="10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12"/>
                    <a:pt x="5" y="15"/>
                    <a:pt x="3" y="18"/>
                  </a:cubicBezTo>
                  <a:cubicBezTo>
                    <a:pt x="0" y="23"/>
                    <a:pt x="5" y="31"/>
                    <a:pt x="7" y="34"/>
                  </a:cubicBezTo>
                  <a:cubicBezTo>
                    <a:pt x="8" y="34"/>
                    <a:pt x="8" y="35"/>
                    <a:pt x="8" y="36"/>
                  </a:cubicBezTo>
                  <a:cubicBezTo>
                    <a:pt x="14" y="36"/>
                    <a:pt x="17" y="36"/>
                    <a:pt x="22" y="33"/>
                  </a:cubicBezTo>
                  <a:cubicBezTo>
                    <a:pt x="27" y="31"/>
                    <a:pt x="28" y="38"/>
                    <a:pt x="33" y="38"/>
                  </a:cubicBezTo>
                  <a:cubicBezTo>
                    <a:pt x="39" y="38"/>
                    <a:pt x="39" y="39"/>
                    <a:pt x="39" y="39"/>
                  </a:cubicBezTo>
                  <a:cubicBezTo>
                    <a:pt x="39" y="39"/>
                    <a:pt x="36" y="41"/>
                    <a:pt x="32" y="41"/>
                  </a:cubicBezTo>
                  <a:cubicBezTo>
                    <a:pt x="29" y="40"/>
                    <a:pt x="25" y="36"/>
                    <a:pt x="23" y="38"/>
                  </a:cubicBezTo>
                  <a:cubicBezTo>
                    <a:pt x="20" y="40"/>
                    <a:pt x="13" y="42"/>
                    <a:pt x="10" y="42"/>
                  </a:cubicBezTo>
                  <a:cubicBezTo>
                    <a:pt x="9" y="42"/>
                    <a:pt x="8" y="42"/>
                    <a:pt x="7" y="42"/>
                  </a:cubicBezTo>
                  <a:cubicBezTo>
                    <a:pt x="6" y="44"/>
                    <a:pt x="6" y="46"/>
                    <a:pt x="8" y="48"/>
                  </a:cubicBezTo>
                  <a:cubicBezTo>
                    <a:pt x="8" y="48"/>
                    <a:pt x="9" y="49"/>
                    <a:pt x="9" y="49"/>
                  </a:cubicBezTo>
                  <a:cubicBezTo>
                    <a:pt x="15" y="48"/>
                    <a:pt x="13" y="50"/>
                    <a:pt x="15" y="5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9" name="Freeform 20">
              <a:extLst>
                <a:ext uri="{FF2B5EF4-FFF2-40B4-BE49-F238E27FC236}">
                  <a16:creationId xmlns:a16="http://schemas.microsoft.com/office/drawing/2014/main" id="{36E736E1-DC60-A50E-81A1-8192FB5087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130" y="3823164"/>
              <a:ext cx="72023" cy="39803"/>
            </a:xfrm>
            <a:custGeom>
              <a:avLst/>
              <a:gdLst/>
              <a:ahLst/>
              <a:cxnLst>
                <a:cxn ang="0">
                  <a:pos x="16" y="17"/>
                </a:cxn>
                <a:cxn ang="0">
                  <a:pos x="26" y="12"/>
                </a:cxn>
                <a:cxn ang="0">
                  <a:pos x="30" y="10"/>
                </a:cxn>
                <a:cxn ang="0">
                  <a:pos x="29" y="5"/>
                </a:cxn>
                <a:cxn ang="0">
                  <a:pos x="31" y="1"/>
                </a:cxn>
                <a:cxn ang="0">
                  <a:pos x="28" y="0"/>
                </a:cxn>
                <a:cxn ang="0">
                  <a:pos x="12" y="1"/>
                </a:cxn>
                <a:cxn ang="0">
                  <a:pos x="6" y="4"/>
                </a:cxn>
                <a:cxn ang="0">
                  <a:pos x="0" y="2"/>
                </a:cxn>
                <a:cxn ang="0">
                  <a:pos x="9" y="9"/>
                </a:cxn>
                <a:cxn ang="0">
                  <a:pos x="14" y="18"/>
                </a:cxn>
                <a:cxn ang="0">
                  <a:pos x="15" y="18"/>
                </a:cxn>
                <a:cxn ang="0">
                  <a:pos x="16" y="17"/>
                </a:cxn>
              </a:cxnLst>
              <a:rect l="0" t="0" r="r" b="b"/>
              <a:pathLst>
                <a:path w="31" h="18">
                  <a:moveTo>
                    <a:pt x="16" y="17"/>
                  </a:moveTo>
                  <a:cubicBezTo>
                    <a:pt x="19" y="16"/>
                    <a:pt x="24" y="11"/>
                    <a:pt x="26" y="12"/>
                  </a:cubicBezTo>
                  <a:cubicBezTo>
                    <a:pt x="27" y="13"/>
                    <a:pt x="30" y="11"/>
                    <a:pt x="30" y="10"/>
                  </a:cubicBezTo>
                  <a:cubicBezTo>
                    <a:pt x="30" y="9"/>
                    <a:pt x="26" y="6"/>
                    <a:pt x="29" y="5"/>
                  </a:cubicBezTo>
                  <a:cubicBezTo>
                    <a:pt x="31" y="4"/>
                    <a:pt x="31" y="2"/>
                    <a:pt x="31" y="1"/>
                  </a:cubicBezTo>
                  <a:cubicBezTo>
                    <a:pt x="30" y="0"/>
                    <a:pt x="29" y="0"/>
                    <a:pt x="28" y="0"/>
                  </a:cubicBezTo>
                  <a:cubicBezTo>
                    <a:pt x="26" y="0"/>
                    <a:pt x="12" y="1"/>
                    <a:pt x="12" y="1"/>
                  </a:cubicBezTo>
                  <a:cubicBezTo>
                    <a:pt x="12" y="1"/>
                    <a:pt x="8" y="4"/>
                    <a:pt x="6" y="4"/>
                  </a:cubicBezTo>
                  <a:cubicBezTo>
                    <a:pt x="4" y="3"/>
                    <a:pt x="6" y="1"/>
                    <a:pt x="0" y="2"/>
                  </a:cubicBezTo>
                  <a:cubicBezTo>
                    <a:pt x="3" y="6"/>
                    <a:pt x="3" y="7"/>
                    <a:pt x="9" y="9"/>
                  </a:cubicBezTo>
                  <a:cubicBezTo>
                    <a:pt x="16" y="11"/>
                    <a:pt x="9" y="14"/>
                    <a:pt x="14" y="18"/>
                  </a:cubicBezTo>
                  <a:cubicBezTo>
                    <a:pt x="14" y="18"/>
                    <a:pt x="15" y="18"/>
                    <a:pt x="15" y="18"/>
                  </a:cubicBezTo>
                  <a:cubicBezTo>
                    <a:pt x="16" y="18"/>
                    <a:pt x="16" y="17"/>
                    <a:pt x="16" y="1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0" name="Freeform 21">
              <a:extLst>
                <a:ext uri="{FF2B5EF4-FFF2-40B4-BE49-F238E27FC236}">
                  <a16:creationId xmlns:a16="http://schemas.microsoft.com/office/drawing/2014/main" id="{B9E15EDE-3185-4543-274C-764A7DDBFD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7071" y="3861071"/>
              <a:ext cx="314628" cy="221756"/>
            </a:xfrm>
            <a:custGeom>
              <a:avLst/>
              <a:gdLst/>
              <a:ahLst/>
              <a:cxnLst>
                <a:cxn ang="0">
                  <a:pos x="128" y="55"/>
                </a:cxn>
                <a:cxn ang="0">
                  <a:pos x="124" y="47"/>
                </a:cxn>
                <a:cxn ang="0">
                  <a:pos x="117" y="41"/>
                </a:cxn>
                <a:cxn ang="0">
                  <a:pos x="112" y="34"/>
                </a:cxn>
                <a:cxn ang="0">
                  <a:pos x="103" y="30"/>
                </a:cxn>
                <a:cxn ang="0">
                  <a:pos x="101" y="27"/>
                </a:cxn>
                <a:cxn ang="0">
                  <a:pos x="97" y="26"/>
                </a:cxn>
                <a:cxn ang="0">
                  <a:pos x="98" y="22"/>
                </a:cxn>
                <a:cxn ang="0">
                  <a:pos x="97" y="12"/>
                </a:cxn>
                <a:cxn ang="0">
                  <a:pos x="89" y="1"/>
                </a:cxn>
                <a:cxn ang="0">
                  <a:pos x="87" y="1"/>
                </a:cxn>
                <a:cxn ang="0">
                  <a:pos x="78" y="5"/>
                </a:cxn>
                <a:cxn ang="0">
                  <a:pos x="76" y="10"/>
                </a:cxn>
                <a:cxn ang="0">
                  <a:pos x="65" y="21"/>
                </a:cxn>
                <a:cxn ang="0">
                  <a:pos x="49" y="25"/>
                </a:cxn>
                <a:cxn ang="0">
                  <a:pos x="48" y="31"/>
                </a:cxn>
                <a:cxn ang="0">
                  <a:pos x="38" y="36"/>
                </a:cxn>
                <a:cxn ang="0">
                  <a:pos x="26" y="40"/>
                </a:cxn>
                <a:cxn ang="0">
                  <a:pos x="18" y="40"/>
                </a:cxn>
                <a:cxn ang="0">
                  <a:pos x="12" y="42"/>
                </a:cxn>
                <a:cxn ang="0">
                  <a:pos x="11" y="41"/>
                </a:cxn>
                <a:cxn ang="0">
                  <a:pos x="5" y="48"/>
                </a:cxn>
                <a:cxn ang="0">
                  <a:pos x="0" y="59"/>
                </a:cxn>
                <a:cxn ang="0">
                  <a:pos x="1" y="69"/>
                </a:cxn>
                <a:cxn ang="0">
                  <a:pos x="5" y="78"/>
                </a:cxn>
                <a:cxn ang="0">
                  <a:pos x="6" y="84"/>
                </a:cxn>
                <a:cxn ang="0">
                  <a:pos x="9" y="88"/>
                </a:cxn>
                <a:cxn ang="0">
                  <a:pos x="16" y="95"/>
                </a:cxn>
                <a:cxn ang="0">
                  <a:pos x="18" y="97"/>
                </a:cxn>
                <a:cxn ang="0">
                  <a:pos x="19" y="96"/>
                </a:cxn>
                <a:cxn ang="0">
                  <a:pos x="21" y="88"/>
                </a:cxn>
                <a:cxn ang="0">
                  <a:pos x="27" y="86"/>
                </a:cxn>
                <a:cxn ang="0">
                  <a:pos x="32" y="85"/>
                </a:cxn>
                <a:cxn ang="0">
                  <a:pos x="42" y="86"/>
                </a:cxn>
                <a:cxn ang="0">
                  <a:pos x="42" y="79"/>
                </a:cxn>
                <a:cxn ang="0">
                  <a:pos x="53" y="70"/>
                </a:cxn>
                <a:cxn ang="0">
                  <a:pos x="63" y="76"/>
                </a:cxn>
                <a:cxn ang="0">
                  <a:pos x="84" y="80"/>
                </a:cxn>
                <a:cxn ang="0">
                  <a:pos x="88" y="72"/>
                </a:cxn>
                <a:cxn ang="0">
                  <a:pos x="97" y="72"/>
                </a:cxn>
                <a:cxn ang="0">
                  <a:pos x="108" y="69"/>
                </a:cxn>
                <a:cxn ang="0">
                  <a:pos x="117" y="68"/>
                </a:cxn>
                <a:cxn ang="0">
                  <a:pos x="130" y="69"/>
                </a:cxn>
                <a:cxn ang="0">
                  <a:pos x="138" y="68"/>
                </a:cxn>
                <a:cxn ang="0">
                  <a:pos x="136" y="61"/>
                </a:cxn>
                <a:cxn ang="0">
                  <a:pos x="128" y="55"/>
                </a:cxn>
              </a:cxnLst>
              <a:rect l="0" t="0" r="r" b="b"/>
              <a:pathLst>
                <a:path w="138" h="97">
                  <a:moveTo>
                    <a:pt x="128" y="55"/>
                  </a:moveTo>
                  <a:cubicBezTo>
                    <a:pt x="128" y="53"/>
                    <a:pt x="128" y="51"/>
                    <a:pt x="124" y="47"/>
                  </a:cubicBezTo>
                  <a:cubicBezTo>
                    <a:pt x="120" y="44"/>
                    <a:pt x="117" y="43"/>
                    <a:pt x="117" y="41"/>
                  </a:cubicBezTo>
                  <a:cubicBezTo>
                    <a:pt x="117" y="39"/>
                    <a:pt x="115" y="38"/>
                    <a:pt x="112" y="34"/>
                  </a:cubicBezTo>
                  <a:cubicBezTo>
                    <a:pt x="108" y="30"/>
                    <a:pt x="103" y="30"/>
                    <a:pt x="103" y="30"/>
                  </a:cubicBezTo>
                  <a:cubicBezTo>
                    <a:pt x="101" y="27"/>
                    <a:pt x="101" y="27"/>
                    <a:pt x="101" y="27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4" y="24"/>
                    <a:pt x="98" y="22"/>
                  </a:cubicBezTo>
                  <a:cubicBezTo>
                    <a:pt x="102" y="20"/>
                    <a:pt x="98" y="14"/>
                    <a:pt x="97" y="12"/>
                  </a:cubicBezTo>
                  <a:cubicBezTo>
                    <a:pt x="97" y="10"/>
                    <a:pt x="91" y="3"/>
                    <a:pt x="89" y="1"/>
                  </a:cubicBezTo>
                  <a:cubicBezTo>
                    <a:pt x="89" y="1"/>
                    <a:pt x="88" y="1"/>
                    <a:pt x="87" y="1"/>
                  </a:cubicBezTo>
                  <a:cubicBezTo>
                    <a:pt x="85" y="0"/>
                    <a:pt x="80" y="2"/>
                    <a:pt x="78" y="5"/>
                  </a:cubicBezTo>
                  <a:cubicBezTo>
                    <a:pt x="76" y="7"/>
                    <a:pt x="77" y="8"/>
                    <a:pt x="76" y="10"/>
                  </a:cubicBezTo>
                  <a:cubicBezTo>
                    <a:pt x="74" y="12"/>
                    <a:pt x="68" y="17"/>
                    <a:pt x="65" y="21"/>
                  </a:cubicBezTo>
                  <a:cubicBezTo>
                    <a:pt x="61" y="26"/>
                    <a:pt x="52" y="23"/>
                    <a:pt x="49" y="25"/>
                  </a:cubicBezTo>
                  <a:cubicBezTo>
                    <a:pt x="46" y="26"/>
                    <a:pt x="50" y="29"/>
                    <a:pt x="48" y="31"/>
                  </a:cubicBezTo>
                  <a:cubicBezTo>
                    <a:pt x="46" y="32"/>
                    <a:pt x="40" y="35"/>
                    <a:pt x="38" y="36"/>
                  </a:cubicBezTo>
                  <a:cubicBezTo>
                    <a:pt x="36" y="37"/>
                    <a:pt x="28" y="37"/>
                    <a:pt x="26" y="40"/>
                  </a:cubicBezTo>
                  <a:cubicBezTo>
                    <a:pt x="23" y="43"/>
                    <a:pt x="21" y="36"/>
                    <a:pt x="18" y="40"/>
                  </a:cubicBezTo>
                  <a:cubicBezTo>
                    <a:pt x="16" y="43"/>
                    <a:pt x="13" y="43"/>
                    <a:pt x="12" y="42"/>
                  </a:cubicBezTo>
                  <a:cubicBezTo>
                    <a:pt x="12" y="42"/>
                    <a:pt x="11" y="42"/>
                    <a:pt x="11" y="41"/>
                  </a:cubicBezTo>
                  <a:cubicBezTo>
                    <a:pt x="9" y="43"/>
                    <a:pt x="6" y="45"/>
                    <a:pt x="5" y="48"/>
                  </a:cubicBezTo>
                  <a:cubicBezTo>
                    <a:pt x="4" y="53"/>
                    <a:pt x="0" y="57"/>
                    <a:pt x="0" y="59"/>
                  </a:cubicBezTo>
                  <a:cubicBezTo>
                    <a:pt x="0" y="62"/>
                    <a:pt x="1" y="65"/>
                    <a:pt x="1" y="69"/>
                  </a:cubicBezTo>
                  <a:cubicBezTo>
                    <a:pt x="1" y="73"/>
                    <a:pt x="2" y="75"/>
                    <a:pt x="5" y="78"/>
                  </a:cubicBezTo>
                  <a:cubicBezTo>
                    <a:pt x="7" y="81"/>
                    <a:pt x="6" y="84"/>
                    <a:pt x="6" y="84"/>
                  </a:cubicBezTo>
                  <a:cubicBezTo>
                    <a:pt x="6" y="84"/>
                    <a:pt x="7" y="86"/>
                    <a:pt x="9" y="88"/>
                  </a:cubicBezTo>
                  <a:cubicBezTo>
                    <a:pt x="11" y="90"/>
                    <a:pt x="16" y="94"/>
                    <a:pt x="16" y="95"/>
                  </a:cubicBezTo>
                  <a:cubicBezTo>
                    <a:pt x="16" y="96"/>
                    <a:pt x="17" y="97"/>
                    <a:pt x="18" y="97"/>
                  </a:cubicBezTo>
                  <a:cubicBezTo>
                    <a:pt x="18" y="97"/>
                    <a:pt x="18" y="96"/>
                    <a:pt x="19" y="96"/>
                  </a:cubicBezTo>
                  <a:cubicBezTo>
                    <a:pt x="22" y="93"/>
                    <a:pt x="21" y="88"/>
                    <a:pt x="21" y="88"/>
                  </a:cubicBezTo>
                  <a:cubicBezTo>
                    <a:pt x="27" y="86"/>
                    <a:pt x="27" y="86"/>
                    <a:pt x="27" y="86"/>
                  </a:cubicBezTo>
                  <a:cubicBezTo>
                    <a:pt x="32" y="85"/>
                    <a:pt x="32" y="85"/>
                    <a:pt x="32" y="85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2" y="79"/>
                    <a:pt x="49" y="70"/>
                    <a:pt x="53" y="70"/>
                  </a:cubicBezTo>
                  <a:cubicBezTo>
                    <a:pt x="58" y="70"/>
                    <a:pt x="63" y="76"/>
                    <a:pt x="63" y="76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84" y="80"/>
                    <a:pt x="85" y="74"/>
                    <a:pt x="88" y="72"/>
                  </a:cubicBezTo>
                  <a:cubicBezTo>
                    <a:pt x="90" y="71"/>
                    <a:pt x="94" y="74"/>
                    <a:pt x="97" y="72"/>
                  </a:cubicBezTo>
                  <a:cubicBezTo>
                    <a:pt x="99" y="71"/>
                    <a:pt x="104" y="69"/>
                    <a:pt x="108" y="69"/>
                  </a:cubicBezTo>
                  <a:cubicBezTo>
                    <a:pt x="113" y="69"/>
                    <a:pt x="115" y="72"/>
                    <a:pt x="117" y="68"/>
                  </a:cubicBezTo>
                  <a:cubicBezTo>
                    <a:pt x="120" y="63"/>
                    <a:pt x="130" y="69"/>
                    <a:pt x="130" y="69"/>
                  </a:cubicBezTo>
                  <a:cubicBezTo>
                    <a:pt x="138" y="68"/>
                    <a:pt x="138" y="68"/>
                    <a:pt x="138" y="68"/>
                  </a:cubicBezTo>
                  <a:cubicBezTo>
                    <a:pt x="136" y="61"/>
                    <a:pt x="136" y="61"/>
                    <a:pt x="136" y="61"/>
                  </a:cubicBezTo>
                  <a:cubicBezTo>
                    <a:pt x="136" y="61"/>
                    <a:pt x="128" y="57"/>
                    <a:pt x="128" y="5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1" name="Freeform 22">
              <a:extLst>
                <a:ext uri="{FF2B5EF4-FFF2-40B4-BE49-F238E27FC236}">
                  <a16:creationId xmlns:a16="http://schemas.microsoft.com/office/drawing/2014/main" id="{31321267-7811-77AF-A15D-16C3E2CB2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5711" y="3787153"/>
              <a:ext cx="305151" cy="253976"/>
            </a:xfrm>
            <a:custGeom>
              <a:avLst/>
              <a:gdLst/>
              <a:ahLst/>
              <a:cxnLst>
                <a:cxn ang="0">
                  <a:pos x="83" y="81"/>
                </a:cxn>
                <a:cxn ang="0">
                  <a:pos x="89" y="80"/>
                </a:cxn>
                <a:cxn ang="0">
                  <a:pos x="97" y="86"/>
                </a:cxn>
                <a:cxn ang="0">
                  <a:pos x="102" y="81"/>
                </a:cxn>
                <a:cxn ang="0">
                  <a:pos x="110" y="63"/>
                </a:cxn>
                <a:cxn ang="0">
                  <a:pos x="116" y="57"/>
                </a:cxn>
                <a:cxn ang="0">
                  <a:pos x="117" y="51"/>
                </a:cxn>
                <a:cxn ang="0">
                  <a:pos x="120" y="43"/>
                </a:cxn>
                <a:cxn ang="0">
                  <a:pos x="126" y="31"/>
                </a:cxn>
                <a:cxn ang="0">
                  <a:pos x="133" y="27"/>
                </a:cxn>
                <a:cxn ang="0">
                  <a:pos x="132" y="20"/>
                </a:cxn>
                <a:cxn ang="0">
                  <a:pos x="128" y="16"/>
                </a:cxn>
                <a:cxn ang="0">
                  <a:pos x="128" y="9"/>
                </a:cxn>
                <a:cxn ang="0">
                  <a:pos x="124" y="5"/>
                </a:cxn>
                <a:cxn ang="0">
                  <a:pos x="120" y="3"/>
                </a:cxn>
                <a:cxn ang="0">
                  <a:pos x="112" y="10"/>
                </a:cxn>
                <a:cxn ang="0">
                  <a:pos x="103" y="8"/>
                </a:cxn>
                <a:cxn ang="0">
                  <a:pos x="88" y="7"/>
                </a:cxn>
                <a:cxn ang="0">
                  <a:pos x="80" y="13"/>
                </a:cxn>
                <a:cxn ang="0">
                  <a:pos x="69" y="13"/>
                </a:cxn>
                <a:cxn ang="0">
                  <a:pos x="60" y="8"/>
                </a:cxn>
                <a:cxn ang="0">
                  <a:pos x="51" y="11"/>
                </a:cxn>
                <a:cxn ang="0">
                  <a:pos x="45" y="5"/>
                </a:cxn>
                <a:cxn ang="0">
                  <a:pos x="36" y="2"/>
                </a:cxn>
                <a:cxn ang="0">
                  <a:pos x="29" y="4"/>
                </a:cxn>
                <a:cxn ang="0">
                  <a:pos x="19" y="4"/>
                </a:cxn>
                <a:cxn ang="0">
                  <a:pos x="16" y="13"/>
                </a:cxn>
                <a:cxn ang="0">
                  <a:pos x="11" y="21"/>
                </a:cxn>
                <a:cxn ang="0">
                  <a:pos x="10" y="23"/>
                </a:cxn>
                <a:cxn ang="0">
                  <a:pos x="11" y="31"/>
                </a:cxn>
                <a:cxn ang="0">
                  <a:pos x="10" y="47"/>
                </a:cxn>
                <a:cxn ang="0">
                  <a:pos x="6" y="54"/>
                </a:cxn>
                <a:cxn ang="0">
                  <a:pos x="1" y="62"/>
                </a:cxn>
                <a:cxn ang="0">
                  <a:pos x="1" y="75"/>
                </a:cxn>
                <a:cxn ang="0">
                  <a:pos x="5" y="84"/>
                </a:cxn>
                <a:cxn ang="0">
                  <a:pos x="5" y="84"/>
                </a:cxn>
                <a:cxn ang="0">
                  <a:pos x="22" y="88"/>
                </a:cxn>
                <a:cxn ang="0">
                  <a:pos x="32" y="100"/>
                </a:cxn>
                <a:cxn ang="0">
                  <a:pos x="38" y="110"/>
                </a:cxn>
                <a:cxn ang="0">
                  <a:pos x="50" y="107"/>
                </a:cxn>
                <a:cxn ang="0">
                  <a:pos x="65" y="105"/>
                </a:cxn>
                <a:cxn ang="0">
                  <a:pos x="66" y="105"/>
                </a:cxn>
                <a:cxn ang="0">
                  <a:pos x="70" y="93"/>
                </a:cxn>
                <a:cxn ang="0">
                  <a:pos x="83" y="81"/>
                </a:cxn>
              </a:cxnLst>
              <a:rect l="0" t="0" r="r" b="b"/>
              <a:pathLst>
                <a:path w="134" h="111">
                  <a:moveTo>
                    <a:pt x="83" y="81"/>
                  </a:moveTo>
                  <a:cubicBezTo>
                    <a:pt x="84" y="81"/>
                    <a:pt x="87" y="82"/>
                    <a:pt x="89" y="80"/>
                  </a:cubicBezTo>
                  <a:cubicBezTo>
                    <a:pt x="92" y="78"/>
                    <a:pt x="97" y="82"/>
                    <a:pt x="97" y="86"/>
                  </a:cubicBezTo>
                  <a:cubicBezTo>
                    <a:pt x="98" y="89"/>
                    <a:pt x="100" y="84"/>
                    <a:pt x="102" y="81"/>
                  </a:cubicBezTo>
                  <a:cubicBezTo>
                    <a:pt x="104" y="77"/>
                    <a:pt x="110" y="66"/>
                    <a:pt x="110" y="63"/>
                  </a:cubicBezTo>
                  <a:cubicBezTo>
                    <a:pt x="110" y="61"/>
                    <a:pt x="116" y="58"/>
                    <a:pt x="116" y="57"/>
                  </a:cubicBezTo>
                  <a:cubicBezTo>
                    <a:pt x="116" y="55"/>
                    <a:pt x="115" y="51"/>
                    <a:pt x="117" y="51"/>
                  </a:cubicBezTo>
                  <a:cubicBezTo>
                    <a:pt x="119" y="50"/>
                    <a:pt x="120" y="45"/>
                    <a:pt x="120" y="43"/>
                  </a:cubicBezTo>
                  <a:cubicBezTo>
                    <a:pt x="119" y="42"/>
                    <a:pt x="125" y="32"/>
                    <a:pt x="126" y="31"/>
                  </a:cubicBezTo>
                  <a:cubicBezTo>
                    <a:pt x="127" y="30"/>
                    <a:pt x="133" y="30"/>
                    <a:pt x="133" y="27"/>
                  </a:cubicBezTo>
                  <a:cubicBezTo>
                    <a:pt x="133" y="24"/>
                    <a:pt x="134" y="21"/>
                    <a:pt x="132" y="20"/>
                  </a:cubicBezTo>
                  <a:cubicBezTo>
                    <a:pt x="130" y="20"/>
                    <a:pt x="128" y="17"/>
                    <a:pt x="128" y="16"/>
                  </a:cubicBezTo>
                  <a:cubicBezTo>
                    <a:pt x="128" y="15"/>
                    <a:pt x="128" y="12"/>
                    <a:pt x="128" y="9"/>
                  </a:cubicBezTo>
                  <a:cubicBezTo>
                    <a:pt x="126" y="9"/>
                    <a:pt x="126" y="6"/>
                    <a:pt x="124" y="5"/>
                  </a:cubicBezTo>
                  <a:cubicBezTo>
                    <a:pt x="122" y="3"/>
                    <a:pt x="122" y="2"/>
                    <a:pt x="120" y="3"/>
                  </a:cubicBezTo>
                  <a:cubicBezTo>
                    <a:pt x="118" y="3"/>
                    <a:pt x="115" y="9"/>
                    <a:pt x="112" y="10"/>
                  </a:cubicBezTo>
                  <a:cubicBezTo>
                    <a:pt x="109" y="11"/>
                    <a:pt x="105" y="9"/>
                    <a:pt x="103" y="8"/>
                  </a:cubicBezTo>
                  <a:cubicBezTo>
                    <a:pt x="101" y="7"/>
                    <a:pt x="91" y="8"/>
                    <a:pt x="88" y="7"/>
                  </a:cubicBezTo>
                  <a:cubicBezTo>
                    <a:pt x="85" y="7"/>
                    <a:pt x="82" y="11"/>
                    <a:pt x="80" y="13"/>
                  </a:cubicBezTo>
                  <a:cubicBezTo>
                    <a:pt x="78" y="14"/>
                    <a:pt x="71" y="13"/>
                    <a:pt x="69" y="13"/>
                  </a:cubicBezTo>
                  <a:cubicBezTo>
                    <a:pt x="67" y="12"/>
                    <a:pt x="62" y="8"/>
                    <a:pt x="60" y="8"/>
                  </a:cubicBezTo>
                  <a:cubicBezTo>
                    <a:pt x="58" y="8"/>
                    <a:pt x="54" y="9"/>
                    <a:pt x="51" y="11"/>
                  </a:cubicBezTo>
                  <a:cubicBezTo>
                    <a:pt x="48" y="13"/>
                    <a:pt x="47" y="7"/>
                    <a:pt x="45" y="5"/>
                  </a:cubicBezTo>
                  <a:cubicBezTo>
                    <a:pt x="43" y="2"/>
                    <a:pt x="38" y="4"/>
                    <a:pt x="36" y="2"/>
                  </a:cubicBezTo>
                  <a:cubicBezTo>
                    <a:pt x="33" y="0"/>
                    <a:pt x="31" y="5"/>
                    <a:pt x="29" y="4"/>
                  </a:cubicBezTo>
                  <a:cubicBezTo>
                    <a:pt x="27" y="4"/>
                    <a:pt x="21" y="3"/>
                    <a:pt x="19" y="4"/>
                  </a:cubicBezTo>
                  <a:cubicBezTo>
                    <a:pt x="17" y="6"/>
                    <a:pt x="17" y="12"/>
                    <a:pt x="16" y="13"/>
                  </a:cubicBezTo>
                  <a:cubicBezTo>
                    <a:pt x="15" y="14"/>
                    <a:pt x="11" y="19"/>
                    <a:pt x="11" y="21"/>
                  </a:cubicBezTo>
                  <a:cubicBezTo>
                    <a:pt x="11" y="22"/>
                    <a:pt x="11" y="23"/>
                    <a:pt x="10" y="23"/>
                  </a:cubicBezTo>
                  <a:cubicBezTo>
                    <a:pt x="10" y="26"/>
                    <a:pt x="11" y="30"/>
                    <a:pt x="11" y="31"/>
                  </a:cubicBezTo>
                  <a:cubicBezTo>
                    <a:pt x="11" y="33"/>
                    <a:pt x="12" y="45"/>
                    <a:pt x="10" y="47"/>
                  </a:cubicBezTo>
                  <a:cubicBezTo>
                    <a:pt x="7" y="50"/>
                    <a:pt x="6" y="54"/>
                    <a:pt x="6" y="54"/>
                  </a:cubicBezTo>
                  <a:cubicBezTo>
                    <a:pt x="6" y="54"/>
                    <a:pt x="2" y="56"/>
                    <a:pt x="1" y="62"/>
                  </a:cubicBezTo>
                  <a:cubicBezTo>
                    <a:pt x="0" y="67"/>
                    <a:pt x="1" y="71"/>
                    <a:pt x="1" y="75"/>
                  </a:cubicBezTo>
                  <a:cubicBezTo>
                    <a:pt x="1" y="78"/>
                    <a:pt x="3" y="80"/>
                    <a:pt x="5" y="8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7" y="87"/>
                    <a:pt x="16" y="87"/>
                    <a:pt x="22" y="88"/>
                  </a:cubicBezTo>
                  <a:cubicBezTo>
                    <a:pt x="27" y="90"/>
                    <a:pt x="32" y="97"/>
                    <a:pt x="32" y="100"/>
                  </a:cubicBezTo>
                  <a:cubicBezTo>
                    <a:pt x="32" y="103"/>
                    <a:pt x="36" y="108"/>
                    <a:pt x="38" y="110"/>
                  </a:cubicBezTo>
                  <a:cubicBezTo>
                    <a:pt x="41" y="111"/>
                    <a:pt x="47" y="107"/>
                    <a:pt x="50" y="107"/>
                  </a:cubicBezTo>
                  <a:cubicBezTo>
                    <a:pt x="53" y="107"/>
                    <a:pt x="63" y="107"/>
                    <a:pt x="65" y="105"/>
                  </a:cubicBezTo>
                  <a:cubicBezTo>
                    <a:pt x="65" y="105"/>
                    <a:pt x="66" y="105"/>
                    <a:pt x="66" y="105"/>
                  </a:cubicBezTo>
                  <a:cubicBezTo>
                    <a:pt x="69" y="99"/>
                    <a:pt x="70" y="93"/>
                    <a:pt x="70" y="93"/>
                  </a:cubicBezTo>
                  <a:cubicBezTo>
                    <a:pt x="70" y="93"/>
                    <a:pt x="81" y="81"/>
                    <a:pt x="83" y="8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2" name="Freeform 23">
              <a:extLst>
                <a:ext uri="{FF2B5EF4-FFF2-40B4-BE49-F238E27FC236}">
                  <a16:creationId xmlns:a16="http://schemas.microsoft.com/office/drawing/2014/main" id="{638E6555-390F-CAA8-0666-20DA5503B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4536" y="3826955"/>
              <a:ext cx="77710" cy="159209"/>
            </a:xfrm>
            <a:custGeom>
              <a:avLst/>
              <a:gdLst/>
              <a:ahLst/>
              <a:cxnLst>
                <a:cxn ang="0">
                  <a:pos x="23" y="45"/>
                </a:cxn>
                <a:cxn ang="0">
                  <a:pos x="28" y="37"/>
                </a:cxn>
                <a:cxn ang="0">
                  <a:pos x="32" y="30"/>
                </a:cxn>
                <a:cxn ang="0">
                  <a:pos x="33" y="14"/>
                </a:cxn>
                <a:cxn ang="0">
                  <a:pos x="32" y="6"/>
                </a:cxn>
                <a:cxn ang="0">
                  <a:pos x="28" y="6"/>
                </a:cxn>
                <a:cxn ang="0">
                  <a:pos x="25" y="1"/>
                </a:cxn>
                <a:cxn ang="0">
                  <a:pos x="21" y="6"/>
                </a:cxn>
                <a:cxn ang="0">
                  <a:pos x="18" y="11"/>
                </a:cxn>
                <a:cxn ang="0">
                  <a:pos x="8" y="13"/>
                </a:cxn>
                <a:cxn ang="0">
                  <a:pos x="2" y="17"/>
                </a:cxn>
                <a:cxn ang="0">
                  <a:pos x="0" y="17"/>
                </a:cxn>
                <a:cxn ang="0">
                  <a:pos x="6" y="28"/>
                </a:cxn>
                <a:cxn ang="0">
                  <a:pos x="9" y="36"/>
                </a:cxn>
                <a:cxn ang="0">
                  <a:pos x="10" y="49"/>
                </a:cxn>
                <a:cxn ang="0">
                  <a:pos x="11" y="70"/>
                </a:cxn>
                <a:cxn ang="0">
                  <a:pos x="19" y="69"/>
                </a:cxn>
                <a:cxn ang="0">
                  <a:pos x="27" y="67"/>
                </a:cxn>
                <a:cxn ang="0">
                  <a:pos x="23" y="58"/>
                </a:cxn>
                <a:cxn ang="0">
                  <a:pos x="23" y="45"/>
                </a:cxn>
              </a:cxnLst>
              <a:rect l="0" t="0" r="r" b="b"/>
              <a:pathLst>
                <a:path w="34" h="70">
                  <a:moveTo>
                    <a:pt x="23" y="45"/>
                  </a:moveTo>
                  <a:cubicBezTo>
                    <a:pt x="24" y="39"/>
                    <a:pt x="28" y="37"/>
                    <a:pt x="28" y="37"/>
                  </a:cubicBezTo>
                  <a:cubicBezTo>
                    <a:pt x="28" y="37"/>
                    <a:pt x="29" y="33"/>
                    <a:pt x="32" y="30"/>
                  </a:cubicBezTo>
                  <a:cubicBezTo>
                    <a:pt x="34" y="28"/>
                    <a:pt x="33" y="16"/>
                    <a:pt x="33" y="14"/>
                  </a:cubicBezTo>
                  <a:cubicBezTo>
                    <a:pt x="33" y="13"/>
                    <a:pt x="32" y="9"/>
                    <a:pt x="32" y="6"/>
                  </a:cubicBezTo>
                  <a:cubicBezTo>
                    <a:pt x="31" y="7"/>
                    <a:pt x="30" y="7"/>
                    <a:pt x="28" y="6"/>
                  </a:cubicBezTo>
                  <a:cubicBezTo>
                    <a:pt x="25" y="5"/>
                    <a:pt x="28" y="2"/>
                    <a:pt x="25" y="1"/>
                  </a:cubicBezTo>
                  <a:cubicBezTo>
                    <a:pt x="21" y="0"/>
                    <a:pt x="20" y="4"/>
                    <a:pt x="21" y="6"/>
                  </a:cubicBezTo>
                  <a:cubicBezTo>
                    <a:pt x="21" y="9"/>
                    <a:pt x="19" y="9"/>
                    <a:pt x="18" y="11"/>
                  </a:cubicBezTo>
                  <a:cubicBezTo>
                    <a:pt x="16" y="12"/>
                    <a:pt x="10" y="13"/>
                    <a:pt x="8" y="13"/>
                  </a:cubicBezTo>
                  <a:cubicBezTo>
                    <a:pt x="6" y="13"/>
                    <a:pt x="4" y="16"/>
                    <a:pt x="2" y="17"/>
                  </a:cubicBezTo>
                  <a:cubicBezTo>
                    <a:pt x="2" y="17"/>
                    <a:pt x="1" y="17"/>
                    <a:pt x="0" y="17"/>
                  </a:cubicBezTo>
                  <a:cubicBezTo>
                    <a:pt x="1" y="26"/>
                    <a:pt x="2" y="25"/>
                    <a:pt x="6" y="28"/>
                  </a:cubicBezTo>
                  <a:cubicBezTo>
                    <a:pt x="11" y="30"/>
                    <a:pt x="7" y="34"/>
                    <a:pt x="9" y="36"/>
                  </a:cubicBezTo>
                  <a:cubicBezTo>
                    <a:pt x="11" y="38"/>
                    <a:pt x="10" y="43"/>
                    <a:pt x="10" y="49"/>
                  </a:cubicBezTo>
                  <a:cubicBezTo>
                    <a:pt x="11" y="53"/>
                    <a:pt x="11" y="63"/>
                    <a:pt x="11" y="70"/>
                  </a:cubicBezTo>
                  <a:cubicBezTo>
                    <a:pt x="14" y="70"/>
                    <a:pt x="17" y="69"/>
                    <a:pt x="19" y="69"/>
                  </a:cubicBezTo>
                  <a:cubicBezTo>
                    <a:pt x="22" y="69"/>
                    <a:pt x="25" y="65"/>
                    <a:pt x="27" y="67"/>
                  </a:cubicBezTo>
                  <a:cubicBezTo>
                    <a:pt x="25" y="63"/>
                    <a:pt x="23" y="61"/>
                    <a:pt x="23" y="58"/>
                  </a:cubicBezTo>
                  <a:cubicBezTo>
                    <a:pt x="23" y="54"/>
                    <a:pt x="22" y="50"/>
                    <a:pt x="23" y="4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3" name="Freeform 24">
              <a:extLst>
                <a:ext uri="{FF2B5EF4-FFF2-40B4-BE49-F238E27FC236}">
                  <a16:creationId xmlns:a16="http://schemas.microsoft.com/office/drawing/2014/main" id="{57028189-DA4E-C6F8-D14E-65DB1E3EE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1792" y="3861071"/>
              <a:ext cx="49279" cy="134570"/>
            </a:xfrm>
            <a:custGeom>
              <a:avLst/>
              <a:gdLst/>
              <a:ahLst/>
              <a:cxnLst>
                <a:cxn ang="0">
                  <a:pos x="19" y="21"/>
                </a:cxn>
                <a:cxn ang="0">
                  <a:pos x="16" y="13"/>
                </a:cxn>
                <a:cxn ang="0">
                  <a:pos x="10" y="2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3" y="8"/>
                </a:cxn>
                <a:cxn ang="0">
                  <a:pos x="5" y="15"/>
                </a:cxn>
                <a:cxn ang="0">
                  <a:pos x="6" y="31"/>
                </a:cxn>
                <a:cxn ang="0">
                  <a:pos x="9" y="46"/>
                </a:cxn>
                <a:cxn ang="0">
                  <a:pos x="13" y="59"/>
                </a:cxn>
                <a:cxn ang="0">
                  <a:pos x="15" y="58"/>
                </a:cxn>
                <a:cxn ang="0">
                  <a:pos x="21" y="55"/>
                </a:cxn>
                <a:cxn ang="0">
                  <a:pos x="20" y="34"/>
                </a:cxn>
                <a:cxn ang="0">
                  <a:pos x="19" y="21"/>
                </a:cxn>
              </a:cxnLst>
              <a:rect l="0" t="0" r="r" b="b"/>
              <a:pathLst>
                <a:path w="21" h="59">
                  <a:moveTo>
                    <a:pt x="19" y="21"/>
                  </a:moveTo>
                  <a:cubicBezTo>
                    <a:pt x="17" y="19"/>
                    <a:pt x="21" y="15"/>
                    <a:pt x="16" y="13"/>
                  </a:cubicBezTo>
                  <a:cubicBezTo>
                    <a:pt x="12" y="10"/>
                    <a:pt x="11" y="11"/>
                    <a:pt x="10" y="2"/>
                  </a:cubicBezTo>
                  <a:cubicBezTo>
                    <a:pt x="8" y="2"/>
                    <a:pt x="4" y="1"/>
                    <a:pt x="2" y="1"/>
                  </a:cubicBezTo>
                  <a:cubicBezTo>
                    <a:pt x="1" y="0"/>
                    <a:pt x="1" y="1"/>
                    <a:pt x="0" y="1"/>
                  </a:cubicBezTo>
                  <a:cubicBezTo>
                    <a:pt x="1" y="4"/>
                    <a:pt x="2" y="7"/>
                    <a:pt x="3" y="8"/>
                  </a:cubicBezTo>
                  <a:cubicBezTo>
                    <a:pt x="4" y="9"/>
                    <a:pt x="6" y="11"/>
                    <a:pt x="5" y="15"/>
                  </a:cubicBezTo>
                  <a:cubicBezTo>
                    <a:pt x="5" y="19"/>
                    <a:pt x="4" y="27"/>
                    <a:pt x="6" y="31"/>
                  </a:cubicBezTo>
                  <a:cubicBezTo>
                    <a:pt x="7" y="34"/>
                    <a:pt x="9" y="40"/>
                    <a:pt x="9" y="46"/>
                  </a:cubicBezTo>
                  <a:cubicBezTo>
                    <a:pt x="9" y="50"/>
                    <a:pt x="11" y="55"/>
                    <a:pt x="13" y="59"/>
                  </a:cubicBezTo>
                  <a:cubicBezTo>
                    <a:pt x="14" y="59"/>
                    <a:pt x="14" y="58"/>
                    <a:pt x="15" y="58"/>
                  </a:cubicBezTo>
                  <a:cubicBezTo>
                    <a:pt x="17" y="56"/>
                    <a:pt x="19" y="55"/>
                    <a:pt x="21" y="55"/>
                  </a:cubicBezTo>
                  <a:cubicBezTo>
                    <a:pt x="21" y="48"/>
                    <a:pt x="21" y="38"/>
                    <a:pt x="20" y="34"/>
                  </a:cubicBezTo>
                  <a:cubicBezTo>
                    <a:pt x="20" y="28"/>
                    <a:pt x="21" y="23"/>
                    <a:pt x="19" y="2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4" name="Freeform 25">
              <a:extLst>
                <a:ext uri="{FF2B5EF4-FFF2-40B4-BE49-F238E27FC236}">
                  <a16:creationId xmlns:a16="http://schemas.microsoft.com/office/drawing/2014/main" id="{474BBD56-B8D9-7D9A-AD2B-F5F53095E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5443" y="3808001"/>
              <a:ext cx="191431" cy="297570"/>
            </a:xfrm>
            <a:custGeom>
              <a:avLst/>
              <a:gdLst/>
              <a:ahLst/>
              <a:cxnLst>
                <a:cxn ang="0">
                  <a:pos x="35" y="124"/>
                </a:cxn>
                <a:cxn ang="0">
                  <a:pos x="65" y="125"/>
                </a:cxn>
                <a:cxn ang="0">
                  <a:pos x="81" y="130"/>
                </a:cxn>
                <a:cxn ang="0">
                  <a:pos x="84" y="120"/>
                </a:cxn>
                <a:cxn ang="0">
                  <a:pos x="82" y="118"/>
                </a:cxn>
                <a:cxn ang="0">
                  <a:pos x="75" y="111"/>
                </a:cxn>
                <a:cxn ang="0">
                  <a:pos x="72" y="107"/>
                </a:cxn>
                <a:cxn ang="0">
                  <a:pos x="71" y="101"/>
                </a:cxn>
                <a:cxn ang="0">
                  <a:pos x="67" y="92"/>
                </a:cxn>
                <a:cxn ang="0">
                  <a:pos x="66" y="82"/>
                </a:cxn>
                <a:cxn ang="0">
                  <a:pos x="71" y="71"/>
                </a:cxn>
                <a:cxn ang="0">
                  <a:pos x="77" y="64"/>
                </a:cxn>
                <a:cxn ang="0">
                  <a:pos x="74" y="56"/>
                </a:cxn>
                <a:cxn ang="0">
                  <a:pos x="64" y="46"/>
                </a:cxn>
                <a:cxn ang="0">
                  <a:pos x="62" y="38"/>
                </a:cxn>
                <a:cxn ang="0">
                  <a:pos x="71" y="37"/>
                </a:cxn>
                <a:cxn ang="0">
                  <a:pos x="76" y="35"/>
                </a:cxn>
                <a:cxn ang="0">
                  <a:pos x="71" y="21"/>
                </a:cxn>
                <a:cxn ang="0">
                  <a:pos x="70" y="11"/>
                </a:cxn>
                <a:cxn ang="0">
                  <a:pos x="63" y="1"/>
                </a:cxn>
                <a:cxn ang="0">
                  <a:pos x="62" y="0"/>
                </a:cxn>
                <a:cxn ang="0">
                  <a:pos x="62" y="7"/>
                </a:cxn>
                <a:cxn ang="0">
                  <a:pos x="66" y="11"/>
                </a:cxn>
                <a:cxn ang="0">
                  <a:pos x="67" y="18"/>
                </a:cxn>
                <a:cxn ang="0">
                  <a:pos x="60" y="22"/>
                </a:cxn>
                <a:cxn ang="0">
                  <a:pos x="54" y="34"/>
                </a:cxn>
                <a:cxn ang="0">
                  <a:pos x="51" y="42"/>
                </a:cxn>
                <a:cxn ang="0">
                  <a:pos x="50" y="48"/>
                </a:cxn>
                <a:cxn ang="0">
                  <a:pos x="44" y="54"/>
                </a:cxn>
                <a:cxn ang="0">
                  <a:pos x="36" y="72"/>
                </a:cxn>
                <a:cxn ang="0">
                  <a:pos x="31" y="77"/>
                </a:cxn>
                <a:cxn ang="0">
                  <a:pos x="23" y="71"/>
                </a:cxn>
                <a:cxn ang="0">
                  <a:pos x="17" y="72"/>
                </a:cxn>
                <a:cxn ang="0">
                  <a:pos x="4" y="84"/>
                </a:cxn>
                <a:cxn ang="0">
                  <a:pos x="0" y="96"/>
                </a:cxn>
                <a:cxn ang="0">
                  <a:pos x="5" y="103"/>
                </a:cxn>
                <a:cxn ang="0">
                  <a:pos x="14" y="104"/>
                </a:cxn>
                <a:cxn ang="0">
                  <a:pos x="17" y="115"/>
                </a:cxn>
                <a:cxn ang="0">
                  <a:pos x="15" y="125"/>
                </a:cxn>
                <a:cxn ang="0">
                  <a:pos x="31" y="125"/>
                </a:cxn>
                <a:cxn ang="0">
                  <a:pos x="35" y="124"/>
                </a:cxn>
              </a:cxnLst>
              <a:rect l="0" t="0" r="r" b="b"/>
              <a:pathLst>
                <a:path w="84" h="130">
                  <a:moveTo>
                    <a:pt x="35" y="124"/>
                  </a:moveTo>
                  <a:cubicBezTo>
                    <a:pt x="35" y="124"/>
                    <a:pt x="62" y="125"/>
                    <a:pt x="65" y="125"/>
                  </a:cubicBezTo>
                  <a:cubicBezTo>
                    <a:pt x="69" y="124"/>
                    <a:pt x="81" y="130"/>
                    <a:pt x="81" y="130"/>
                  </a:cubicBezTo>
                  <a:cubicBezTo>
                    <a:pt x="81" y="130"/>
                    <a:pt x="82" y="124"/>
                    <a:pt x="84" y="120"/>
                  </a:cubicBezTo>
                  <a:cubicBezTo>
                    <a:pt x="83" y="120"/>
                    <a:pt x="82" y="119"/>
                    <a:pt x="82" y="118"/>
                  </a:cubicBezTo>
                  <a:cubicBezTo>
                    <a:pt x="82" y="117"/>
                    <a:pt x="77" y="113"/>
                    <a:pt x="75" y="111"/>
                  </a:cubicBezTo>
                  <a:cubicBezTo>
                    <a:pt x="73" y="109"/>
                    <a:pt x="72" y="107"/>
                    <a:pt x="72" y="107"/>
                  </a:cubicBezTo>
                  <a:cubicBezTo>
                    <a:pt x="72" y="107"/>
                    <a:pt x="73" y="104"/>
                    <a:pt x="71" y="101"/>
                  </a:cubicBezTo>
                  <a:cubicBezTo>
                    <a:pt x="68" y="98"/>
                    <a:pt x="67" y="96"/>
                    <a:pt x="67" y="92"/>
                  </a:cubicBezTo>
                  <a:cubicBezTo>
                    <a:pt x="67" y="88"/>
                    <a:pt x="66" y="85"/>
                    <a:pt x="66" y="82"/>
                  </a:cubicBezTo>
                  <a:cubicBezTo>
                    <a:pt x="66" y="80"/>
                    <a:pt x="70" y="76"/>
                    <a:pt x="71" y="71"/>
                  </a:cubicBezTo>
                  <a:cubicBezTo>
                    <a:pt x="72" y="68"/>
                    <a:pt x="75" y="66"/>
                    <a:pt x="77" y="64"/>
                  </a:cubicBezTo>
                  <a:cubicBezTo>
                    <a:pt x="76" y="62"/>
                    <a:pt x="75" y="59"/>
                    <a:pt x="74" y="56"/>
                  </a:cubicBezTo>
                  <a:cubicBezTo>
                    <a:pt x="72" y="52"/>
                    <a:pt x="69" y="50"/>
                    <a:pt x="64" y="46"/>
                  </a:cubicBezTo>
                  <a:cubicBezTo>
                    <a:pt x="60" y="42"/>
                    <a:pt x="62" y="40"/>
                    <a:pt x="62" y="38"/>
                  </a:cubicBezTo>
                  <a:cubicBezTo>
                    <a:pt x="62" y="37"/>
                    <a:pt x="67" y="37"/>
                    <a:pt x="71" y="37"/>
                  </a:cubicBezTo>
                  <a:cubicBezTo>
                    <a:pt x="75" y="37"/>
                    <a:pt x="78" y="36"/>
                    <a:pt x="76" y="35"/>
                  </a:cubicBezTo>
                  <a:cubicBezTo>
                    <a:pt x="74" y="34"/>
                    <a:pt x="71" y="27"/>
                    <a:pt x="71" y="21"/>
                  </a:cubicBezTo>
                  <a:cubicBezTo>
                    <a:pt x="72" y="16"/>
                    <a:pt x="70" y="14"/>
                    <a:pt x="70" y="11"/>
                  </a:cubicBezTo>
                  <a:cubicBezTo>
                    <a:pt x="70" y="8"/>
                    <a:pt x="66" y="1"/>
                    <a:pt x="63" y="1"/>
                  </a:cubicBezTo>
                  <a:cubicBezTo>
                    <a:pt x="63" y="1"/>
                    <a:pt x="63" y="0"/>
                    <a:pt x="62" y="0"/>
                  </a:cubicBezTo>
                  <a:cubicBezTo>
                    <a:pt x="62" y="3"/>
                    <a:pt x="62" y="6"/>
                    <a:pt x="62" y="7"/>
                  </a:cubicBezTo>
                  <a:cubicBezTo>
                    <a:pt x="62" y="8"/>
                    <a:pt x="64" y="11"/>
                    <a:pt x="66" y="11"/>
                  </a:cubicBezTo>
                  <a:cubicBezTo>
                    <a:pt x="68" y="12"/>
                    <a:pt x="67" y="15"/>
                    <a:pt x="67" y="18"/>
                  </a:cubicBezTo>
                  <a:cubicBezTo>
                    <a:pt x="67" y="21"/>
                    <a:pt x="61" y="21"/>
                    <a:pt x="60" y="22"/>
                  </a:cubicBezTo>
                  <a:cubicBezTo>
                    <a:pt x="59" y="23"/>
                    <a:pt x="53" y="33"/>
                    <a:pt x="54" y="34"/>
                  </a:cubicBezTo>
                  <a:cubicBezTo>
                    <a:pt x="54" y="36"/>
                    <a:pt x="53" y="41"/>
                    <a:pt x="51" y="42"/>
                  </a:cubicBezTo>
                  <a:cubicBezTo>
                    <a:pt x="49" y="42"/>
                    <a:pt x="50" y="46"/>
                    <a:pt x="50" y="48"/>
                  </a:cubicBezTo>
                  <a:cubicBezTo>
                    <a:pt x="50" y="49"/>
                    <a:pt x="44" y="52"/>
                    <a:pt x="44" y="54"/>
                  </a:cubicBezTo>
                  <a:cubicBezTo>
                    <a:pt x="44" y="57"/>
                    <a:pt x="38" y="68"/>
                    <a:pt x="36" y="72"/>
                  </a:cubicBezTo>
                  <a:cubicBezTo>
                    <a:pt x="34" y="75"/>
                    <a:pt x="32" y="80"/>
                    <a:pt x="31" y="77"/>
                  </a:cubicBezTo>
                  <a:cubicBezTo>
                    <a:pt x="31" y="73"/>
                    <a:pt x="26" y="69"/>
                    <a:pt x="23" y="71"/>
                  </a:cubicBezTo>
                  <a:cubicBezTo>
                    <a:pt x="21" y="73"/>
                    <a:pt x="18" y="72"/>
                    <a:pt x="17" y="72"/>
                  </a:cubicBezTo>
                  <a:cubicBezTo>
                    <a:pt x="15" y="72"/>
                    <a:pt x="4" y="84"/>
                    <a:pt x="4" y="84"/>
                  </a:cubicBezTo>
                  <a:cubicBezTo>
                    <a:pt x="4" y="84"/>
                    <a:pt x="3" y="90"/>
                    <a:pt x="0" y="96"/>
                  </a:cubicBezTo>
                  <a:cubicBezTo>
                    <a:pt x="2" y="97"/>
                    <a:pt x="4" y="100"/>
                    <a:pt x="5" y="103"/>
                  </a:cubicBezTo>
                  <a:cubicBezTo>
                    <a:pt x="8" y="106"/>
                    <a:pt x="12" y="103"/>
                    <a:pt x="14" y="104"/>
                  </a:cubicBezTo>
                  <a:cubicBezTo>
                    <a:pt x="16" y="105"/>
                    <a:pt x="18" y="113"/>
                    <a:pt x="17" y="115"/>
                  </a:cubicBezTo>
                  <a:cubicBezTo>
                    <a:pt x="16" y="117"/>
                    <a:pt x="14" y="123"/>
                    <a:pt x="15" y="125"/>
                  </a:cubicBezTo>
                  <a:cubicBezTo>
                    <a:pt x="31" y="125"/>
                    <a:pt x="31" y="125"/>
                    <a:pt x="31" y="125"/>
                  </a:cubicBezTo>
                  <a:lnTo>
                    <a:pt x="35" y="124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5" name="Freeform 26">
              <a:extLst>
                <a:ext uri="{FF2B5EF4-FFF2-40B4-BE49-F238E27FC236}">
                  <a16:creationId xmlns:a16="http://schemas.microsoft.com/office/drawing/2014/main" id="{69226CD0-EF6E-A1DD-14FC-4636EC241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3828" y="3872443"/>
              <a:ext cx="157314" cy="161105"/>
            </a:xfrm>
            <a:custGeom>
              <a:avLst/>
              <a:gdLst/>
              <a:ahLst/>
              <a:cxnLst>
                <a:cxn ang="0">
                  <a:pos x="66" y="60"/>
                </a:cxn>
                <a:cxn ang="0">
                  <a:pos x="61" y="47"/>
                </a:cxn>
                <a:cxn ang="0">
                  <a:pos x="65" y="36"/>
                </a:cxn>
                <a:cxn ang="0">
                  <a:pos x="69" y="29"/>
                </a:cxn>
                <a:cxn ang="0">
                  <a:pos x="65" y="11"/>
                </a:cxn>
                <a:cxn ang="0">
                  <a:pos x="63" y="10"/>
                </a:cxn>
                <a:cxn ang="0">
                  <a:pos x="50" y="12"/>
                </a:cxn>
                <a:cxn ang="0">
                  <a:pos x="40" y="7"/>
                </a:cxn>
                <a:cxn ang="0">
                  <a:pos x="31" y="4"/>
                </a:cxn>
                <a:cxn ang="0">
                  <a:pos x="27" y="3"/>
                </a:cxn>
                <a:cxn ang="0">
                  <a:pos x="22" y="4"/>
                </a:cxn>
                <a:cxn ang="0">
                  <a:pos x="15" y="7"/>
                </a:cxn>
                <a:cxn ang="0">
                  <a:pos x="10" y="5"/>
                </a:cxn>
                <a:cxn ang="0">
                  <a:pos x="6" y="6"/>
                </a:cxn>
                <a:cxn ang="0">
                  <a:pos x="6" y="15"/>
                </a:cxn>
                <a:cxn ang="0">
                  <a:pos x="8" y="20"/>
                </a:cxn>
                <a:cxn ang="0">
                  <a:pos x="10" y="27"/>
                </a:cxn>
                <a:cxn ang="0">
                  <a:pos x="5" y="28"/>
                </a:cxn>
                <a:cxn ang="0">
                  <a:pos x="6" y="35"/>
                </a:cxn>
                <a:cxn ang="0">
                  <a:pos x="2" y="41"/>
                </a:cxn>
                <a:cxn ang="0">
                  <a:pos x="1" y="49"/>
                </a:cxn>
                <a:cxn ang="0">
                  <a:pos x="5" y="52"/>
                </a:cxn>
                <a:cxn ang="0">
                  <a:pos x="14" y="61"/>
                </a:cxn>
                <a:cxn ang="0">
                  <a:pos x="10" y="71"/>
                </a:cxn>
                <a:cxn ang="0">
                  <a:pos x="44" y="64"/>
                </a:cxn>
                <a:cxn ang="0">
                  <a:pos x="65" y="65"/>
                </a:cxn>
                <a:cxn ang="0">
                  <a:pos x="66" y="60"/>
                </a:cxn>
              </a:cxnLst>
              <a:rect l="0" t="0" r="r" b="b"/>
              <a:pathLst>
                <a:path w="69" h="71">
                  <a:moveTo>
                    <a:pt x="66" y="60"/>
                  </a:moveTo>
                  <a:cubicBezTo>
                    <a:pt x="64" y="58"/>
                    <a:pt x="61" y="49"/>
                    <a:pt x="61" y="47"/>
                  </a:cubicBezTo>
                  <a:cubicBezTo>
                    <a:pt x="61" y="45"/>
                    <a:pt x="65" y="39"/>
                    <a:pt x="65" y="36"/>
                  </a:cubicBezTo>
                  <a:cubicBezTo>
                    <a:pt x="65" y="33"/>
                    <a:pt x="69" y="31"/>
                    <a:pt x="69" y="29"/>
                  </a:cubicBezTo>
                  <a:cubicBezTo>
                    <a:pt x="69" y="27"/>
                    <a:pt x="68" y="17"/>
                    <a:pt x="65" y="11"/>
                  </a:cubicBezTo>
                  <a:cubicBezTo>
                    <a:pt x="65" y="11"/>
                    <a:pt x="64" y="11"/>
                    <a:pt x="63" y="10"/>
                  </a:cubicBezTo>
                  <a:cubicBezTo>
                    <a:pt x="61" y="8"/>
                    <a:pt x="53" y="9"/>
                    <a:pt x="50" y="12"/>
                  </a:cubicBezTo>
                  <a:cubicBezTo>
                    <a:pt x="47" y="15"/>
                    <a:pt x="41" y="9"/>
                    <a:pt x="40" y="7"/>
                  </a:cubicBezTo>
                  <a:cubicBezTo>
                    <a:pt x="39" y="6"/>
                    <a:pt x="35" y="2"/>
                    <a:pt x="31" y="4"/>
                  </a:cubicBezTo>
                  <a:cubicBezTo>
                    <a:pt x="28" y="7"/>
                    <a:pt x="27" y="6"/>
                    <a:pt x="27" y="3"/>
                  </a:cubicBezTo>
                  <a:cubicBezTo>
                    <a:pt x="28" y="0"/>
                    <a:pt x="22" y="1"/>
                    <a:pt x="22" y="4"/>
                  </a:cubicBezTo>
                  <a:cubicBezTo>
                    <a:pt x="21" y="6"/>
                    <a:pt x="17" y="9"/>
                    <a:pt x="15" y="7"/>
                  </a:cubicBezTo>
                  <a:cubicBezTo>
                    <a:pt x="14" y="5"/>
                    <a:pt x="11" y="2"/>
                    <a:pt x="10" y="5"/>
                  </a:cubicBezTo>
                  <a:cubicBezTo>
                    <a:pt x="9" y="7"/>
                    <a:pt x="7" y="7"/>
                    <a:pt x="6" y="6"/>
                  </a:cubicBezTo>
                  <a:cubicBezTo>
                    <a:pt x="5" y="9"/>
                    <a:pt x="4" y="14"/>
                    <a:pt x="6" y="15"/>
                  </a:cubicBezTo>
                  <a:cubicBezTo>
                    <a:pt x="8" y="16"/>
                    <a:pt x="8" y="19"/>
                    <a:pt x="8" y="20"/>
                  </a:cubicBezTo>
                  <a:cubicBezTo>
                    <a:pt x="7" y="22"/>
                    <a:pt x="12" y="25"/>
                    <a:pt x="10" y="27"/>
                  </a:cubicBezTo>
                  <a:cubicBezTo>
                    <a:pt x="8" y="29"/>
                    <a:pt x="6" y="25"/>
                    <a:pt x="5" y="28"/>
                  </a:cubicBezTo>
                  <a:cubicBezTo>
                    <a:pt x="3" y="30"/>
                    <a:pt x="7" y="33"/>
                    <a:pt x="6" y="35"/>
                  </a:cubicBezTo>
                  <a:cubicBezTo>
                    <a:pt x="4" y="37"/>
                    <a:pt x="2" y="37"/>
                    <a:pt x="2" y="41"/>
                  </a:cubicBezTo>
                  <a:cubicBezTo>
                    <a:pt x="3" y="45"/>
                    <a:pt x="3" y="48"/>
                    <a:pt x="1" y="49"/>
                  </a:cubicBezTo>
                  <a:cubicBezTo>
                    <a:pt x="0" y="50"/>
                    <a:pt x="1" y="50"/>
                    <a:pt x="5" y="52"/>
                  </a:cubicBezTo>
                  <a:cubicBezTo>
                    <a:pt x="8" y="55"/>
                    <a:pt x="14" y="57"/>
                    <a:pt x="14" y="61"/>
                  </a:cubicBezTo>
                  <a:cubicBezTo>
                    <a:pt x="13" y="64"/>
                    <a:pt x="12" y="65"/>
                    <a:pt x="10" y="71"/>
                  </a:cubicBezTo>
                  <a:cubicBezTo>
                    <a:pt x="17" y="71"/>
                    <a:pt x="29" y="66"/>
                    <a:pt x="44" y="64"/>
                  </a:cubicBezTo>
                  <a:cubicBezTo>
                    <a:pt x="52" y="62"/>
                    <a:pt x="60" y="64"/>
                    <a:pt x="65" y="65"/>
                  </a:cubicBezTo>
                  <a:cubicBezTo>
                    <a:pt x="66" y="63"/>
                    <a:pt x="66" y="61"/>
                    <a:pt x="66" y="6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6" name="Freeform 27">
              <a:extLst>
                <a:ext uri="{FF2B5EF4-FFF2-40B4-BE49-F238E27FC236}">
                  <a16:creationId xmlns:a16="http://schemas.microsoft.com/office/drawing/2014/main" id="{562A7D5F-8184-8BEC-667B-E647D565F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2187" y="3862967"/>
              <a:ext cx="109930" cy="166790"/>
            </a:xfrm>
            <a:custGeom>
              <a:avLst/>
              <a:gdLst/>
              <a:ahLst/>
              <a:cxnLst>
                <a:cxn ang="0">
                  <a:pos x="41" y="30"/>
                </a:cxn>
                <a:cxn ang="0">
                  <a:pos x="40" y="14"/>
                </a:cxn>
                <a:cxn ang="0">
                  <a:pos x="38" y="7"/>
                </a:cxn>
                <a:cxn ang="0">
                  <a:pos x="35" y="0"/>
                </a:cxn>
                <a:cxn ang="0">
                  <a:pos x="32" y="3"/>
                </a:cxn>
                <a:cxn ang="0">
                  <a:pos x="4" y="2"/>
                </a:cxn>
                <a:cxn ang="0">
                  <a:pos x="6" y="13"/>
                </a:cxn>
                <a:cxn ang="0">
                  <a:pos x="4" y="15"/>
                </a:cxn>
                <a:cxn ang="0">
                  <a:pos x="8" y="33"/>
                </a:cxn>
                <a:cxn ang="0">
                  <a:pos x="4" y="40"/>
                </a:cxn>
                <a:cxn ang="0">
                  <a:pos x="0" y="51"/>
                </a:cxn>
                <a:cxn ang="0">
                  <a:pos x="5" y="64"/>
                </a:cxn>
                <a:cxn ang="0">
                  <a:pos x="4" y="69"/>
                </a:cxn>
                <a:cxn ang="0">
                  <a:pos x="13" y="72"/>
                </a:cxn>
                <a:cxn ang="0">
                  <a:pos x="35" y="64"/>
                </a:cxn>
                <a:cxn ang="0">
                  <a:pos x="48" y="58"/>
                </a:cxn>
                <a:cxn ang="0">
                  <a:pos x="44" y="45"/>
                </a:cxn>
                <a:cxn ang="0">
                  <a:pos x="41" y="30"/>
                </a:cxn>
              </a:cxnLst>
              <a:rect l="0" t="0" r="r" b="b"/>
              <a:pathLst>
                <a:path w="48" h="73">
                  <a:moveTo>
                    <a:pt x="41" y="30"/>
                  </a:moveTo>
                  <a:cubicBezTo>
                    <a:pt x="39" y="26"/>
                    <a:pt x="40" y="18"/>
                    <a:pt x="40" y="14"/>
                  </a:cubicBezTo>
                  <a:cubicBezTo>
                    <a:pt x="41" y="10"/>
                    <a:pt x="39" y="8"/>
                    <a:pt x="38" y="7"/>
                  </a:cubicBezTo>
                  <a:cubicBezTo>
                    <a:pt x="37" y="6"/>
                    <a:pt x="36" y="3"/>
                    <a:pt x="35" y="0"/>
                  </a:cubicBezTo>
                  <a:cubicBezTo>
                    <a:pt x="33" y="1"/>
                    <a:pt x="33" y="4"/>
                    <a:pt x="32" y="3"/>
                  </a:cubicBezTo>
                  <a:cubicBezTo>
                    <a:pt x="31" y="1"/>
                    <a:pt x="5" y="0"/>
                    <a:pt x="4" y="2"/>
                  </a:cubicBezTo>
                  <a:cubicBezTo>
                    <a:pt x="3" y="4"/>
                    <a:pt x="6" y="11"/>
                    <a:pt x="6" y="13"/>
                  </a:cubicBezTo>
                  <a:cubicBezTo>
                    <a:pt x="6" y="14"/>
                    <a:pt x="5" y="15"/>
                    <a:pt x="4" y="15"/>
                  </a:cubicBezTo>
                  <a:cubicBezTo>
                    <a:pt x="7" y="21"/>
                    <a:pt x="8" y="31"/>
                    <a:pt x="8" y="33"/>
                  </a:cubicBezTo>
                  <a:cubicBezTo>
                    <a:pt x="8" y="35"/>
                    <a:pt x="4" y="37"/>
                    <a:pt x="4" y="40"/>
                  </a:cubicBezTo>
                  <a:cubicBezTo>
                    <a:pt x="4" y="43"/>
                    <a:pt x="0" y="49"/>
                    <a:pt x="0" y="51"/>
                  </a:cubicBezTo>
                  <a:cubicBezTo>
                    <a:pt x="0" y="53"/>
                    <a:pt x="3" y="62"/>
                    <a:pt x="5" y="64"/>
                  </a:cubicBezTo>
                  <a:cubicBezTo>
                    <a:pt x="5" y="65"/>
                    <a:pt x="5" y="67"/>
                    <a:pt x="4" y="69"/>
                  </a:cubicBezTo>
                  <a:cubicBezTo>
                    <a:pt x="9" y="71"/>
                    <a:pt x="12" y="72"/>
                    <a:pt x="13" y="72"/>
                  </a:cubicBezTo>
                  <a:cubicBezTo>
                    <a:pt x="15" y="73"/>
                    <a:pt x="29" y="66"/>
                    <a:pt x="35" y="64"/>
                  </a:cubicBezTo>
                  <a:cubicBezTo>
                    <a:pt x="39" y="61"/>
                    <a:pt x="44" y="60"/>
                    <a:pt x="48" y="58"/>
                  </a:cubicBezTo>
                  <a:cubicBezTo>
                    <a:pt x="46" y="54"/>
                    <a:pt x="44" y="49"/>
                    <a:pt x="44" y="45"/>
                  </a:cubicBezTo>
                  <a:cubicBezTo>
                    <a:pt x="44" y="39"/>
                    <a:pt x="42" y="33"/>
                    <a:pt x="41" y="3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7" name="Freeform 28">
              <a:extLst>
                <a:ext uri="{FF2B5EF4-FFF2-40B4-BE49-F238E27FC236}">
                  <a16:creationId xmlns:a16="http://schemas.microsoft.com/office/drawing/2014/main" id="{7849E685-FF04-4A88-5464-8497FE785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247" y="3823164"/>
              <a:ext cx="197116" cy="145942"/>
            </a:xfrm>
            <a:custGeom>
              <a:avLst/>
              <a:gdLst/>
              <a:ahLst/>
              <a:cxnLst>
                <a:cxn ang="0">
                  <a:pos x="29" y="34"/>
                </a:cxn>
                <a:cxn ang="0">
                  <a:pos x="34" y="33"/>
                </a:cxn>
                <a:cxn ang="0">
                  <a:pos x="42" y="31"/>
                </a:cxn>
                <a:cxn ang="0">
                  <a:pos x="51" y="42"/>
                </a:cxn>
                <a:cxn ang="0">
                  <a:pos x="53" y="49"/>
                </a:cxn>
                <a:cxn ang="0">
                  <a:pos x="53" y="50"/>
                </a:cxn>
                <a:cxn ang="0">
                  <a:pos x="61" y="48"/>
                </a:cxn>
                <a:cxn ang="0">
                  <a:pos x="65" y="58"/>
                </a:cxn>
                <a:cxn ang="0">
                  <a:pos x="70" y="62"/>
                </a:cxn>
                <a:cxn ang="0">
                  <a:pos x="74" y="58"/>
                </a:cxn>
                <a:cxn ang="0">
                  <a:pos x="77" y="60"/>
                </a:cxn>
                <a:cxn ang="0">
                  <a:pos x="80" y="57"/>
                </a:cxn>
                <a:cxn ang="0">
                  <a:pos x="79" y="50"/>
                </a:cxn>
                <a:cxn ang="0">
                  <a:pos x="84" y="49"/>
                </a:cxn>
                <a:cxn ang="0">
                  <a:pos x="82" y="42"/>
                </a:cxn>
                <a:cxn ang="0">
                  <a:pos x="80" y="37"/>
                </a:cxn>
                <a:cxn ang="0">
                  <a:pos x="80" y="28"/>
                </a:cxn>
                <a:cxn ang="0">
                  <a:pos x="78" y="26"/>
                </a:cxn>
                <a:cxn ang="0">
                  <a:pos x="76" y="20"/>
                </a:cxn>
                <a:cxn ang="0">
                  <a:pos x="76" y="16"/>
                </a:cxn>
                <a:cxn ang="0">
                  <a:pos x="72" y="11"/>
                </a:cxn>
                <a:cxn ang="0">
                  <a:pos x="67" y="2"/>
                </a:cxn>
                <a:cxn ang="0">
                  <a:pos x="59" y="8"/>
                </a:cxn>
                <a:cxn ang="0">
                  <a:pos x="52" y="7"/>
                </a:cxn>
                <a:cxn ang="0">
                  <a:pos x="45" y="8"/>
                </a:cxn>
                <a:cxn ang="0">
                  <a:pos x="42" y="5"/>
                </a:cxn>
                <a:cxn ang="0">
                  <a:pos x="42" y="3"/>
                </a:cxn>
                <a:cxn ang="0">
                  <a:pos x="41" y="4"/>
                </a:cxn>
                <a:cxn ang="0">
                  <a:pos x="24" y="3"/>
                </a:cxn>
                <a:cxn ang="0">
                  <a:pos x="16" y="0"/>
                </a:cxn>
                <a:cxn ang="0">
                  <a:pos x="14" y="5"/>
                </a:cxn>
                <a:cxn ang="0">
                  <a:pos x="15" y="10"/>
                </a:cxn>
                <a:cxn ang="0">
                  <a:pos x="11" y="12"/>
                </a:cxn>
                <a:cxn ang="0">
                  <a:pos x="1" y="17"/>
                </a:cxn>
                <a:cxn ang="0">
                  <a:pos x="0" y="18"/>
                </a:cxn>
                <a:cxn ang="0">
                  <a:pos x="8" y="28"/>
                </a:cxn>
                <a:cxn ang="0">
                  <a:pos x="21" y="42"/>
                </a:cxn>
                <a:cxn ang="0">
                  <a:pos x="29" y="34"/>
                </a:cxn>
              </a:cxnLst>
              <a:rect l="0" t="0" r="r" b="b"/>
              <a:pathLst>
                <a:path w="86" h="64">
                  <a:moveTo>
                    <a:pt x="29" y="34"/>
                  </a:moveTo>
                  <a:cubicBezTo>
                    <a:pt x="29" y="31"/>
                    <a:pt x="31" y="32"/>
                    <a:pt x="34" y="33"/>
                  </a:cubicBezTo>
                  <a:cubicBezTo>
                    <a:pt x="37" y="33"/>
                    <a:pt x="40" y="31"/>
                    <a:pt x="42" y="31"/>
                  </a:cubicBezTo>
                  <a:cubicBezTo>
                    <a:pt x="45" y="31"/>
                    <a:pt x="51" y="40"/>
                    <a:pt x="51" y="42"/>
                  </a:cubicBezTo>
                  <a:cubicBezTo>
                    <a:pt x="51" y="45"/>
                    <a:pt x="52" y="47"/>
                    <a:pt x="53" y="49"/>
                  </a:cubicBezTo>
                  <a:cubicBezTo>
                    <a:pt x="53" y="49"/>
                    <a:pt x="53" y="49"/>
                    <a:pt x="53" y="50"/>
                  </a:cubicBezTo>
                  <a:cubicBezTo>
                    <a:pt x="57" y="49"/>
                    <a:pt x="61" y="48"/>
                    <a:pt x="61" y="48"/>
                  </a:cubicBezTo>
                  <a:cubicBezTo>
                    <a:pt x="63" y="48"/>
                    <a:pt x="65" y="54"/>
                    <a:pt x="65" y="58"/>
                  </a:cubicBezTo>
                  <a:cubicBezTo>
                    <a:pt x="64" y="61"/>
                    <a:pt x="68" y="64"/>
                    <a:pt x="70" y="62"/>
                  </a:cubicBezTo>
                  <a:cubicBezTo>
                    <a:pt x="72" y="59"/>
                    <a:pt x="74" y="56"/>
                    <a:pt x="74" y="58"/>
                  </a:cubicBezTo>
                  <a:cubicBezTo>
                    <a:pt x="75" y="59"/>
                    <a:pt x="75" y="59"/>
                    <a:pt x="77" y="60"/>
                  </a:cubicBezTo>
                  <a:cubicBezTo>
                    <a:pt x="77" y="58"/>
                    <a:pt x="79" y="58"/>
                    <a:pt x="80" y="57"/>
                  </a:cubicBezTo>
                  <a:cubicBezTo>
                    <a:pt x="81" y="55"/>
                    <a:pt x="77" y="52"/>
                    <a:pt x="79" y="50"/>
                  </a:cubicBezTo>
                  <a:cubicBezTo>
                    <a:pt x="80" y="47"/>
                    <a:pt x="82" y="51"/>
                    <a:pt x="84" y="49"/>
                  </a:cubicBezTo>
                  <a:cubicBezTo>
                    <a:pt x="86" y="47"/>
                    <a:pt x="81" y="44"/>
                    <a:pt x="82" y="42"/>
                  </a:cubicBezTo>
                  <a:cubicBezTo>
                    <a:pt x="82" y="41"/>
                    <a:pt x="82" y="38"/>
                    <a:pt x="80" y="37"/>
                  </a:cubicBezTo>
                  <a:cubicBezTo>
                    <a:pt x="78" y="36"/>
                    <a:pt x="79" y="31"/>
                    <a:pt x="80" y="28"/>
                  </a:cubicBezTo>
                  <a:cubicBezTo>
                    <a:pt x="79" y="27"/>
                    <a:pt x="79" y="27"/>
                    <a:pt x="78" y="26"/>
                  </a:cubicBezTo>
                  <a:cubicBezTo>
                    <a:pt x="77" y="24"/>
                    <a:pt x="78" y="20"/>
                    <a:pt x="76" y="20"/>
                  </a:cubicBezTo>
                  <a:cubicBezTo>
                    <a:pt x="73" y="20"/>
                    <a:pt x="74" y="17"/>
                    <a:pt x="76" y="16"/>
                  </a:cubicBezTo>
                  <a:cubicBezTo>
                    <a:pt x="78" y="15"/>
                    <a:pt x="72" y="13"/>
                    <a:pt x="72" y="11"/>
                  </a:cubicBezTo>
                  <a:cubicBezTo>
                    <a:pt x="72" y="8"/>
                    <a:pt x="69" y="3"/>
                    <a:pt x="67" y="2"/>
                  </a:cubicBezTo>
                  <a:cubicBezTo>
                    <a:pt x="66" y="2"/>
                    <a:pt x="61" y="8"/>
                    <a:pt x="59" y="8"/>
                  </a:cubicBezTo>
                  <a:cubicBezTo>
                    <a:pt x="57" y="8"/>
                    <a:pt x="53" y="4"/>
                    <a:pt x="52" y="7"/>
                  </a:cubicBezTo>
                  <a:cubicBezTo>
                    <a:pt x="50" y="11"/>
                    <a:pt x="47" y="6"/>
                    <a:pt x="45" y="8"/>
                  </a:cubicBezTo>
                  <a:cubicBezTo>
                    <a:pt x="43" y="11"/>
                    <a:pt x="42" y="5"/>
                    <a:pt x="42" y="5"/>
                  </a:cubicBezTo>
                  <a:cubicBezTo>
                    <a:pt x="42" y="5"/>
                    <a:pt x="42" y="4"/>
                    <a:pt x="42" y="3"/>
                  </a:cubicBezTo>
                  <a:cubicBezTo>
                    <a:pt x="42" y="3"/>
                    <a:pt x="41" y="4"/>
                    <a:pt x="41" y="4"/>
                  </a:cubicBezTo>
                  <a:cubicBezTo>
                    <a:pt x="35" y="6"/>
                    <a:pt x="25" y="5"/>
                    <a:pt x="24" y="3"/>
                  </a:cubicBezTo>
                  <a:cubicBezTo>
                    <a:pt x="24" y="1"/>
                    <a:pt x="16" y="0"/>
                    <a:pt x="16" y="0"/>
                  </a:cubicBezTo>
                  <a:cubicBezTo>
                    <a:pt x="16" y="0"/>
                    <a:pt x="17" y="4"/>
                    <a:pt x="14" y="5"/>
                  </a:cubicBezTo>
                  <a:cubicBezTo>
                    <a:pt x="11" y="6"/>
                    <a:pt x="15" y="9"/>
                    <a:pt x="15" y="10"/>
                  </a:cubicBezTo>
                  <a:cubicBezTo>
                    <a:pt x="15" y="11"/>
                    <a:pt x="12" y="13"/>
                    <a:pt x="11" y="12"/>
                  </a:cubicBezTo>
                  <a:cubicBezTo>
                    <a:pt x="9" y="11"/>
                    <a:pt x="4" y="16"/>
                    <a:pt x="1" y="17"/>
                  </a:cubicBezTo>
                  <a:cubicBezTo>
                    <a:pt x="1" y="17"/>
                    <a:pt x="1" y="18"/>
                    <a:pt x="0" y="18"/>
                  </a:cubicBezTo>
                  <a:cubicBezTo>
                    <a:pt x="4" y="22"/>
                    <a:pt x="4" y="25"/>
                    <a:pt x="8" y="28"/>
                  </a:cubicBezTo>
                  <a:cubicBezTo>
                    <a:pt x="12" y="31"/>
                    <a:pt x="18" y="36"/>
                    <a:pt x="21" y="42"/>
                  </a:cubicBezTo>
                  <a:cubicBezTo>
                    <a:pt x="24" y="39"/>
                    <a:pt x="28" y="36"/>
                    <a:pt x="29" y="3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8" name="Freeform 29">
              <a:extLst>
                <a:ext uri="{FF2B5EF4-FFF2-40B4-BE49-F238E27FC236}">
                  <a16:creationId xmlns:a16="http://schemas.microsoft.com/office/drawing/2014/main" id="{F0BFC6F9-EDBF-A9C0-44C0-A05886C80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8014" y="3931199"/>
              <a:ext cx="106139" cy="102349"/>
            </a:xfrm>
            <a:custGeom>
              <a:avLst/>
              <a:gdLst/>
              <a:ahLst/>
              <a:cxnLst>
                <a:cxn ang="0">
                  <a:pos x="38" y="26"/>
                </a:cxn>
                <a:cxn ang="0">
                  <a:pos x="34" y="23"/>
                </a:cxn>
                <a:cxn ang="0">
                  <a:pos x="35" y="15"/>
                </a:cxn>
                <a:cxn ang="0">
                  <a:pos x="36" y="12"/>
                </a:cxn>
                <a:cxn ang="0">
                  <a:pos x="33" y="10"/>
                </a:cxn>
                <a:cxn ang="0">
                  <a:pos x="29" y="14"/>
                </a:cxn>
                <a:cxn ang="0">
                  <a:pos x="24" y="10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11" y="7"/>
                </a:cxn>
                <a:cxn ang="0">
                  <a:pos x="2" y="15"/>
                </a:cxn>
                <a:cxn ang="0">
                  <a:pos x="0" y="19"/>
                </a:cxn>
                <a:cxn ang="0">
                  <a:pos x="14" y="28"/>
                </a:cxn>
                <a:cxn ang="0">
                  <a:pos x="41" y="45"/>
                </a:cxn>
                <a:cxn ang="0">
                  <a:pos x="43" y="45"/>
                </a:cxn>
                <a:cxn ang="0">
                  <a:pos x="47" y="35"/>
                </a:cxn>
                <a:cxn ang="0">
                  <a:pos x="38" y="26"/>
                </a:cxn>
              </a:cxnLst>
              <a:rect l="0" t="0" r="r" b="b"/>
              <a:pathLst>
                <a:path w="47" h="45">
                  <a:moveTo>
                    <a:pt x="38" y="26"/>
                  </a:moveTo>
                  <a:cubicBezTo>
                    <a:pt x="34" y="24"/>
                    <a:pt x="33" y="24"/>
                    <a:pt x="34" y="23"/>
                  </a:cubicBezTo>
                  <a:cubicBezTo>
                    <a:pt x="36" y="22"/>
                    <a:pt x="36" y="19"/>
                    <a:pt x="35" y="15"/>
                  </a:cubicBezTo>
                  <a:cubicBezTo>
                    <a:pt x="35" y="13"/>
                    <a:pt x="35" y="13"/>
                    <a:pt x="36" y="12"/>
                  </a:cubicBezTo>
                  <a:cubicBezTo>
                    <a:pt x="34" y="11"/>
                    <a:pt x="34" y="11"/>
                    <a:pt x="33" y="10"/>
                  </a:cubicBezTo>
                  <a:cubicBezTo>
                    <a:pt x="33" y="8"/>
                    <a:pt x="31" y="11"/>
                    <a:pt x="29" y="14"/>
                  </a:cubicBezTo>
                  <a:cubicBezTo>
                    <a:pt x="27" y="16"/>
                    <a:pt x="23" y="13"/>
                    <a:pt x="24" y="10"/>
                  </a:cubicBezTo>
                  <a:cubicBezTo>
                    <a:pt x="24" y="6"/>
                    <a:pt x="22" y="0"/>
                    <a:pt x="20" y="0"/>
                  </a:cubicBezTo>
                  <a:cubicBezTo>
                    <a:pt x="20" y="0"/>
                    <a:pt x="16" y="1"/>
                    <a:pt x="12" y="2"/>
                  </a:cubicBezTo>
                  <a:cubicBezTo>
                    <a:pt x="13" y="3"/>
                    <a:pt x="12" y="5"/>
                    <a:pt x="11" y="7"/>
                  </a:cubicBezTo>
                  <a:cubicBezTo>
                    <a:pt x="11" y="10"/>
                    <a:pt x="5" y="13"/>
                    <a:pt x="2" y="15"/>
                  </a:cubicBezTo>
                  <a:cubicBezTo>
                    <a:pt x="1" y="15"/>
                    <a:pt x="0" y="17"/>
                    <a:pt x="0" y="19"/>
                  </a:cubicBezTo>
                  <a:cubicBezTo>
                    <a:pt x="4" y="22"/>
                    <a:pt x="10" y="25"/>
                    <a:pt x="14" y="28"/>
                  </a:cubicBezTo>
                  <a:cubicBezTo>
                    <a:pt x="22" y="35"/>
                    <a:pt x="35" y="43"/>
                    <a:pt x="41" y="45"/>
                  </a:cubicBezTo>
                  <a:cubicBezTo>
                    <a:pt x="41" y="45"/>
                    <a:pt x="42" y="45"/>
                    <a:pt x="43" y="45"/>
                  </a:cubicBezTo>
                  <a:cubicBezTo>
                    <a:pt x="45" y="39"/>
                    <a:pt x="46" y="38"/>
                    <a:pt x="47" y="35"/>
                  </a:cubicBezTo>
                  <a:cubicBezTo>
                    <a:pt x="47" y="31"/>
                    <a:pt x="41" y="29"/>
                    <a:pt x="38" y="2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9" name="Freeform 30">
              <a:extLst>
                <a:ext uri="{FF2B5EF4-FFF2-40B4-BE49-F238E27FC236}">
                  <a16:creationId xmlns:a16="http://schemas.microsoft.com/office/drawing/2014/main" id="{AFC23107-CC4D-3FF1-B997-B34094201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2526" y="3893292"/>
              <a:ext cx="75814" cy="81500"/>
            </a:xfrm>
            <a:custGeom>
              <a:avLst/>
              <a:gdLst/>
              <a:ahLst/>
              <a:cxnLst>
                <a:cxn ang="0">
                  <a:pos x="31" y="24"/>
                </a:cxn>
                <a:cxn ang="0">
                  <a:pos x="32" y="18"/>
                </a:cxn>
                <a:cxn ang="0">
                  <a:pos x="30" y="11"/>
                </a:cxn>
                <a:cxn ang="0">
                  <a:pos x="21" y="0"/>
                </a:cxn>
                <a:cxn ang="0">
                  <a:pos x="13" y="2"/>
                </a:cxn>
                <a:cxn ang="0">
                  <a:pos x="8" y="3"/>
                </a:cxn>
                <a:cxn ang="0">
                  <a:pos x="0" y="11"/>
                </a:cxn>
                <a:cxn ang="0">
                  <a:pos x="2" y="15"/>
                </a:cxn>
                <a:cxn ang="0">
                  <a:pos x="11" y="30"/>
                </a:cxn>
                <a:cxn ang="0">
                  <a:pos x="20" y="36"/>
                </a:cxn>
                <a:cxn ang="0">
                  <a:pos x="22" y="32"/>
                </a:cxn>
                <a:cxn ang="0">
                  <a:pos x="31" y="24"/>
                </a:cxn>
              </a:cxnLst>
              <a:rect l="0" t="0" r="r" b="b"/>
              <a:pathLst>
                <a:path w="33" h="36">
                  <a:moveTo>
                    <a:pt x="31" y="24"/>
                  </a:moveTo>
                  <a:cubicBezTo>
                    <a:pt x="32" y="22"/>
                    <a:pt x="33" y="20"/>
                    <a:pt x="32" y="18"/>
                  </a:cubicBezTo>
                  <a:cubicBezTo>
                    <a:pt x="31" y="16"/>
                    <a:pt x="30" y="14"/>
                    <a:pt x="30" y="11"/>
                  </a:cubicBezTo>
                  <a:cubicBezTo>
                    <a:pt x="30" y="9"/>
                    <a:pt x="24" y="0"/>
                    <a:pt x="21" y="0"/>
                  </a:cubicBezTo>
                  <a:cubicBezTo>
                    <a:pt x="19" y="0"/>
                    <a:pt x="16" y="2"/>
                    <a:pt x="13" y="2"/>
                  </a:cubicBezTo>
                  <a:cubicBezTo>
                    <a:pt x="10" y="1"/>
                    <a:pt x="8" y="0"/>
                    <a:pt x="8" y="3"/>
                  </a:cubicBezTo>
                  <a:cubicBezTo>
                    <a:pt x="7" y="5"/>
                    <a:pt x="3" y="8"/>
                    <a:pt x="0" y="11"/>
                  </a:cubicBezTo>
                  <a:cubicBezTo>
                    <a:pt x="1" y="12"/>
                    <a:pt x="1" y="14"/>
                    <a:pt x="2" y="15"/>
                  </a:cubicBezTo>
                  <a:cubicBezTo>
                    <a:pt x="4" y="25"/>
                    <a:pt x="7" y="26"/>
                    <a:pt x="11" y="30"/>
                  </a:cubicBezTo>
                  <a:cubicBezTo>
                    <a:pt x="12" y="31"/>
                    <a:pt x="16" y="33"/>
                    <a:pt x="20" y="36"/>
                  </a:cubicBezTo>
                  <a:cubicBezTo>
                    <a:pt x="20" y="34"/>
                    <a:pt x="21" y="32"/>
                    <a:pt x="22" y="32"/>
                  </a:cubicBezTo>
                  <a:cubicBezTo>
                    <a:pt x="25" y="30"/>
                    <a:pt x="31" y="27"/>
                    <a:pt x="31" y="2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0" name="Freeform 31">
              <a:extLst>
                <a:ext uri="{FF2B5EF4-FFF2-40B4-BE49-F238E27FC236}">
                  <a16:creationId xmlns:a16="http://schemas.microsoft.com/office/drawing/2014/main" id="{2A9CE3BF-7CB1-8673-9349-CBE81614B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5862" y="3415665"/>
              <a:ext cx="214175" cy="176268"/>
            </a:xfrm>
            <a:custGeom>
              <a:avLst/>
              <a:gdLst/>
              <a:ahLst/>
              <a:cxnLst>
                <a:cxn ang="0">
                  <a:pos x="44" y="59"/>
                </a:cxn>
                <a:cxn ang="0">
                  <a:pos x="56" y="51"/>
                </a:cxn>
                <a:cxn ang="0">
                  <a:pos x="56" y="20"/>
                </a:cxn>
                <a:cxn ang="0">
                  <a:pos x="94" y="20"/>
                </a:cxn>
                <a:cxn ang="0">
                  <a:pos x="94" y="4"/>
                </a:cxn>
                <a:cxn ang="0">
                  <a:pos x="86" y="0"/>
                </a:cxn>
                <a:cxn ang="0">
                  <a:pos x="44" y="0"/>
                </a:cxn>
                <a:cxn ang="0">
                  <a:pos x="38" y="10"/>
                </a:cxn>
                <a:cxn ang="0">
                  <a:pos x="23" y="31"/>
                </a:cxn>
                <a:cxn ang="0">
                  <a:pos x="3" y="66"/>
                </a:cxn>
                <a:cxn ang="0">
                  <a:pos x="0" y="77"/>
                </a:cxn>
                <a:cxn ang="0">
                  <a:pos x="44" y="77"/>
                </a:cxn>
                <a:cxn ang="0">
                  <a:pos x="44" y="59"/>
                </a:cxn>
              </a:cxnLst>
              <a:rect l="0" t="0" r="r" b="b"/>
              <a:pathLst>
                <a:path w="94" h="77">
                  <a:moveTo>
                    <a:pt x="44" y="59"/>
                  </a:moveTo>
                  <a:cubicBezTo>
                    <a:pt x="44" y="56"/>
                    <a:pt x="56" y="53"/>
                    <a:pt x="56" y="51"/>
                  </a:cubicBezTo>
                  <a:cubicBezTo>
                    <a:pt x="56" y="48"/>
                    <a:pt x="56" y="20"/>
                    <a:pt x="56" y="20"/>
                  </a:cubicBezTo>
                  <a:cubicBezTo>
                    <a:pt x="56" y="20"/>
                    <a:pt x="93" y="21"/>
                    <a:pt x="94" y="20"/>
                  </a:cubicBezTo>
                  <a:cubicBezTo>
                    <a:pt x="94" y="20"/>
                    <a:pt x="94" y="12"/>
                    <a:pt x="94" y="4"/>
                  </a:cubicBezTo>
                  <a:cubicBezTo>
                    <a:pt x="92" y="2"/>
                    <a:pt x="94" y="0"/>
                    <a:pt x="86" y="0"/>
                  </a:cubicBezTo>
                  <a:cubicBezTo>
                    <a:pt x="79" y="0"/>
                    <a:pt x="58" y="0"/>
                    <a:pt x="44" y="0"/>
                  </a:cubicBezTo>
                  <a:cubicBezTo>
                    <a:pt x="41" y="3"/>
                    <a:pt x="39" y="7"/>
                    <a:pt x="38" y="10"/>
                  </a:cubicBezTo>
                  <a:cubicBezTo>
                    <a:pt x="36" y="16"/>
                    <a:pt x="23" y="23"/>
                    <a:pt x="23" y="31"/>
                  </a:cubicBezTo>
                  <a:cubicBezTo>
                    <a:pt x="22" y="38"/>
                    <a:pt x="11" y="50"/>
                    <a:pt x="3" y="66"/>
                  </a:cubicBezTo>
                  <a:cubicBezTo>
                    <a:pt x="1" y="70"/>
                    <a:pt x="0" y="74"/>
                    <a:pt x="0" y="77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77"/>
                    <a:pt x="44" y="62"/>
                    <a:pt x="44" y="5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1" name="Freeform 32">
              <a:extLst>
                <a:ext uri="{FF2B5EF4-FFF2-40B4-BE49-F238E27FC236}">
                  <a16:creationId xmlns:a16="http://schemas.microsoft.com/office/drawing/2014/main" id="{25554771-F0E6-F249-BC78-61EBA8984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968" y="3425141"/>
              <a:ext cx="312733" cy="343058"/>
            </a:xfrm>
            <a:custGeom>
              <a:avLst/>
              <a:gdLst/>
              <a:ahLst/>
              <a:cxnLst>
                <a:cxn ang="0">
                  <a:pos x="11" y="130"/>
                </a:cxn>
                <a:cxn ang="0">
                  <a:pos x="21" y="130"/>
                </a:cxn>
                <a:cxn ang="0">
                  <a:pos x="30" y="129"/>
                </a:cxn>
                <a:cxn ang="0">
                  <a:pos x="36" y="135"/>
                </a:cxn>
                <a:cxn ang="0">
                  <a:pos x="40" y="135"/>
                </a:cxn>
                <a:cxn ang="0">
                  <a:pos x="48" y="145"/>
                </a:cxn>
                <a:cxn ang="0">
                  <a:pos x="53" y="150"/>
                </a:cxn>
                <a:cxn ang="0">
                  <a:pos x="59" y="147"/>
                </a:cxn>
                <a:cxn ang="0">
                  <a:pos x="66" y="144"/>
                </a:cxn>
                <a:cxn ang="0">
                  <a:pos x="72" y="143"/>
                </a:cxn>
                <a:cxn ang="0">
                  <a:pos x="80" y="144"/>
                </a:cxn>
                <a:cxn ang="0">
                  <a:pos x="87" y="141"/>
                </a:cxn>
                <a:cxn ang="0">
                  <a:pos x="131" y="141"/>
                </a:cxn>
                <a:cxn ang="0">
                  <a:pos x="132" y="131"/>
                </a:cxn>
                <a:cxn ang="0">
                  <a:pos x="129" y="128"/>
                </a:cxn>
                <a:cxn ang="0">
                  <a:pos x="118" y="28"/>
                </a:cxn>
                <a:cxn ang="0">
                  <a:pos x="137" y="28"/>
                </a:cxn>
                <a:cxn ang="0">
                  <a:pos x="97" y="2"/>
                </a:cxn>
                <a:cxn ang="0">
                  <a:pos x="95" y="0"/>
                </a:cxn>
                <a:cxn ang="0">
                  <a:pos x="95" y="16"/>
                </a:cxn>
                <a:cxn ang="0">
                  <a:pos x="57" y="16"/>
                </a:cxn>
                <a:cxn ang="0">
                  <a:pos x="57" y="47"/>
                </a:cxn>
                <a:cxn ang="0">
                  <a:pos x="45" y="55"/>
                </a:cxn>
                <a:cxn ang="0">
                  <a:pos x="45" y="73"/>
                </a:cxn>
                <a:cxn ang="0">
                  <a:pos x="1" y="73"/>
                </a:cxn>
                <a:cxn ang="0">
                  <a:pos x="7" y="85"/>
                </a:cxn>
                <a:cxn ang="0">
                  <a:pos x="9" y="104"/>
                </a:cxn>
                <a:cxn ang="0">
                  <a:pos x="6" y="126"/>
                </a:cxn>
                <a:cxn ang="0">
                  <a:pos x="4" y="135"/>
                </a:cxn>
                <a:cxn ang="0">
                  <a:pos x="4" y="135"/>
                </a:cxn>
                <a:cxn ang="0">
                  <a:pos x="11" y="130"/>
                </a:cxn>
              </a:cxnLst>
              <a:rect l="0" t="0" r="r" b="b"/>
              <a:pathLst>
                <a:path w="137" h="150">
                  <a:moveTo>
                    <a:pt x="11" y="130"/>
                  </a:moveTo>
                  <a:cubicBezTo>
                    <a:pt x="15" y="131"/>
                    <a:pt x="21" y="130"/>
                    <a:pt x="21" y="130"/>
                  </a:cubicBezTo>
                  <a:cubicBezTo>
                    <a:pt x="21" y="130"/>
                    <a:pt x="27" y="127"/>
                    <a:pt x="30" y="129"/>
                  </a:cubicBezTo>
                  <a:cubicBezTo>
                    <a:pt x="33" y="131"/>
                    <a:pt x="36" y="135"/>
                    <a:pt x="36" y="135"/>
                  </a:cubicBezTo>
                  <a:cubicBezTo>
                    <a:pt x="40" y="135"/>
                    <a:pt x="40" y="135"/>
                    <a:pt x="40" y="135"/>
                  </a:cubicBezTo>
                  <a:cubicBezTo>
                    <a:pt x="40" y="135"/>
                    <a:pt x="43" y="143"/>
                    <a:pt x="48" y="145"/>
                  </a:cubicBezTo>
                  <a:cubicBezTo>
                    <a:pt x="51" y="146"/>
                    <a:pt x="52" y="148"/>
                    <a:pt x="53" y="150"/>
                  </a:cubicBezTo>
                  <a:cubicBezTo>
                    <a:pt x="57" y="150"/>
                    <a:pt x="59" y="149"/>
                    <a:pt x="59" y="147"/>
                  </a:cubicBezTo>
                  <a:cubicBezTo>
                    <a:pt x="59" y="144"/>
                    <a:pt x="61" y="139"/>
                    <a:pt x="66" y="144"/>
                  </a:cubicBezTo>
                  <a:cubicBezTo>
                    <a:pt x="71" y="149"/>
                    <a:pt x="71" y="145"/>
                    <a:pt x="72" y="143"/>
                  </a:cubicBezTo>
                  <a:cubicBezTo>
                    <a:pt x="73" y="141"/>
                    <a:pt x="76" y="144"/>
                    <a:pt x="80" y="144"/>
                  </a:cubicBezTo>
                  <a:cubicBezTo>
                    <a:pt x="83" y="144"/>
                    <a:pt x="87" y="141"/>
                    <a:pt x="87" y="141"/>
                  </a:cubicBezTo>
                  <a:cubicBezTo>
                    <a:pt x="87" y="141"/>
                    <a:pt x="129" y="142"/>
                    <a:pt x="131" y="141"/>
                  </a:cubicBezTo>
                  <a:cubicBezTo>
                    <a:pt x="133" y="140"/>
                    <a:pt x="132" y="131"/>
                    <a:pt x="132" y="131"/>
                  </a:cubicBezTo>
                  <a:cubicBezTo>
                    <a:pt x="129" y="128"/>
                    <a:pt x="129" y="128"/>
                    <a:pt x="129" y="128"/>
                  </a:cubicBezTo>
                  <a:cubicBezTo>
                    <a:pt x="118" y="28"/>
                    <a:pt x="118" y="28"/>
                    <a:pt x="118" y="28"/>
                  </a:cubicBezTo>
                  <a:cubicBezTo>
                    <a:pt x="137" y="28"/>
                    <a:pt x="137" y="28"/>
                    <a:pt x="137" y="28"/>
                  </a:cubicBezTo>
                  <a:cubicBezTo>
                    <a:pt x="117" y="15"/>
                    <a:pt x="99" y="3"/>
                    <a:pt x="97" y="2"/>
                  </a:cubicBezTo>
                  <a:cubicBezTo>
                    <a:pt x="96" y="2"/>
                    <a:pt x="95" y="1"/>
                    <a:pt x="95" y="0"/>
                  </a:cubicBezTo>
                  <a:cubicBezTo>
                    <a:pt x="95" y="8"/>
                    <a:pt x="95" y="16"/>
                    <a:pt x="95" y="16"/>
                  </a:cubicBezTo>
                  <a:cubicBezTo>
                    <a:pt x="94" y="17"/>
                    <a:pt x="57" y="16"/>
                    <a:pt x="57" y="16"/>
                  </a:cubicBezTo>
                  <a:cubicBezTo>
                    <a:pt x="57" y="16"/>
                    <a:pt x="57" y="44"/>
                    <a:pt x="57" y="47"/>
                  </a:cubicBezTo>
                  <a:cubicBezTo>
                    <a:pt x="57" y="49"/>
                    <a:pt x="45" y="52"/>
                    <a:pt x="45" y="55"/>
                  </a:cubicBezTo>
                  <a:cubicBezTo>
                    <a:pt x="45" y="58"/>
                    <a:pt x="45" y="73"/>
                    <a:pt x="45" y="73"/>
                  </a:cubicBezTo>
                  <a:cubicBezTo>
                    <a:pt x="1" y="73"/>
                    <a:pt x="1" y="73"/>
                    <a:pt x="1" y="73"/>
                  </a:cubicBezTo>
                  <a:cubicBezTo>
                    <a:pt x="0" y="80"/>
                    <a:pt x="4" y="82"/>
                    <a:pt x="7" y="85"/>
                  </a:cubicBezTo>
                  <a:cubicBezTo>
                    <a:pt x="10" y="89"/>
                    <a:pt x="4" y="96"/>
                    <a:pt x="9" y="104"/>
                  </a:cubicBezTo>
                  <a:cubicBezTo>
                    <a:pt x="15" y="111"/>
                    <a:pt x="8" y="122"/>
                    <a:pt x="6" y="126"/>
                  </a:cubicBezTo>
                  <a:cubicBezTo>
                    <a:pt x="4" y="128"/>
                    <a:pt x="4" y="132"/>
                    <a:pt x="4" y="135"/>
                  </a:cubicBezTo>
                  <a:cubicBezTo>
                    <a:pt x="4" y="135"/>
                    <a:pt x="4" y="135"/>
                    <a:pt x="4" y="135"/>
                  </a:cubicBezTo>
                  <a:cubicBezTo>
                    <a:pt x="8" y="135"/>
                    <a:pt x="7" y="129"/>
                    <a:pt x="11" y="13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2" name="Freeform 33">
              <a:extLst>
                <a:ext uri="{FF2B5EF4-FFF2-40B4-BE49-F238E27FC236}">
                  <a16:creationId xmlns:a16="http://schemas.microsoft.com/office/drawing/2014/main" id="{0644179C-4BAE-D304-E5F3-3FF805BFB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5270" y="3489583"/>
              <a:ext cx="430244" cy="403709"/>
            </a:xfrm>
            <a:custGeom>
              <a:avLst/>
              <a:gdLst/>
              <a:ahLst/>
              <a:cxnLst>
                <a:cxn ang="0">
                  <a:pos x="179" y="73"/>
                </a:cxn>
                <a:cxn ang="0">
                  <a:pos x="173" y="61"/>
                </a:cxn>
                <a:cxn ang="0">
                  <a:pos x="161" y="57"/>
                </a:cxn>
                <a:cxn ang="0">
                  <a:pos x="153" y="47"/>
                </a:cxn>
                <a:cxn ang="0">
                  <a:pos x="84" y="0"/>
                </a:cxn>
                <a:cxn ang="0">
                  <a:pos x="65" y="0"/>
                </a:cxn>
                <a:cxn ang="0">
                  <a:pos x="76" y="100"/>
                </a:cxn>
                <a:cxn ang="0">
                  <a:pos x="79" y="103"/>
                </a:cxn>
                <a:cxn ang="0">
                  <a:pos x="78" y="113"/>
                </a:cxn>
                <a:cxn ang="0">
                  <a:pos x="34" y="113"/>
                </a:cxn>
                <a:cxn ang="0">
                  <a:pos x="27" y="116"/>
                </a:cxn>
                <a:cxn ang="0">
                  <a:pos x="19" y="115"/>
                </a:cxn>
                <a:cxn ang="0">
                  <a:pos x="13" y="116"/>
                </a:cxn>
                <a:cxn ang="0">
                  <a:pos x="6" y="119"/>
                </a:cxn>
                <a:cxn ang="0">
                  <a:pos x="0" y="122"/>
                </a:cxn>
                <a:cxn ang="0">
                  <a:pos x="1" y="125"/>
                </a:cxn>
                <a:cxn ang="0">
                  <a:pos x="3" y="128"/>
                </a:cxn>
                <a:cxn ang="0">
                  <a:pos x="5" y="135"/>
                </a:cxn>
                <a:cxn ang="0">
                  <a:pos x="11" y="142"/>
                </a:cxn>
                <a:cxn ang="0">
                  <a:pos x="11" y="151"/>
                </a:cxn>
                <a:cxn ang="0">
                  <a:pos x="14" y="154"/>
                </a:cxn>
                <a:cxn ang="0">
                  <a:pos x="21" y="153"/>
                </a:cxn>
                <a:cxn ang="0">
                  <a:pos x="28" y="154"/>
                </a:cxn>
                <a:cxn ang="0">
                  <a:pos x="36" y="148"/>
                </a:cxn>
                <a:cxn ang="0">
                  <a:pos x="41" y="157"/>
                </a:cxn>
                <a:cxn ang="0">
                  <a:pos x="45" y="162"/>
                </a:cxn>
                <a:cxn ang="0">
                  <a:pos x="45" y="166"/>
                </a:cxn>
                <a:cxn ang="0">
                  <a:pos x="47" y="172"/>
                </a:cxn>
                <a:cxn ang="0">
                  <a:pos x="53" y="173"/>
                </a:cxn>
                <a:cxn ang="0">
                  <a:pos x="58" y="175"/>
                </a:cxn>
                <a:cxn ang="0">
                  <a:pos x="65" y="172"/>
                </a:cxn>
                <a:cxn ang="0">
                  <a:pos x="70" y="171"/>
                </a:cxn>
                <a:cxn ang="0">
                  <a:pos x="74" y="172"/>
                </a:cxn>
                <a:cxn ang="0">
                  <a:pos x="78" y="172"/>
                </a:cxn>
                <a:cxn ang="0">
                  <a:pos x="81" y="163"/>
                </a:cxn>
                <a:cxn ang="0">
                  <a:pos x="80" y="156"/>
                </a:cxn>
                <a:cxn ang="0">
                  <a:pos x="89" y="152"/>
                </a:cxn>
                <a:cxn ang="0">
                  <a:pos x="93" y="145"/>
                </a:cxn>
                <a:cxn ang="0">
                  <a:pos x="96" y="136"/>
                </a:cxn>
                <a:cxn ang="0">
                  <a:pos x="103" y="137"/>
                </a:cxn>
                <a:cxn ang="0">
                  <a:pos x="108" y="131"/>
                </a:cxn>
                <a:cxn ang="0">
                  <a:pos x="114" y="129"/>
                </a:cxn>
                <a:cxn ang="0">
                  <a:pos x="118" y="126"/>
                </a:cxn>
                <a:cxn ang="0">
                  <a:pos x="128" y="122"/>
                </a:cxn>
                <a:cxn ang="0">
                  <a:pos x="136" y="119"/>
                </a:cxn>
                <a:cxn ang="0">
                  <a:pos x="150" y="119"/>
                </a:cxn>
                <a:cxn ang="0">
                  <a:pos x="159" y="116"/>
                </a:cxn>
                <a:cxn ang="0">
                  <a:pos x="177" y="115"/>
                </a:cxn>
                <a:cxn ang="0">
                  <a:pos x="184" y="110"/>
                </a:cxn>
                <a:cxn ang="0">
                  <a:pos x="188" y="101"/>
                </a:cxn>
                <a:cxn ang="0">
                  <a:pos x="188" y="71"/>
                </a:cxn>
                <a:cxn ang="0">
                  <a:pos x="179" y="73"/>
                </a:cxn>
              </a:cxnLst>
              <a:rect l="0" t="0" r="r" b="b"/>
              <a:pathLst>
                <a:path w="189" h="177">
                  <a:moveTo>
                    <a:pt x="179" y="73"/>
                  </a:moveTo>
                  <a:cubicBezTo>
                    <a:pt x="179" y="73"/>
                    <a:pt x="179" y="65"/>
                    <a:pt x="173" y="61"/>
                  </a:cubicBezTo>
                  <a:cubicBezTo>
                    <a:pt x="168" y="58"/>
                    <a:pt x="161" y="57"/>
                    <a:pt x="161" y="57"/>
                  </a:cubicBezTo>
                  <a:cubicBezTo>
                    <a:pt x="161" y="57"/>
                    <a:pt x="157" y="50"/>
                    <a:pt x="153" y="47"/>
                  </a:cubicBezTo>
                  <a:cubicBezTo>
                    <a:pt x="152" y="45"/>
                    <a:pt x="114" y="20"/>
                    <a:pt x="8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76" y="100"/>
                    <a:pt x="76" y="100"/>
                    <a:pt x="76" y="100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79" y="103"/>
                    <a:pt x="80" y="112"/>
                    <a:pt x="78" y="113"/>
                  </a:cubicBezTo>
                  <a:cubicBezTo>
                    <a:pt x="76" y="114"/>
                    <a:pt x="34" y="113"/>
                    <a:pt x="34" y="113"/>
                  </a:cubicBezTo>
                  <a:cubicBezTo>
                    <a:pt x="34" y="113"/>
                    <a:pt x="30" y="116"/>
                    <a:pt x="27" y="116"/>
                  </a:cubicBezTo>
                  <a:cubicBezTo>
                    <a:pt x="23" y="116"/>
                    <a:pt x="20" y="113"/>
                    <a:pt x="19" y="115"/>
                  </a:cubicBezTo>
                  <a:cubicBezTo>
                    <a:pt x="18" y="117"/>
                    <a:pt x="18" y="121"/>
                    <a:pt x="13" y="116"/>
                  </a:cubicBezTo>
                  <a:cubicBezTo>
                    <a:pt x="8" y="111"/>
                    <a:pt x="6" y="116"/>
                    <a:pt x="6" y="119"/>
                  </a:cubicBezTo>
                  <a:cubicBezTo>
                    <a:pt x="6" y="121"/>
                    <a:pt x="4" y="122"/>
                    <a:pt x="0" y="122"/>
                  </a:cubicBezTo>
                  <a:cubicBezTo>
                    <a:pt x="1" y="124"/>
                    <a:pt x="1" y="125"/>
                    <a:pt x="1" y="125"/>
                  </a:cubicBezTo>
                  <a:cubicBezTo>
                    <a:pt x="3" y="128"/>
                    <a:pt x="3" y="128"/>
                    <a:pt x="3" y="128"/>
                  </a:cubicBezTo>
                  <a:cubicBezTo>
                    <a:pt x="3" y="128"/>
                    <a:pt x="3" y="133"/>
                    <a:pt x="5" y="135"/>
                  </a:cubicBezTo>
                  <a:cubicBezTo>
                    <a:pt x="7" y="137"/>
                    <a:pt x="11" y="141"/>
                    <a:pt x="11" y="142"/>
                  </a:cubicBezTo>
                  <a:cubicBezTo>
                    <a:pt x="11" y="144"/>
                    <a:pt x="11" y="151"/>
                    <a:pt x="11" y="151"/>
                  </a:cubicBezTo>
                  <a:cubicBezTo>
                    <a:pt x="11" y="151"/>
                    <a:pt x="12" y="157"/>
                    <a:pt x="14" y="154"/>
                  </a:cubicBezTo>
                  <a:cubicBezTo>
                    <a:pt x="16" y="152"/>
                    <a:pt x="19" y="157"/>
                    <a:pt x="21" y="153"/>
                  </a:cubicBezTo>
                  <a:cubicBezTo>
                    <a:pt x="22" y="150"/>
                    <a:pt x="26" y="154"/>
                    <a:pt x="28" y="154"/>
                  </a:cubicBezTo>
                  <a:cubicBezTo>
                    <a:pt x="30" y="154"/>
                    <a:pt x="35" y="148"/>
                    <a:pt x="36" y="148"/>
                  </a:cubicBezTo>
                  <a:cubicBezTo>
                    <a:pt x="38" y="149"/>
                    <a:pt x="41" y="154"/>
                    <a:pt x="41" y="157"/>
                  </a:cubicBezTo>
                  <a:cubicBezTo>
                    <a:pt x="41" y="159"/>
                    <a:pt x="47" y="161"/>
                    <a:pt x="45" y="162"/>
                  </a:cubicBezTo>
                  <a:cubicBezTo>
                    <a:pt x="43" y="163"/>
                    <a:pt x="42" y="166"/>
                    <a:pt x="45" y="166"/>
                  </a:cubicBezTo>
                  <a:cubicBezTo>
                    <a:pt x="47" y="166"/>
                    <a:pt x="46" y="170"/>
                    <a:pt x="47" y="172"/>
                  </a:cubicBezTo>
                  <a:cubicBezTo>
                    <a:pt x="49" y="174"/>
                    <a:pt x="51" y="176"/>
                    <a:pt x="53" y="173"/>
                  </a:cubicBezTo>
                  <a:cubicBezTo>
                    <a:pt x="54" y="170"/>
                    <a:pt x="57" y="173"/>
                    <a:pt x="58" y="175"/>
                  </a:cubicBezTo>
                  <a:cubicBezTo>
                    <a:pt x="60" y="177"/>
                    <a:pt x="64" y="174"/>
                    <a:pt x="65" y="172"/>
                  </a:cubicBezTo>
                  <a:cubicBezTo>
                    <a:pt x="65" y="169"/>
                    <a:pt x="71" y="168"/>
                    <a:pt x="70" y="171"/>
                  </a:cubicBezTo>
                  <a:cubicBezTo>
                    <a:pt x="70" y="174"/>
                    <a:pt x="71" y="175"/>
                    <a:pt x="74" y="172"/>
                  </a:cubicBezTo>
                  <a:cubicBezTo>
                    <a:pt x="75" y="171"/>
                    <a:pt x="76" y="171"/>
                    <a:pt x="78" y="172"/>
                  </a:cubicBezTo>
                  <a:cubicBezTo>
                    <a:pt x="79" y="168"/>
                    <a:pt x="80" y="164"/>
                    <a:pt x="81" y="163"/>
                  </a:cubicBezTo>
                  <a:cubicBezTo>
                    <a:pt x="82" y="161"/>
                    <a:pt x="78" y="156"/>
                    <a:pt x="80" y="156"/>
                  </a:cubicBezTo>
                  <a:cubicBezTo>
                    <a:pt x="82" y="155"/>
                    <a:pt x="87" y="156"/>
                    <a:pt x="89" y="152"/>
                  </a:cubicBezTo>
                  <a:cubicBezTo>
                    <a:pt x="91" y="147"/>
                    <a:pt x="93" y="145"/>
                    <a:pt x="93" y="145"/>
                  </a:cubicBezTo>
                  <a:cubicBezTo>
                    <a:pt x="93" y="145"/>
                    <a:pt x="93" y="135"/>
                    <a:pt x="96" y="136"/>
                  </a:cubicBezTo>
                  <a:cubicBezTo>
                    <a:pt x="99" y="138"/>
                    <a:pt x="103" y="141"/>
                    <a:pt x="103" y="137"/>
                  </a:cubicBezTo>
                  <a:cubicBezTo>
                    <a:pt x="104" y="133"/>
                    <a:pt x="107" y="135"/>
                    <a:pt x="108" y="131"/>
                  </a:cubicBezTo>
                  <a:cubicBezTo>
                    <a:pt x="109" y="128"/>
                    <a:pt x="111" y="128"/>
                    <a:pt x="114" y="129"/>
                  </a:cubicBezTo>
                  <a:cubicBezTo>
                    <a:pt x="116" y="129"/>
                    <a:pt x="118" y="128"/>
                    <a:pt x="118" y="126"/>
                  </a:cubicBezTo>
                  <a:cubicBezTo>
                    <a:pt x="118" y="124"/>
                    <a:pt x="123" y="125"/>
                    <a:pt x="128" y="122"/>
                  </a:cubicBezTo>
                  <a:cubicBezTo>
                    <a:pt x="132" y="119"/>
                    <a:pt x="134" y="117"/>
                    <a:pt x="136" y="119"/>
                  </a:cubicBezTo>
                  <a:cubicBezTo>
                    <a:pt x="138" y="120"/>
                    <a:pt x="149" y="120"/>
                    <a:pt x="150" y="119"/>
                  </a:cubicBezTo>
                  <a:cubicBezTo>
                    <a:pt x="152" y="119"/>
                    <a:pt x="155" y="116"/>
                    <a:pt x="159" y="116"/>
                  </a:cubicBezTo>
                  <a:cubicBezTo>
                    <a:pt x="163" y="117"/>
                    <a:pt x="173" y="115"/>
                    <a:pt x="177" y="115"/>
                  </a:cubicBezTo>
                  <a:cubicBezTo>
                    <a:pt x="181" y="115"/>
                    <a:pt x="183" y="111"/>
                    <a:pt x="184" y="110"/>
                  </a:cubicBezTo>
                  <a:cubicBezTo>
                    <a:pt x="185" y="108"/>
                    <a:pt x="186" y="102"/>
                    <a:pt x="188" y="101"/>
                  </a:cubicBezTo>
                  <a:cubicBezTo>
                    <a:pt x="189" y="100"/>
                    <a:pt x="189" y="79"/>
                    <a:pt x="188" y="71"/>
                  </a:cubicBezTo>
                  <a:cubicBezTo>
                    <a:pt x="184" y="72"/>
                    <a:pt x="179" y="73"/>
                    <a:pt x="179" y="7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3" name="Freeform 34">
              <a:extLst>
                <a:ext uri="{FF2B5EF4-FFF2-40B4-BE49-F238E27FC236}">
                  <a16:creationId xmlns:a16="http://schemas.microsoft.com/office/drawing/2014/main" id="{93C3E2D3-7A08-29EC-D75B-13E7D1C3B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3432" y="3756828"/>
              <a:ext cx="210384" cy="149733"/>
            </a:xfrm>
            <a:custGeom>
              <a:avLst/>
              <a:gdLst/>
              <a:ahLst/>
              <a:cxnLst>
                <a:cxn ang="0">
                  <a:pos x="92" y="37"/>
                </a:cxn>
                <a:cxn ang="0">
                  <a:pos x="87" y="35"/>
                </a:cxn>
                <a:cxn ang="0">
                  <a:pos x="86" y="29"/>
                </a:cxn>
                <a:cxn ang="0">
                  <a:pos x="81" y="30"/>
                </a:cxn>
                <a:cxn ang="0">
                  <a:pos x="76" y="26"/>
                </a:cxn>
                <a:cxn ang="0">
                  <a:pos x="74" y="21"/>
                </a:cxn>
                <a:cxn ang="0">
                  <a:pos x="69" y="15"/>
                </a:cxn>
                <a:cxn ang="0">
                  <a:pos x="65" y="9"/>
                </a:cxn>
                <a:cxn ang="0">
                  <a:pos x="65" y="3"/>
                </a:cxn>
                <a:cxn ang="0">
                  <a:pos x="58" y="2"/>
                </a:cxn>
                <a:cxn ang="0">
                  <a:pos x="50" y="5"/>
                </a:cxn>
                <a:cxn ang="0">
                  <a:pos x="40" y="9"/>
                </a:cxn>
                <a:cxn ang="0">
                  <a:pos x="36" y="12"/>
                </a:cxn>
                <a:cxn ang="0">
                  <a:pos x="30" y="14"/>
                </a:cxn>
                <a:cxn ang="0">
                  <a:pos x="25" y="20"/>
                </a:cxn>
                <a:cxn ang="0">
                  <a:pos x="18" y="19"/>
                </a:cxn>
                <a:cxn ang="0">
                  <a:pos x="15" y="28"/>
                </a:cxn>
                <a:cxn ang="0">
                  <a:pos x="11" y="35"/>
                </a:cxn>
                <a:cxn ang="0">
                  <a:pos x="2" y="39"/>
                </a:cxn>
                <a:cxn ang="0">
                  <a:pos x="3" y="46"/>
                </a:cxn>
                <a:cxn ang="0">
                  <a:pos x="0" y="55"/>
                </a:cxn>
                <a:cxn ang="0">
                  <a:pos x="5" y="58"/>
                </a:cxn>
                <a:cxn ang="0">
                  <a:pos x="15" y="63"/>
                </a:cxn>
                <a:cxn ang="0">
                  <a:pos x="28" y="61"/>
                </a:cxn>
                <a:cxn ang="0">
                  <a:pos x="32" y="60"/>
                </a:cxn>
                <a:cxn ang="0">
                  <a:pos x="30" y="49"/>
                </a:cxn>
                <a:cxn ang="0">
                  <a:pos x="58" y="50"/>
                </a:cxn>
                <a:cxn ang="0">
                  <a:pos x="63" y="47"/>
                </a:cxn>
                <a:cxn ang="0">
                  <a:pos x="73" y="48"/>
                </a:cxn>
                <a:cxn ang="0">
                  <a:pos x="79" y="44"/>
                </a:cxn>
                <a:cxn ang="0">
                  <a:pos x="89" y="42"/>
                </a:cxn>
                <a:cxn ang="0">
                  <a:pos x="92" y="37"/>
                </a:cxn>
                <a:cxn ang="0">
                  <a:pos x="92" y="37"/>
                </a:cxn>
              </a:cxnLst>
              <a:rect l="0" t="0" r="r" b="b"/>
              <a:pathLst>
                <a:path w="92" h="66">
                  <a:moveTo>
                    <a:pt x="92" y="37"/>
                  </a:moveTo>
                  <a:cubicBezTo>
                    <a:pt x="90" y="35"/>
                    <a:pt x="88" y="35"/>
                    <a:pt x="87" y="35"/>
                  </a:cubicBezTo>
                  <a:cubicBezTo>
                    <a:pt x="86" y="35"/>
                    <a:pt x="87" y="30"/>
                    <a:pt x="86" y="29"/>
                  </a:cubicBezTo>
                  <a:cubicBezTo>
                    <a:pt x="86" y="28"/>
                    <a:pt x="83" y="30"/>
                    <a:pt x="81" y="30"/>
                  </a:cubicBezTo>
                  <a:cubicBezTo>
                    <a:pt x="79" y="29"/>
                    <a:pt x="78" y="26"/>
                    <a:pt x="76" y="26"/>
                  </a:cubicBezTo>
                  <a:cubicBezTo>
                    <a:pt x="74" y="26"/>
                    <a:pt x="74" y="24"/>
                    <a:pt x="74" y="21"/>
                  </a:cubicBezTo>
                  <a:cubicBezTo>
                    <a:pt x="74" y="19"/>
                    <a:pt x="71" y="17"/>
                    <a:pt x="69" y="15"/>
                  </a:cubicBezTo>
                  <a:cubicBezTo>
                    <a:pt x="67" y="14"/>
                    <a:pt x="66" y="10"/>
                    <a:pt x="65" y="9"/>
                  </a:cubicBezTo>
                  <a:cubicBezTo>
                    <a:pt x="64" y="8"/>
                    <a:pt x="65" y="5"/>
                    <a:pt x="65" y="3"/>
                  </a:cubicBezTo>
                  <a:cubicBezTo>
                    <a:pt x="62" y="3"/>
                    <a:pt x="59" y="2"/>
                    <a:pt x="58" y="2"/>
                  </a:cubicBezTo>
                  <a:cubicBezTo>
                    <a:pt x="56" y="0"/>
                    <a:pt x="54" y="2"/>
                    <a:pt x="50" y="5"/>
                  </a:cubicBezTo>
                  <a:cubicBezTo>
                    <a:pt x="45" y="8"/>
                    <a:pt x="40" y="7"/>
                    <a:pt x="40" y="9"/>
                  </a:cubicBezTo>
                  <a:cubicBezTo>
                    <a:pt x="40" y="11"/>
                    <a:pt x="38" y="12"/>
                    <a:pt x="36" y="12"/>
                  </a:cubicBezTo>
                  <a:cubicBezTo>
                    <a:pt x="33" y="11"/>
                    <a:pt x="31" y="11"/>
                    <a:pt x="30" y="14"/>
                  </a:cubicBezTo>
                  <a:cubicBezTo>
                    <a:pt x="29" y="18"/>
                    <a:pt x="26" y="16"/>
                    <a:pt x="25" y="20"/>
                  </a:cubicBezTo>
                  <a:cubicBezTo>
                    <a:pt x="25" y="24"/>
                    <a:pt x="21" y="21"/>
                    <a:pt x="18" y="19"/>
                  </a:cubicBezTo>
                  <a:cubicBezTo>
                    <a:pt x="15" y="18"/>
                    <a:pt x="15" y="28"/>
                    <a:pt x="15" y="28"/>
                  </a:cubicBezTo>
                  <a:cubicBezTo>
                    <a:pt x="15" y="28"/>
                    <a:pt x="13" y="30"/>
                    <a:pt x="11" y="35"/>
                  </a:cubicBezTo>
                  <a:cubicBezTo>
                    <a:pt x="9" y="39"/>
                    <a:pt x="4" y="38"/>
                    <a:pt x="2" y="39"/>
                  </a:cubicBezTo>
                  <a:cubicBezTo>
                    <a:pt x="0" y="39"/>
                    <a:pt x="4" y="44"/>
                    <a:pt x="3" y="46"/>
                  </a:cubicBezTo>
                  <a:cubicBezTo>
                    <a:pt x="2" y="47"/>
                    <a:pt x="1" y="51"/>
                    <a:pt x="0" y="55"/>
                  </a:cubicBezTo>
                  <a:cubicBezTo>
                    <a:pt x="2" y="55"/>
                    <a:pt x="4" y="57"/>
                    <a:pt x="5" y="58"/>
                  </a:cubicBezTo>
                  <a:cubicBezTo>
                    <a:pt x="6" y="60"/>
                    <a:pt x="12" y="66"/>
                    <a:pt x="15" y="63"/>
                  </a:cubicBezTo>
                  <a:cubicBezTo>
                    <a:pt x="18" y="60"/>
                    <a:pt x="26" y="59"/>
                    <a:pt x="28" y="61"/>
                  </a:cubicBezTo>
                  <a:cubicBezTo>
                    <a:pt x="30" y="63"/>
                    <a:pt x="32" y="62"/>
                    <a:pt x="32" y="60"/>
                  </a:cubicBezTo>
                  <a:cubicBezTo>
                    <a:pt x="32" y="58"/>
                    <a:pt x="29" y="51"/>
                    <a:pt x="30" y="49"/>
                  </a:cubicBezTo>
                  <a:cubicBezTo>
                    <a:pt x="31" y="47"/>
                    <a:pt x="57" y="48"/>
                    <a:pt x="58" y="50"/>
                  </a:cubicBezTo>
                  <a:cubicBezTo>
                    <a:pt x="59" y="51"/>
                    <a:pt x="59" y="46"/>
                    <a:pt x="63" y="47"/>
                  </a:cubicBezTo>
                  <a:cubicBezTo>
                    <a:pt x="66" y="47"/>
                    <a:pt x="71" y="49"/>
                    <a:pt x="73" y="48"/>
                  </a:cubicBezTo>
                  <a:cubicBezTo>
                    <a:pt x="75" y="47"/>
                    <a:pt x="77" y="44"/>
                    <a:pt x="79" y="44"/>
                  </a:cubicBezTo>
                  <a:cubicBezTo>
                    <a:pt x="81" y="44"/>
                    <a:pt x="87" y="43"/>
                    <a:pt x="89" y="42"/>
                  </a:cubicBezTo>
                  <a:cubicBezTo>
                    <a:pt x="90" y="40"/>
                    <a:pt x="92" y="40"/>
                    <a:pt x="92" y="37"/>
                  </a:cubicBezTo>
                  <a:cubicBezTo>
                    <a:pt x="92" y="37"/>
                    <a:pt x="92" y="37"/>
                    <a:pt x="92" y="3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4" name="Freeform 35">
              <a:extLst>
                <a:ext uri="{FF2B5EF4-FFF2-40B4-BE49-F238E27FC236}">
                  <a16:creationId xmlns:a16="http://schemas.microsoft.com/office/drawing/2014/main" id="{E8C9B1C8-84F1-EC2F-ECE5-111EFCDB2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9373" y="3533177"/>
              <a:ext cx="401814" cy="312733"/>
            </a:xfrm>
            <a:custGeom>
              <a:avLst/>
              <a:gdLst/>
              <a:ahLst/>
              <a:cxnLst>
                <a:cxn ang="0">
                  <a:pos x="168" y="20"/>
                </a:cxn>
                <a:cxn ang="0">
                  <a:pos x="167" y="5"/>
                </a:cxn>
                <a:cxn ang="0">
                  <a:pos x="158" y="10"/>
                </a:cxn>
                <a:cxn ang="0">
                  <a:pos x="151" y="3"/>
                </a:cxn>
                <a:cxn ang="0">
                  <a:pos x="134" y="0"/>
                </a:cxn>
                <a:cxn ang="0">
                  <a:pos x="86" y="30"/>
                </a:cxn>
                <a:cxn ang="0">
                  <a:pos x="65" y="46"/>
                </a:cxn>
                <a:cxn ang="0">
                  <a:pos x="48" y="52"/>
                </a:cxn>
                <a:cxn ang="0">
                  <a:pos x="46" y="52"/>
                </a:cxn>
                <a:cxn ang="0">
                  <a:pos x="46" y="82"/>
                </a:cxn>
                <a:cxn ang="0">
                  <a:pos x="42" y="91"/>
                </a:cxn>
                <a:cxn ang="0">
                  <a:pos x="35" y="96"/>
                </a:cxn>
                <a:cxn ang="0">
                  <a:pos x="17" y="97"/>
                </a:cxn>
                <a:cxn ang="0">
                  <a:pos x="8" y="100"/>
                </a:cxn>
                <a:cxn ang="0">
                  <a:pos x="1" y="101"/>
                </a:cxn>
                <a:cxn ang="0">
                  <a:pos x="1" y="107"/>
                </a:cxn>
                <a:cxn ang="0">
                  <a:pos x="5" y="113"/>
                </a:cxn>
                <a:cxn ang="0">
                  <a:pos x="10" y="119"/>
                </a:cxn>
                <a:cxn ang="0">
                  <a:pos x="12" y="124"/>
                </a:cxn>
                <a:cxn ang="0">
                  <a:pos x="17" y="128"/>
                </a:cxn>
                <a:cxn ang="0">
                  <a:pos x="22" y="127"/>
                </a:cxn>
                <a:cxn ang="0">
                  <a:pos x="23" y="133"/>
                </a:cxn>
                <a:cxn ang="0">
                  <a:pos x="28" y="135"/>
                </a:cxn>
                <a:cxn ang="0">
                  <a:pos x="32" y="130"/>
                </a:cxn>
                <a:cxn ang="0">
                  <a:pos x="35" y="135"/>
                </a:cxn>
                <a:cxn ang="0">
                  <a:pos x="40" y="133"/>
                </a:cxn>
                <a:cxn ang="0">
                  <a:pos x="45" y="125"/>
                </a:cxn>
                <a:cxn ang="0">
                  <a:pos x="48" y="116"/>
                </a:cxn>
                <a:cxn ang="0">
                  <a:pos x="58" y="116"/>
                </a:cxn>
                <a:cxn ang="0">
                  <a:pos x="65" y="114"/>
                </a:cxn>
                <a:cxn ang="0">
                  <a:pos x="74" y="117"/>
                </a:cxn>
                <a:cxn ang="0">
                  <a:pos x="80" y="123"/>
                </a:cxn>
                <a:cxn ang="0">
                  <a:pos x="89" y="120"/>
                </a:cxn>
                <a:cxn ang="0">
                  <a:pos x="98" y="125"/>
                </a:cxn>
                <a:cxn ang="0">
                  <a:pos x="109" y="125"/>
                </a:cxn>
                <a:cxn ang="0">
                  <a:pos x="117" y="119"/>
                </a:cxn>
                <a:cxn ang="0">
                  <a:pos x="132" y="120"/>
                </a:cxn>
                <a:cxn ang="0">
                  <a:pos x="141" y="122"/>
                </a:cxn>
                <a:cxn ang="0">
                  <a:pos x="149" y="115"/>
                </a:cxn>
                <a:cxn ang="0">
                  <a:pos x="151" y="114"/>
                </a:cxn>
                <a:cxn ang="0">
                  <a:pos x="151" y="111"/>
                </a:cxn>
                <a:cxn ang="0">
                  <a:pos x="153" y="101"/>
                </a:cxn>
                <a:cxn ang="0">
                  <a:pos x="171" y="79"/>
                </a:cxn>
                <a:cxn ang="0">
                  <a:pos x="172" y="51"/>
                </a:cxn>
                <a:cxn ang="0">
                  <a:pos x="174" y="39"/>
                </a:cxn>
                <a:cxn ang="0">
                  <a:pos x="172" y="30"/>
                </a:cxn>
                <a:cxn ang="0">
                  <a:pos x="168" y="20"/>
                </a:cxn>
              </a:cxnLst>
              <a:rect l="0" t="0" r="r" b="b"/>
              <a:pathLst>
                <a:path w="176" h="137">
                  <a:moveTo>
                    <a:pt x="168" y="20"/>
                  </a:moveTo>
                  <a:cubicBezTo>
                    <a:pt x="168" y="18"/>
                    <a:pt x="167" y="11"/>
                    <a:pt x="167" y="5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58" y="10"/>
                    <a:pt x="156" y="6"/>
                    <a:pt x="151" y="3"/>
                  </a:cubicBezTo>
                  <a:cubicBezTo>
                    <a:pt x="146" y="0"/>
                    <a:pt x="134" y="0"/>
                    <a:pt x="134" y="0"/>
                  </a:cubicBezTo>
                  <a:cubicBezTo>
                    <a:pt x="86" y="30"/>
                    <a:pt x="86" y="30"/>
                    <a:pt x="86" y="30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5" y="46"/>
                    <a:pt x="52" y="51"/>
                    <a:pt x="48" y="52"/>
                  </a:cubicBezTo>
                  <a:cubicBezTo>
                    <a:pt x="47" y="52"/>
                    <a:pt x="47" y="52"/>
                    <a:pt x="46" y="52"/>
                  </a:cubicBezTo>
                  <a:cubicBezTo>
                    <a:pt x="47" y="60"/>
                    <a:pt x="47" y="81"/>
                    <a:pt x="46" y="82"/>
                  </a:cubicBezTo>
                  <a:cubicBezTo>
                    <a:pt x="44" y="83"/>
                    <a:pt x="43" y="89"/>
                    <a:pt x="42" y="91"/>
                  </a:cubicBezTo>
                  <a:cubicBezTo>
                    <a:pt x="41" y="92"/>
                    <a:pt x="39" y="96"/>
                    <a:pt x="35" y="96"/>
                  </a:cubicBezTo>
                  <a:cubicBezTo>
                    <a:pt x="31" y="96"/>
                    <a:pt x="21" y="98"/>
                    <a:pt x="17" y="97"/>
                  </a:cubicBezTo>
                  <a:cubicBezTo>
                    <a:pt x="13" y="97"/>
                    <a:pt x="10" y="100"/>
                    <a:pt x="8" y="100"/>
                  </a:cubicBezTo>
                  <a:cubicBezTo>
                    <a:pt x="8" y="101"/>
                    <a:pt x="4" y="101"/>
                    <a:pt x="1" y="101"/>
                  </a:cubicBezTo>
                  <a:cubicBezTo>
                    <a:pt x="1" y="103"/>
                    <a:pt x="0" y="106"/>
                    <a:pt x="1" y="107"/>
                  </a:cubicBezTo>
                  <a:cubicBezTo>
                    <a:pt x="2" y="108"/>
                    <a:pt x="3" y="112"/>
                    <a:pt x="5" y="113"/>
                  </a:cubicBezTo>
                  <a:cubicBezTo>
                    <a:pt x="7" y="115"/>
                    <a:pt x="10" y="117"/>
                    <a:pt x="10" y="119"/>
                  </a:cubicBezTo>
                  <a:cubicBezTo>
                    <a:pt x="10" y="122"/>
                    <a:pt x="10" y="124"/>
                    <a:pt x="12" y="124"/>
                  </a:cubicBezTo>
                  <a:cubicBezTo>
                    <a:pt x="14" y="124"/>
                    <a:pt x="15" y="127"/>
                    <a:pt x="17" y="128"/>
                  </a:cubicBezTo>
                  <a:cubicBezTo>
                    <a:pt x="19" y="128"/>
                    <a:pt x="22" y="126"/>
                    <a:pt x="22" y="127"/>
                  </a:cubicBezTo>
                  <a:cubicBezTo>
                    <a:pt x="23" y="128"/>
                    <a:pt x="22" y="133"/>
                    <a:pt x="23" y="133"/>
                  </a:cubicBezTo>
                  <a:cubicBezTo>
                    <a:pt x="24" y="133"/>
                    <a:pt x="26" y="133"/>
                    <a:pt x="28" y="135"/>
                  </a:cubicBezTo>
                  <a:cubicBezTo>
                    <a:pt x="27" y="132"/>
                    <a:pt x="28" y="129"/>
                    <a:pt x="32" y="130"/>
                  </a:cubicBezTo>
                  <a:cubicBezTo>
                    <a:pt x="35" y="131"/>
                    <a:pt x="32" y="134"/>
                    <a:pt x="35" y="135"/>
                  </a:cubicBezTo>
                  <a:cubicBezTo>
                    <a:pt x="38" y="137"/>
                    <a:pt x="40" y="136"/>
                    <a:pt x="40" y="133"/>
                  </a:cubicBezTo>
                  <a:cubicBezTo>
                    <a:pt x="40" y="131"/>
                    <a:pt x="44" y="126"/>
                    <a:pt x="45" y="125"/>
                  </a:cubicBezTo>
                  <a:cubicBezTo>
                    <a:pt x="46" y="124"/>
                    <a:pt x="46" y="118"/>
                    <a:pt x="48" y="116"/>
                  </a:cubicBezTo>
                  <a:cubicBezTo>
                    <a:pt x="50" y="115"/>
                    <a:pt x="56" y="116"/>
                    <a:pt x="58" y="116"/>
                  </a:cubicBezTo>
                  <a:cubicBezTo>
                    <a:pt x="60" y="117"/>
                    <a:pt x="62" y="112"/>
                    <a:pt x="65" y="114"/>
                  </a:cubicBezTo>
                  <a:cubicBezTo>
                    <a:pt x="67" y="116"/>
                    <a:pt x="72" y="114"/>
                    <a:pt x="74" y="117"/>
                  </a:cubicBezTo>
                  <a:cubicBezTo>
                    <a:pt x="76" y="119"/>
                    <a:pt x="77" y="125"/>
                    <a:pt x="80" y="123"/>
                  </a:cubicBezTo>
                  <a:cubicBezTo>
                    <a:pt x="83" y="121"/>
                    <a:pt x="87" y="120"/>
                    <a:pt x="89" y="120"/>
                  </a:cubicBezTo>
                  <a:cubicBezTo>
                    <a:pt x="91" y="120"/>
                    <a:pt x="96" y="124"/>
                    <a:pt x="98" y="125"/>
                  </a:cubicBezTo>
                  <a:cubicBezTo>
                    <a:pt x="100" y="125"/>
                    <a:pt x="107" y="126"/>
                    <a:pt x="109" y="125"/>
                  </a:cubicBezTo>
                  <a:cubicBezTo>
                    <a:pt x="111" y="123"/>
                    <a:pt x="114" y="119"/>
                    <a:pt x="117" y="119"/>
                  </a:cubicBezTo>
                  <a:cubicBezTo>
                    <a:pt x="120" y="120"/>
                    <a:pt x="130" y="119"/>
                    <a:pt x="132" y="120"/>
                  </a:cubicBezTo>
                  <a:cubicBezTo>
                    <a:pt x="134" y="121"/>
                    <a:pt x="138" y="123"/>
                    <a:pt x="141" y="122"/>
                  </a:cubicBezTo>
                  <a:cubicBezTo>
                    <a:pt x="144" y="121"/>
                    <a:pt x="147" y="115"/>
                    <a:pt x="149" y="115"/>
                  </a:cubicBezTo>
                  <a:cubicBezTo>
                    <a:pt x="150" y="114"/>
                    <a:pt x="150" y="114"/>
                    <a:pt x="151" y="114"/>
                  </a:cubicBezTo>
                  <a:cubicBezTo>
                    <a:pt x="151" y="113"/>
                    <a:pt x="151" y="112"/>
                    <a:pt x="151" y="111"/>
                  </a:cubicBezTo>
                  <a:cubicBezTo>
                    <a:pt x="151" y="105"/>
                    <a:pt x="152" y="107"/>
                    <a:pt x="153" y="101"/>
                  </a:cubicBezTo>
                  <a:cubicBezTo>
                    <a:pt x="154" y="95"/>
                    <a:pt x="170" y="80"/>
                    <a:pt x="171" y="79"/>
                  </a:cubicBezTo>
                  <a:cubicBezTo>
                    <a:pt x="172" y="78"/>
                    <a:pt x="172" y="54"/>
                    <a:pt x="172" y="51"/>
                  </a:cubicBezTo>
                  <a:cubicBezTo>
                    <a:pt x="172" y="47"/>
                    <a:pt x="173" y="43"/>
                    <a:pt x="174" y="39"/>
                  </a:cubicBezTo>
                  <a:cubicBezTo>
                    <a:pt x="176" y="34"/>
                    <a:pt x="172" y="34"/>
                    <a:pt x="172" y="30"/>
                  </a:cubicBezTo>
                  <a:cubicBezTo>
                    <a:pt x="173" y="26"/>
                    <a:pt x="168" y="22"/>
                    <a:pt x="168" y="2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5" name="Freeform 36">
              <a:extLst>
                <a:ext uri="{FF2B5EF4-FFF2-40B4-BE49-F238E27FC236}">
                  <a16:creationId xmlns:a16="http://schemas.microsoft.com/office/drawing/2014/main" id="{6B72BC38-43A0-260D-376B-EEA26C9D8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4327" y="3533177"/>
              <a:ext cx="257767" cy="426453"/>
            </a:xfrm>
            <a:custGeom>
              <a:avLst/>
              <a:gdLst/>
              <a:ahLst/>
              <a:cxnLst>
                <a:cxn ang="0">
                  <a:pos x="112" y="46"/>
                </a:cxn>
                <a:cxn ang="0">
                  <a:pos x="26" y="0"/>
                </a:cxn>
                <a:cxn ang="0">
                  <a:pos x="16" y="5"/>
                </a:cxn>
                <a:cxn ang="0">
                  <a:pos x="17" y="20"/>
                </a:cxn>
                <a:cxn ang="0">
                  <a:pos x="21" y="30"/>
                </a:cxn>
                <a:cxn ang="0">
                  <a:pos x="23" y="39"/>
                </a:cxn>
                <a:cxn ang="0">
                  <a:pos x="21" y="51"/>
                </a:cxn>
                <a:cxn ang="0">
                  <a:pos x="20" y="79"/>
                </a:cxn>
                <a:cxn ang="0">
                  <a:pos x="2" y="101"/>
                </a:cxn>
                <a:cxn ang="0">
                  <a:pos x="0" y="111"/>
                </a:cxn>
                <a:cxn ang="0">
                  <a:pos x="0" y="114"/>
                </a:cxn>
                <a:cxn ang="0">
                  <a:pos x="2" y="117"/>
                </a:cxn>
                <a:cxn ang="0">
                  <a:pos x="7" y="122"/>
                </a:cxn>
                <a:cxn ang="0">
                  <a:pos x="14" y="132"/>
                </a:cxn>
                <a:cxn ang="0">
                  <a:pos x="15" y="142"/>
                </a:cxn>
                <a:cxn ang="0">
                  <a:pos x="20" y="156"/>
                </a:cxn>
                <a:cxn ang="0">
                  <a:pos x="15" y="158"/>
                </a:cxn>
                <a:cxn ang="0">
                  <a:pos x="6" y="159"/>
                </a:cxn>
                <a:cxn ang="0">
                  <a:pos x="8" y="167"/>
                </a:cxn>
                <a:cxn ang="0">
                  <a:pos x="18" y="177"/>
                </a:cxn>
                <a:cxn ang="0">
                  <a:pos x="22" y="186"/>
                </a:cxn>
                <a:cxn ang="0">
                  <a:pos x="28" y="184"/>
                </a:cxn>
                <a:cxn ang="0">
                  <a:pos x="36" y="184"/>
                </a:cxn>
                <a:cxn ang="0">
                  <a:pos x="48" y="180"/>
                </a:cxn>
                <a:cxn ang="0">
                  <a:pos x="58" y="175"/>
                </a:cxn>
                <a:cxn ang="0">
                  <a:pos x="59" y="169"/>
                </a:cxn>
                <a:cxn ang="0">
                  <a:pos x="75" y="165"/>
                </a:cxn>
                <a:cxn ang="0">
                  <a:pos x="86" y="154"/>
                </a:cxn>
                <a:cxn ang="0">
                  <a:pos x="88" y="149"/>
                </a:cxn>
                <a:cxn ang="0">
                  <a:pos x="97" y="145"/>
                </a:cxn>
                <a:cxn ang="0">
                  <a:pos x="99" y="145"/>
                </a:cxn>
                <a:cxn ang="0">
                  <a:pos x="99" y="145"/>
                </a:cxn>
                <a:cxn ang="0">
                  <a:pos x="100" y="140"/>
                </a:cxn>
                <a:cxn ang="0">
                  <a:pos x="95" y="133"/>
                </a:cxn>
                <a:cxn ang="0">
                  <a:pos x="93" y="125"/>
                </a:cxn>
                <a:cxn ang="0">
                  <a:pos x="91" y="118"/>
                </a:cxn>
                <a:cxn ang="0">
                  <a:pos x="92" y="110"/>
                </a:cxn>
                <a:cxn ang="0">
                  <a:pos x="97" y="102"/>
                </a:cxn>
                <a:cxn ang="0">
                  <a:pos x="101" y="95"/>
                </a:cxn>
                <a:cxn ang="0">
                  <a:pos x="111" y="89"/>
                </a:cxn>
                <a:cxn ang="0">
                  <a:pos x="112" y="77"/>
                </a:cxn>
                <a:cxn ang="0">
                  <a:pos x="112" y="46"/>
                </a:cxn>
              </a:cxnLst>
              <a:rect l="0" t="0" r="r" b="b"/>
              <a:pathLst>
                <a:path w="113" h="187">
                  <a:moveTo>
                    <a:pt x="112" y="46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11"/>
                    <a:pt x="17" y="18"/>
                    <a:pt x="17" y="20"/>
                  </a:cubicBezTo>
                  <a:cubicBezTo>
                    <a:pt x="17" y="22"/>
                    <a:pt x="22" y="26"/>
                    <a:pt x="21" y="30"/>
                  </a:cubicBezTo>
                  <a:cubicBezTo>
                    <a:pt x="21" y="34"/>
                    <a:pt x="25" y="34"/>
                    <a:pt x="23" y="39"/>
                  </a:cubicBezTo>
                  <a:cubicBezTo>
                    <a:pt x="22" y="43"/>
                    <a:pt x="21" y="47"/>
                    <a:pt x="21" y="51"/>
                  </a:cubicBezTo>
                  <a:cubicBezTo>
                    <a:pt x="21" y="54"/>
                    <a:pt x="21" y="78"/>
                    <a:pt x="20" y="79"/>
                  </a:cubicBezTo>
                  <a:cubicBezTo>
                    <a:pt x="19" y="80"/>
                    <a:pt x="3" y="95"/>
                    <a:pt x="2" y="101"/>
                  </a:cubicBezTo>
                  <a:cubicBezTo>
                    <a:pt x="1" y="107"/>
                    <a:pt x="0" y="105"/>
                    <a:pt x="0" y="111"/>
                  </a:cubicBezTo>
                  <a:cubicBezTo>
                    <a:pt x="0" y="112"/>
                    <a:pt x="0" y="113"/>
                    <a:pt x="0" y="114"/>
                  </a:cubicBezTo>
                  <a:cubicBezTo>
                    <a:pt x="0" y="115"/>
                    <a:pt x="1" y="116"/>
                    <a:pt x="2" y="117"/>
                  </a:cubicBezTo>
                  <a:cubicBezTo>
                    <a:pt x="4" y="119"/>
                    <a:pt x="4" y="122"/>
                    <a:pt x="7" y="122"/>
                  </a:cubicBezTo>
                  <a:cubicBezTo>
                    <a:pt x="10" y="122"/>
                    <a:pt x="14" y="129"/>
                    <a:pt x="14" y="132"/>
                  </a:cubicBezTo>
                  <a:cubicBezTo>
                    <a:pt x="14" y="135"/>
                    <a:pt x="16" y="137"/>
                    <a:pt x="15" y="142"/>
                  </a:cubicBezTo>
                  <a:cubicBezTo>
                    <a:pt x="15" y="148"/>
                    <a:pt x="18" y="155"/>
                    <a:pt x="20" y="156"/>
                  </a:cubicBezTo>
                  <a:cubicBezTo>
                    <a:pt x="22" y="157"/>
                    <a:pt x="19" y="158"/>
                    <a:pt x="15" y="158"/>
                  </a:cubicBezTo>
                  <a:cubicBezTo>
                    <a:pt x="11" y="158"/>
                    <a:pt x="6" y="158"/>
                    <a:pt x="6" y="159"/>
                  </a:cubicBezTo>
                  <a:cubicBezTo>
                    <a:pt x="6" y="161"/>
                    <a:pt x="4" y="163"/>
                    <a:pt x="8" y="167"/>
                  </a:cubicBezTo>
                  <a:cubicBezTo>
                    <a:pt x="13" y="171"/>
                    <a:pt x="16" y="173"/>
                    <a:pt x="18" y="177"/>
                  </a:cubicBezTo>
                  <a:cubicBezTo>
                    <a:pt x="19" y="181"/>
                    <a:pt x="21" y="185"/>
                    <a:pt x="22" y="186"/>
                  </a:cubicBezTo>
                  <a:cubicBezTo>
                    <a:pt x="23" y="187"/>
                    <a:pt x="26" y="187"/>
                    <a:pt x="28" y="184"/>
                  </a:cubicBezTo>
                  <a:cubicBezTo>
                    <a:pt x="31" y="180"/>
                    <a:pt x="33" y="187"/>
                    <a:pt x="36" y="184"/>
                  </a:cubicBezTo>
                  <a:cubicBezTo>
                    <a:pt x="38" y="181"/>
                    <a:pt x="46" y="181"/>
                    <a:pt x="48" y="180"/>
                  </a:cubicBezTo>
                  <a:cubicBezTo>
                    <a:pt x="50" y="179"/>
                    <a:pt x="56" y="176"/>
                    <a:pt x="58" y="175"/>
                  </a:cubicBezTo>
                  <a:cubicBezTo>
                    <a:pt x="60" y="173"/>
                    <a:pt x="56" y="170"/>
                    <a:pt x="59" y="169"/>
                  </a:cubicBezTo>
                  <a:cubicBezTo>
                    <a:pt x="62" y="167"/>
                    <a:pt x="71" y="170"/>
                    <a:pt x="75" y="165"/>
                  </a:cubicBezTo>
                  <a:cubicBezTo>
                    <a:pt x="78" y="161"/>
                    <a:pt x="84" y="156"/>
                    <a:pt x="86" y="154"/>
                  </a:cubicBezTo>
                  <a:cubicBezTo>
                    <a:pt x="87" y="152"/>
                    <a:pt x="86" y="151"/>
                    <a:pt x="88" y="149"/>
                  </a:cubicBezTo>
                  <a:cubicBezTo>
                    <a:pt x="90" y="146"/>
                    <a:pt x="95" y="144"/>
                    <a:pt x="97" y="145"/>
                  </a:cubicBezTo>
                  <a:cubicBezTo>
                    <a:pt x="98" y="145"/>
                    <a:pt x="99" y="145"/>
                    <a:pt x="99" y="145"/>
                  </a:cubicBezTo>
                  <a:cubicBezTo>
                    <a:pt x="99" y="145"/>
                    <a:pt x="99" y="145"/>
                    <a:pt x="99" y="145"/>
                  </a:cubicBezTo>
                  <a:cubicBezTo>
                    <a:pt x="100" y="140"/>
                    <a:pt x="100" y="140"/>
                    <a:pt x="100" y="140"/>
                  </a:cubicBezTo>
                  <a:cubicBezTo>
                    <a:pt x="100" y="140"/>
                    <a:pt x="95" y="137"/>
                    <a:pt x="95" y="133"/>
                  </a:cubicBezTo>
                  <a:cubicBezTo>
                    <a:pt x="95" y="129"/>
                    <a:pt x="96" y="125"/>
                    <a:pt x="93" y="125"/>
                  </a:cubicBezTo>
                  <a:cubicBezTo>
                    <a:pt x="89" y="125"/>
                    <a:pt x="89" y="121"/>
                    <a:pt x="91" y="118"/>
                  </a:cubicBezTo>
                  <a:cubicBezTo>
                    <a:pt x="94" y="116"/>
                    <a:pt x="87" y="110"/>
                    <a:pt x="92" y="110"/>
                  </a:cubicBezTo>
                  <a:cubicBezTo>
                    <a:pt x="97" y="110"/>
                    <a:pt x="93" y="102"/>
                    <a:pt x="97" y="102"/>
                  </a:cubicBezTo>
                  <a:cubicBezTo>
                    <a:pt x="100" y="101"/>
                    <a:pt x="101" y="98"/>
                    <a:pt x="101" y="95"/>
                  </a:cubicBezTo>
                  <a:cubicBezTo>
                    <a:pt x="101" y="91"/>
                    <a:pt x="109" y="89"/>
                    <a:pt x="111" y="89"/>
                  </a:cubicBezTo>
                  <a:cubicBezTo>
                    <a:pt x="113" y="88"/>
                    <a:pt x="112" y="77"/>
                    <a:pt x="112" y="77"/>
                  </a:cubicBezTo>
                  <a:lnTo>
                    <a:pt x="112" y="46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6" name="Freeform 37">
              <a:extLst>
                <a:ext uri="{FF2B5EF4-FFF2-40B4-BE49-F238E27FC236}">
                  <a16:creationId xmlns:a16="http://schemas.microsoft.com/office/drawing/2014/main" id="{9C65C0C5-EA41-5CC7-4A20-8D7EA32C89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5362" y="3296258"/>
              <a:ext cx="282407" cy="280511"/>
            </a:xfrm>
            <a:custGeom>
              <a:avLst/>
              <a:gdLst/>
              <a:ahLst/>
              <a:cxnLst>
                <a:cxn ang="0">
                  <a:pos x="115" y="27"/>
                </a:cxn>
                <a:cxn ang="0">
                  <a:pos x="107" y="7"/>
                </a:cxn>
                <a:cxn ang="0">
                  <a:pos x="106" y="9"/>
                </a:cxn>
                <a:cxn ang="0">
                  <a:pos x="94" y="8"/>
                </a:cxn>
                <a:cxn ang="0">
                  <a:pos x="80" y="5"/>
                </a:cxn>
                <a:cxn ang="0">
                  <a:pos x="56" y="9"/>
                </a:cxn>
                <a:cxn ang="0">
                  <a:pos x="44" y="10"/>
                </a:cxn>
                <a:cxn ang="0">
                  <a:pos x="23" y="4"/>
                </a:cxn>
                <a:cxn ang="0">
                  <a:pos x="6" y="0"/>
                </a:cxn>
                <a:cxn ang="0">
                  <a:pos x="5" y="3"/>
                </a:cxn>
                <a:cxn ang="0">
                  <a:pos x="4" y="17"/>
                </a:cxn>
                <a:cxn ang="0">
                  <a:pos x="4" y="33"/>
                </a:cxn>
                <a:cxn ang="0">
                  <a:pos x="4" y="120"/>
                </a:cxn>
                <a:cxn ang="0">
                  <a:pos x="72" y="120"/>
                </a:cxn>
                <a:cxn ang="0">
                  <a:pos x="76" y="118"/>
                </a:cxn>
                <a:cxn ang="0">
                  <a:pos x="82" y="120"/>
                </a:cxn>
                <a:cxn ang="0">
                  <a:pos x="96" y="120"/>
                </a:cxn>
                <a:cxn ang="0">
                  <a:pos x="102" y="123"/>
                </a:cxn>
                <a:cxn ang="0">
                  <a:pos x="109" y="118"/>
                </a:cxn>
                <a:cxn ang="0">
                  <a:pos x="116" y="110"/>
                </a:cxn>
                <a:cxn ang="0">
                  <a:pos x="122" y="106"/>
                </a:cxn>
                <a:cxn ang="0">
                  <a:pos x="123" y="105"/>
                </a:cxn>
                <a:cxn ang="0">
                  <a:pos x="123" y="101"/>
                </a:cxn>
                <a:cxn ang="0">
                  <a:pos x="118" y="88"/>
                </a:cxn>
                <a:cxn ang="0">
                  <a:pos x="106" y="65"/>
                </a:cxn>
                <a:cxn ang="0">
                  <a:pos x="100" y="54"/>
                </a:cxn>
                <a:cxn ang="0">
                  <a:pos x="93" y="41"/>
                </a:cxn>
                <a:cxn ang="0">
                  <a:pos x="87" y="20"/>
                </a:cxn>
                <a:cxn ang="0">
                  <a:pos x="95" y="35"/>
                </a:cxn>
                <a:cxn ang="0">
                  <a:pos x="106" y="50"/>
                </a:cxn>
                <a:cxn ang="0">
                  <a:pos x="113" y="34"/>
                </a:cxn>
                <a:cxn ang="0">
                  <a:pos x="113" y="34"/>
                </a:cxn>
                <a:cxn ang="0">
                  <a:pos x="114" y="31"/>
                </a:cxn>
                <a:cxn ang="0">
                  <a:pos x="115" y="27"/>
                </a:cxn>
              </a:cxnLst>
              <a:rect l="0" t="0" r="r" b="b"/>
              <a:pathLst>
                <a:path w="124" h="123">
                  <a:moveTo>
                    <a:pt x="115" y="27"/>
                  </a:moveTo>
                  <a:cubicBezTo>
                    <a:pt x="107" y="7"/>
                    <a:pt x="107" y="7"/>
                    <a:pt x="107" y="7"/>
                  </a:cubicBezTo>
                  <a:cubicBezTo>
                    <a:pt x="107" y="8"/>
                    <a:pt x="106" y="8"/>
                    <a:pt x="106" y="9"/>
                  </a:cubicBezTo>
                  <a:cubicBezTo>
                    <a:pt x="105" y="10"/>
                    <a:pt x="99" y="7"/>
                    <a:pt x="94" y="8"/>
                  </a:cubicBezTo>
                  <a:cubicBezTo>
                    <a:pt x="89" y="9"/>
                    <a:pt x="85" y="7"/>
                    <a:pt x="80" y="5"/>
                  </a:cubicBezTo>
                  <a:cubicBezTo>
                    <a:pt x="75" y="2"/>
                    <a:pt x="59" y="6"/>
                    <a:pt x="56" y="9"/>
                  </a:cubicBezTo>
                  <a:cubicBezTo>
                    <a:pt x="54" y="12"/>
                    <a:pt x="49" y="12"/>
                    <a:pt x="44" y="10"/>
                  </a:cubicBezTo>
                  <a:cubicBezTo>
                    <a:pt x="39" y="8"/>
                    <a:pt x="32" y="5"/>
                    <a:pt x="23" y="4"/>
                  </a:cubicBezTo>
                  <a:cubicBezTo>
                    <a:pt x="14" y="3"/>
                    <a:pt x="8" y="2"/>
                    <a:pt x="6" y="0"/>
                  </a:cubicBezTo>
                  <a:cubicBezTo>
                    <a:pt x="6" y="1"/>
                    <a:pt x="5" y="2"/>
                    <a:pt x="5" y="3"/>
                  </a:cubicBezTo>
                  <a:cubicBezTo>
                    <a:pt x="2" y="10"/>
                    <a:pt x="7" y="12"/>
                    <a:pt x="4" y="17"/>
                  </a:cubicBezTo>
                  <a:cubicBezTo>
                    <a:pt x="0" y="21"/>
                    <a:pt x="4" y="26"/>
                    <a:pt x="4" y="33"/>
                  </a:cubicBezTo>
                  <a:cubicBezTo>
                    <a:pt x="4" y="39"/>
                    <a:pt x="4" y="89"/>
                    <a:pt x="4" y="120"/>
                  </a:cubicBezTo>
                  <a:cubicBezTo>
                    <a:pt x="72" y="120"/>
                    <a:pt x="72" y="120"/>
                    <a:pt x="72" y="120"/>
                  </a:cubicBezTo>
                  <a:cubicBezTo>
                    <a:pt x="72" y="120"/>
                    <a:pt x="74" y="119"/>
                    <a:pt x="76" y="118"/>
                  </a:cubicBezTo>
                  <a:cubicBezTo>
                    <a:pt x="78" y="116"/>
                    <a:pt x="82" y="120"/>
                    <a:pt x="8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6" y="120"/>
                    <a:pt x="99" y="123"/>
                    <a:pt x="102" y="123"/>
                  </a:cubicBezTo>
                  <a:cubicBezTo>
                    <a:pt x="106" y="123"/>
                    <a:pt x="104" y="118"/>
                    <a:pt x="109" y="118"/>
                  </a:cubicBezTo>
                  <a:cubicBezTo>
                    <a:pt x="114" y="118"/>
                    <a:pt x="113" y="110"/>
                    <a:pt x="116" y="110"/>
                  </a:cubicBezTo>
                  <a:cubicBezTo>
                    <a:pt x="120" y="110"/>
                    <a:pt x="119" y="110"/>
                    <a:pt x="122" y="106"/>
                  </a:cubicBezTo>
                  <a:cubicBezTo>
                    <a:pt x="122" y="105"/>
                    <a:pt x="123" y="105"/>
                    <a:pt x="123" y="105"/>
                  </a:cubicBezTo>
                  <a:cubicBezTo>
                    <a:pt x="122" y="104"/>
                    <a:pt x="122" y="102"/>
                    <a:pt x="123" y="101"/>
                  </a:cubicBezTo>
                  <a:cubicBezTo>
                    <a:pt x="124" y="95"/>
                    <a:pt x="120" y="96"/>
                    <a:pt x="118" y="88"/>
                  </a:cubicBezTo>
                  <a:cubicBezTo>
                    <a:pt x="115" y="81"/>
                    <a:pt x="106" y="69"/>
                    <a:pt x="106" y="65"/>
                  </a:cubicBezTo>
                  <a:cubicBezTo>
                    <a:pt x="105" y="61"/>
                    <a:pt x="100" y="58"/>
                    <a:pt x="100" y="54"/>
                  </a:cubicBezTo>
                  <a:cubicBezTo>
                    <a:pt x="100" y="49"/>
                    <a:pt x="98" y="48"/>
                    <a:pt x="93" y="41"/>
                  </a:cubicBezTo>
                  <a:cubicBezTo>
                    <a:pt x="87" y="34"/>
                    <a:pt x="86" y="21"/>
                    <a:pt x="87" y="20"/>
                  </a:cubicBezTo>
                  <a:cubicBezTo>
                    <a:pt x="89" y="20"/>
                    <a:pt x="93" y="31"/>
                    <a:pt x="95" y="35"/>
                  </a:cubicBezTo>
                  <a:cubicBezTo>
                    <a:pt x="97" y="39"/>
                    <a:pt x="102" y="50"/>
                    <a:pt x="106" y="50"/>
                  </a:cubicBezTo>
                  <a:cubicBezTo>
                    <a:pt x="110" y="50"/>
                    <a:pt x="112" y="33"/>
                    <a:pt x="113" y="34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4" y="31"/>
                    <a:pt x="114" y="31"/>
                    <a:pt x="114" y="31"/>
                  </a:cubicBezTo>
                  <a:lnTo>
                    <a:pt x="115" y="27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7" name="Freeform 38">
              <a:extLst>
                <a:ext uri="{FF2B5EF4-FFF2-40B4-BE49-F238E27FC236}">
                  <a16:creationId xmlns:a16="http://schemas.microsoft.com/office/drawing/2014/main" id="{2AD3DD9F-3E93-4773-C20B-8E4ABBE48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1130" y="4092303"/>
              <a:ext cx="145942" cy="161105"/>
            </a:xfrm>
            <a:custGeom>
              <a:avLst/>
              <a:gdLst/>
              <a:ahLst/>
              <a:cxnLst>
                <a:cxn ang="0">
                  <a:pos x="32" y="67"/>
                </a:cxn>
                <a:cxn ang="0">
                  <a:pos x="34" y="58"/>
                </a:cxn>
                <a:cxn ang="0">
                  <a:pos x="41" y="53"/>
                </a:cxn>
                <a:cxn ang="0">
                  <a:pos x="45" y="47"/>
                </a:cxn>
                <a:cxn ang="0">
                  <a:pos x="52" y="54"/>
                </a:cxn>
                <a:cxn ang="0">
                  <a:pos x="60" y="56"/>
                </a:cxn>
                <a:cxn ang="0">
                  <a:pos x="64" y="42"/>
                </a:cxn>
                <a:cxn ang="0">
                  <a:pos x="61" y="30"/>
                </a:cxn>
                <a:cxn ang="0">
                  <a:pos x="59" y="21"/>
                </a:cxn>
                <a:cxn ang="0">
                  <a:pos x="60" y="12"/>
                </a:cxn>
                <a:cxn ang="0">
                  <a:pos x="49" y="12"/>
                </a:cxn>
                <a:cxn ang="0">
                  <a:pos x="50" y="1"/>
                </a:cxn>
                <a:cxn ang="0">
                  <a:pos x="33" y="0"/>
                </a:cxn>
                <a:cxn ang="0">
                  <a:pos x="31" y="1"/>
                </a:cxn>
                <a:cxn ang="0">
                  <a:pos x="31" y="15"/>
                </a:cxn>
                <a:cxn ang="0">
                  <a:pos x="15" y="16"/>
                </a:cxn>
                <a:cxn ang="0">
                  <a:pos x="10" y="16"/>
                </a:cxn>
                <a:cxn ang="0">
                  <a:pos x="8" y="19"/>
                </a:cxn>
                <a:cxn ang="0">
                  <a:pos x="13" y="25"/>
                </a:cxn>
                <a:cxn ang="0">
                  <a:pos x="7" y="29"/>
                </a:cxn>
                <a:cxn ang="0">
                  <a:pos x="2" y="36"/>
                </a:cxn>
                <a:cxn ang="0">
                  <a:pos x="8" y="46"/>
                </a:cxn>
                <a:cxn ang="0">
                  <a:pos x="16" y="57"/>
                </a:cxn>
                <a:cxn ang="0">
                  <a:pos x="27" y="71"/>
                </a:cxn>
                <a:cxn ang="0">
                  <a:pos x="32" y="67"/>
                </a:cxn>
              </a:cxnLst>
              <a:rect l="0" t="0" r="r" b="b"/>
              <a:pathLst>
                <a:path w="64" h="71">
                  <a:moveTo>
                    <a:pt x="32" y="67"/>
                  </a:moveTo>
                  <a:cubicBezTo>
                    <a:pt x="38" y="67"/>
                    <a:pt x="36" y="64"/>
                    <a:pt x="34" y="58"/>
                  </a:cubicBezTo>
                  <a:cubicBezTo>
                    <a:pt x="32" y="53"/>
                    <a:pt x="37" y="53"/>
                    <a:pt x="41" y="53"/>
                  </a:cubicBezTo>
                  <a:cubicBezTo>
                    <a:pt x="44" y="53"/>
                    <a:pt x="43" y="47"/>
                    <a:pt x="45" y="47"/>
                  </a:cubicBezTo>
                  <a:cubicBezTo>
                    <a:pt x="48" y="47"/>
                    <a:pt x="49" y="55"/>
                    <a:pt x="52" y="54"/>
                  </a:cubicBezTo>
                  <a:cubicBezTo>
                    <a:pt x="55" y="53"/>
                    <a:pt x="57" y="56"/>
                    <a:pt x="60" y="56"/>
                  </a:cubicBezTo>
                  <a:cubicBezTo>
                    <a:pt x="64" y="55"/>
                    <a:pt x="64" y="48"/>
                    <a:pt x="64" y="42"/>
                  </a:cubicBezTo>
                  <a:cubicBezTo>
                    <a:pt x="64" y="37"/>
                    <a:pt x="64" y="33"/>
                    <a:pt x="61" y="30"/>
                  </a:cubicBezTo>
                  <a:cubicBezTo>
                    <a:pt x="57" y="28"/>
                    <a:pt x="55" y="23"/>
                    <a:pt x="59" y="21"/>
                  </a:cubicBezTo>
                  <a:cubicBezTo>
                    <a:pt x="63" y="19"/>
                    <a:pt x="64" y="15"/>
                    <a:pt x="60" y="12"/>
                  </a:cubicBezTo>
                  <a:cubicBezTo>
                    <a:pt x="57" y="10"/>
                    <a:pt x="49" y="15"/>
                    <a:pt x="49" y="12"/>
                  </a:cubicBezTo>
                  <a:cubicBezTo>
                    <a:pt x="49" y="11"/>
                    <a:pt x="50" y="5"/>
                    <a:pt x="50" y="1"/>
                  </a:cubicBezTo>
                  <a:cubicBezTo>
                    <a:pt x="42" y="0"/>
                    <a:pt x="33" y="0"/>
                    <a:pt x="33" y="0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2" y="9"/>
                    <a:pt x="31" y="15"/>
                    <a:pt x="31" y="15"/>
                  </a:cubicBezTo>
                  <a:cubicBezTo>
                    <a:pt x="31" y="15"/>
                    <a:pt x="18" y="16"/>
                    <a:pt x="15" y="16"/>
                  </a:cubicBezTo>
                  <a:cubicBezTo>
                    <a:pt x="15" y="16"/>
                    <a:pt x="13" y="16"/>
                    <a:pt x="10" y="16"/>
                  </a:cubicBezTo>
                  <a:cubicBezTo>
                    <a:pt x="10" y="17"/>
                    <a:pt x="9" y="18"/>
                    <a:pt x="8" y="19"/>
                  </a:cubicBezTo>
                  <a:cubicBezTo>
                    <a:pt x="7" y="20"/>
                    <a:pt x="12" y="22"/>
                    <a:pt x="13" y="25"/>
                  </a:cubicBezTo>
                  <a:cubicBezTo>
                    <a:pt x="14" y="27"/>
                    <a:pt x="6" y="26"/>
                    <a:pt x="7" y="29"/>
                  </a:cubicBezTo>
                  <a:cubicBezTo>
                    <a:pt x="7" y="32"/>
                    <a:pt x="4" y="35"/>
                    <a:pt x="2" y="36"/>
                  </a:cubicBezTo>
                  <a:cubicBezTo>
                    <a:pt x="0" y="38"/>
                    <a:pt x="7" y="44"/>
                    <a:pt x="8" y="46"/>
                  </a:cubicBezTo>
                  <a:cubicBezTo>
                    <a:pt x="8" y="49"/>
                    <a:pt x="9" y="51"/>
                    <a:pt x="16" y="57"/>
                  </a:cubicBezTo>
                  <a:cubicBezTo>
                    <a:pt x="22" y="63"/>
                    <a:pt x="19" y="64"/>
                    <a:pt x="27" y="71"/>
                  </a:cubicBezTo>
                  <a:cubicBezTo>
                    <a:pt x="28" y="69"/>
                    <a:pt x="30" y="67"/>
                    <a:pt x="32" y="6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8" name="Freeform 39">
              <a:extLst>
                <a:ext uri="{FF2B5EF4-FFF2-40B4-BE49-F238E27FC236}">
                  <a16:creationId xmlns:a16="http://schemas.microsoft.com/office/drawing/2014/main" id="{EA23948D-7FC8-D971-AFDC-8B32B0F4A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292" y="4094199"/>
              <a:ext cx="56860" cy="34116"/>
            </a:xfrm>
            <a:custGeom>
              <a:avLst/>
              <a:gdLst/>
              <a:ahLst/>
              <a:cxnLst>
                <a:cxn ang="0">
                  <a:pos x="24" y="14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6" y="0"/>
                </a:cxn>
                <a:cxn ang="0">
                  <a:pos x="6" y="1"/>
                </a:cxn>
                <a:cxn ang="0">
                  <a:pos x="3" y="8"/>
                </a:cxn>
                <a:cxn ang="0">
                  <a:pos x="3" y="13"/>
                </a:cxn>
                <a:cxn ang="0">
                  <a:pos x="3" y="15"/>
                </a:cxn>
                <a:cxn ang="0">
                  <a:pos x="8" y="15"/>
                </a:cxn>
                <a:cxn ang="0">
                  <a:pos x="24" y="14"/>
                </a:cxn>
              </a:cxnLst>
              <a:rect l="0" t="0" r="r" b="b"/>
              <a:pathLst>
                <a:path w="25" h="15">
                  <a:moveTo>
                    <a:pt x="24" y="14"/>
                  </a:moveTo>
                  <a:cubicBezTo>
                    <a:pt x="24" y="14"/>
                    <a:pt x="25" y="8"/>
                    <a:pt x="24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1"/>
                    <a:pt x="6" y="1"/>
                  </a:cubicBezTo>
                  <a:cubicBezTo>
                    <a:pt x="8" y="3"/>
                    <a:pt x="7" y="7"/>
                    <a:pt x="3" y="8"/>
                  </a:cubicBezTo>
                  <a:cubicBezTo>
                    <a:pt x="0" y="9"/>
                    <a:pt x="0" y="12"/>
                    <a:pt x="3" y="13"/>
                  </a:cubicBezTo>
                  <a:cubicBezTo>
                    <a:pt x="5" y="13"/>
                    <a:pt x="4" y="14"/>
                    <a:pt x="3" y="15"/>
                  </a:cubicBezTo>
                  <a:cubicBezTo>
                    <a:pt x="6" y="15"/>
                    <a:pt x="8" y="15"/>
                    <a:pt x="8" y="15"/>
                  </a:cubicBezTo>
                  <a:cubicBezTo>
                    <a:pt x="11" y="15"/>
                    <a:pt x="24" y="14"/>
                    <a:pt x="24" y="1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9" name="Freeform 40">
              <a:extLst>
                <a:ext uri="{FF2B5EF4-FFF2-40B4-BE49-F238E27FC236}">
                  <a16:creationId xmlns:a16="http://schemas.microsoft.com/office/drawing/2014/main" id="{2852FEB2-072C-7A62-C35A-61ED31B86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1781" y="4054396"/>
              <a:ext cx="183849" cy="225547"/>
            </a:xfrm>
            <a:custGeom>
              <a:avLst/>
              <a:gdLst/>
              <a:ahLst/>
              <a:cxnLst>
                <a:cxn ang="0">
                  <a:pos x="21" y="94"/>
                </a:cxn>
                <a:cxn ang="0">
                  <a:pos x="29" y="95"/>
                </a:cxn>
                <a:cxn ang="0">
                  <a:pos x="38" y="95"/>
                </a:cxn>
                <a:cxn ang="0">
                  <a:pos x="43" y="95"/>
                </a:cxn>
                <a:cxn ang="0">
                  <a:pos x="50" y="88"/>
                </a:cxn>
                <a:cxn ang="0">
                  <a:pos x="54" y="80"/>
                </a:cxn>
                <a:cxn ang="0">
                  <a:pos x="55" y="61"/>
                </a:cxn>
                <a:cxn ang="0">
                  <a:pos x="64" y="49"/>
                </a:cxn>
                <a:cxn ang="0">
                  <a:pos x="73" y="25"/>
                </a:cxn>
                <a:cxn ang="0">
                  <a:pos x="77" y="13"/>
                </a:cxn>
                <a:cxn ang="0">
                  <a:pos x="79" y="1"/>
                </a:cxn>
                <a:cxn ang="0">
                  <a:pos x="79" y="1"/>
                </a:cxn>
                <a:cxn ang="0">
                  <a:pos x="69" y="0"/>
                </a:cxn>
                <a:cxn ang="0">
                  <a:pos x="64" y="1"/>
                </a:cxn>
                <a:cxn ang="0">
                  <a:pos x="58" y="3"/>
                </a:cxn>
                <a:cxn ang="0">
                  <a:pos x="56" y="11"/>
                </a:cxn>
                <a:cxn ang="0">
                  <a:pos x="52" y="22"/>
                </a:cxn>
                <a:cxn ang="0">
                  <a:pos x="36" y="17"/>
                </a:cxn>
                <a:cxn ang="0">
                  <a:pos x="23" y="17"/>
                </a:cxn>
                <a:cxn ang="0">
                  <a:pos x="22" y="28"/>
                </a:cxn>
                <a:cxn ang="0">
                  <a:pos x="33" y="28"/>
                </a:cxn>
                <a:cxn ang="0">
                  <a:pos x="32" y="37"/>
                </a:cxn>
                <a:cxn ang="0">
                  <a:pos x="34" y="46"/>
                </a:cxn>
                <a:cxn ang="0">
                  <a:pos x="37" y="58"/>
                </a:cxn>
                <a:cxn ang="0">
                  <a:pos x="33" y="72"/>
                </a:cxn>
                <a:cxn ang="0">
                  <a:pos x="25" y="70"/>
                </a:cxn>
                <a:cxn ang="0">
                  <a:pos x="18" y="63"/>
                </a:cxn>
                <a:cxn ang="0">
                  <a:pos x="14" y="69"/>
                </a:cxn>
                <a:cxn ang="0">
                  <a:pos x="7" y="74"/>
                </a:cxn>
                <a:cxn ang="0">
                  <a:pos x="5" y="83"/>
                </a:cxn>
                <a:cxn ang="0">
                  <a:pos x="0" y="87"/>
                </a:cxn>
                <a:cxn ang="0">
                  <a:pos x="1" y="88"/>
                </a:cxn>
                <a:cxn ang="0">
                  <a:pos x="11" y="99"/>
                </a:cxn>
                <a:cxn ang="0">
                  <a:pos x="21" y="94"/>
                </a:cxn>
              </a:cxnLst>
              <a:rect l="0" t="0" r="r" b="b"/>
              <a:pathLst>
                <a:path w="80" h="99">
                  <a:moveTo>
                    <a:pt x="21" y="94"/>
                  </a:moveTo>
                  <a:cubicBezTo>
                    <a:pt x="23" y="95"/>
                    <a:pt x="25" y="98"/>
                    <a:pt x="29" y="95"/>
                  </a:cubicBezTo>
                  <a:cubicBezTo>
                    <a:pt x="33" y="91"/>
                    <a:pt x="38" y="92"/>
                    <a:pt x="38" y="95"/>
                  </a:cubicBezTo>
                  <a:cubicBezTo>
                    <a:pt x="38" y="99"/>
                    <a:pt x="39" y="98"/>
                    <a:pt x="43" y="95"/>
                  </a:cubicBezTo>
                  <a:cubicBezTo>
                    <a:pt x="46" y="91"/>
                    <a:pt x="50" y="95"/>
                    <a:pt x="50" y="88"/>
                  </a:cubicBezTo>
                  <a:cubicBezTo>
                    <a:pt x="50" y="81"/>
                    <a:pt x="54" y="88"/>
                    <a:pt x="54" y="80"/>
                  </a:cubicBezTo>
                  <a:cubicBezTo>
                    <a:pt x="54" y="72"/>
                    <a:pt x="55" y="65"/>
                    <a:pt x="55" y="61"/>
                  </a:cubicBezTo>
                  <a:cubicBezTo>
                    <a:pt x="55" y="58"/>
                    <a:pt x="64" y="54"/>
                    <a:pt x="64" y="49"/>
                  </a:cubicBezTo>
                  <a:cubicBezTo>
                    <a:pt x="64" y="43"/>
                    <a:pt x="73" y="32"/>
                    <a:pt x="73" y="25"/>
                  </a:cubicBezTo>
                  <a:cubicBezTo>
                    <a:pt x="73" y="18"/>
                    <a:pt x="75" y="16"/>
                    <a:pt x="77" y="13"/>
                  </a:cubicBezTo>
                  <a:cubicBezTo>
                    <a:pt x="78" y="11"/>
                    <a:pt x="80" y="6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58" y="3"/>
                    <a:pt x="59" y="8"/>
                    <a:pt x="56" y="11"/>
                  </a:cubicBezTo>
                  <a:cubicBezTo>
                    <a:pt x="53" y="15"/>
                    <a:pt x="52" y="22"/>
                    <a:pt x="52" y="22"/>
                  </a:cubicBezTo>
                  <a:cubicBezTo>
                    <a:pt x="52" y="22"/>
                    <a:pt x="40" y="16"/>
                    <a:pt x="36" y="17"/>
                  </a:cubicBezTo>
                  <a:cubicBezTo>
                    <a:pt x="35" y="17"/>
                    <a:pt x="29" y="17"/>
                    <a:pt x="23" y="17"/>
                  </a:cubicBezTo>
                  <a:cubicBezTo>
                    <a:pt x="23" y="21"/>
                    <a:pt x="22" y="27"/>
                    <a:pt x="22" y="28"/>
                  </a:cubicBezTo>
                  <a:cubicBezTo>
                    <a:pt x="22" y="31"/>
                    <a:pt x="30" y="26"/>
                    <a:pt x="33" y="28"/>
                  </a:cubicBezTo>
                  <a:cubicBezTo>
                    <a:pt x="37" y="31"/>
                    <a:pt x="36" y="35"/>
                    <a:pt x="32" y="37"/>
                  </a:cubicBezTo>
                  <a:cubicBezTo>
                    <a:pt x="28" y="39"/>
                    <a:pt x="30" y="44"/>
                    <a:pt x="34" y="46"/>
                  </a:cubicBezTo>
                  <a:cubicBezTo>
                    <a:pt x="37" y="49"/>
                    <a:pt x="37" y="53"/>
                    <a:pt x="37" y="58"/>
                  </a:cubicBezTo>
                  <a:cubicBezTo>
                    <a:pt x="37" y="64"/>
                    <a:pt x="37" y="71"/>
                    <a:pt x="33" y="72"/>
                  </a:cubicBezTo>
                  <a:cubicBezTo>
                    <a:pt x="30" y="72"/>
                    <a:pt x="28" y="69"/>
                    <a:pt x="25" y="70"/>
                  </a:cubicBezTo>
                  <a:cubicBezTo>
                    <a:pt x="22" y="71"/>
                    <a:pt x="21" y="63"/>
                    <a:pt x="18" y="63"/>
                  </a:cubicBezTo>
                  <a:cubicBezTo>
                    <a:pt x="16" y="63"/>
                    <a:pt x="17" y="69"/>
                    <a:pt x="14" y="69"/>
                  </a:cubicBezTo>
                  <a:cubicBezTo>
                    <a:pt x="10" y="69"/>
                    <a:pt x="5" y="69"/>
                    <a:pt x="7" y="74"/>
                  </a:cubicBezTo>
                  <a:cubicBezTo>
                    <a:pt x="9" y="80"/>
                    <a:pt x="11" y="83"/>
                    <a:pt x="5" y="83"/>
                  </a:cubicBezTo>
                  <a:cubicBezTo>
                    <a:pt x="3" y="83"/>
                    <a:pt x="1" y="85"/>
                    <a:pt x="0" y="87"/>
                  </a:cubicBezTo>
                  <a:cubicBezTo>
                    <a:pt x="0" y="87"/>
                    <a:pt x="1" y="87"/>
                    <a:pt x="1" y="88"/>
                  </a:cubicBezTo>
                  <a:cubicBezTo>
                    <a:pt x="6" y="91"/>
                    <a:pt x="9" y="95"/>
                    <a:pt x="11" y="99"/>
                  </a:cubicBezTo>
                  <a:cubicBezTo>
                    <a:pt x="15" y="96"/>
                    <a:pt x="20" y="93"/>
                    <a:pt x="21" y="9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0" name="Freeform 41">
              <a:extLst>
                <a:ext uri="{FF2B5EF4-FFF2-40B4-BE49-F238E27FC236}">
                  <a16:creationId xmlns:a16="http://schemas.microsoft.com/office/drawing/2014/main" id="{11458CB9-09BA-6D13-829B-2E4FEF59D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1443" y="3535071"/>
              <a:ext cx="428348" cy="526906"/>
            </a:xfrm>
            <a:custGeom>
              <a:avLst/>
              <a:gdLst/>
              <a:ahLst/>
              <a:cxnLst>
                <a:cxn ang="0">
                  <a:pos x="141" y="13"/>
                </a:cxn>
                <a:cxn ang="0">
                  <a:pos x="128" y="15"/>
                </a:cxn>
                <a:cxn ang="0">
                  <a:pos x="108" y="13"/>
                </a:cxn>
                <a:cxn ang="0">
                  <a:pos x="36" y="15"/>
                </a:cxn>
                <a:cxn ang="0">
                  <a:pos x="25" y="39"/>
                </a:cxn>
                <a:cxn ang="0">
                  <a:pos x="24" y="88"/>
                </a:cxn>
                <a:cxn ang="0">
                  <a:pos x="10" y="101"/>
                </a:cxn>
                <a:cxn ang="0">
                  <a:pos x="4" y="117"/>
                </a:cxn>
                <a:cxn ang="0">
                  <a:pos x="8" y="132"/>
                </a:cxn>
                <a:cxn ang="0">
                  <a:pos x="12" y="144"/>
                </a:cxn>
                <a:cxn ang="0">
                  <a:pos x="21" y="165"/>
                </a:cxn>
                <a:cxn ang="0">
                  <a:pos x="24" y="170"/>
                </a:cxn>
                <a:cxn ang="0">
                  <a:pos x="35" y="177"/>
                </a:cxn>
                <a:cxn ang="0">
                  <a:pos x="47" y="190"/>
                </a:cxn>
                <a:cxn ang="0">
                  <a:pos x="59" y="204"/>
                </a:cxn>
                <a:cxn ang="0">
                  <a:pos x="64" y="213"/>
                </a:cxn>
                <a:cxn ang="0">
                  <a:pos x="76" y="219"/>
                </a:cxn>
                <a:cxn ang="0">
                  <a:pos x="88" y="218"/>
                </a:cxn>
                <a:cxn ang="0">
                  <a:pos x="109" y="227"/>
                </a:cxn>
                <a:cxn ang="0">
                  <a:pos x="124" y="226"/>
                </a:cxn>
                <a:cxn ang="0">
                  <a:pos x="135" y="222"/>
                </a:cxn>
                <a:cxn ang="0">
                  <a:pos x="146" y="214"/>
                </a:cxn>
                <a:cxn ang="0">
                  <a:pos x="155" y="217"/>
                </a:cxn>
                <a:cxn ang="0">
                  <a:pos x="145" y="198"/>
                </a:cxn>
                <a:cxn ang="0">
                  <a:pos x="125" y="180"/>
                </a:cxn>
                <a:cxn ang="0">
                  <a:pos x="136" y="172"/>
                </a:cxn>
                <a:cxn ang="0">
                  <a:pos x="141" y="149"/>
                </a:cxn>
                <a:cxn ang="0">
                  <a:pos x="149" y="133"/>
                </a:cxn>
                <a:cxn ang="0">
                  <a:pos x="161" y="119"/>
                </a:cxn>
                <a:cxn ang="0">
                  <a:pos x="166" y="90"/>
                </a:cxn>
                <a:cxn ang="0">
                  <a:pos x="176" y="73"/>
                </a:cxn>
                <a:cxn ang="0">
                  <a:pos x="180" y="57"/>
                </a:cxn>
                <a:cxn ang="0">
                  <a:pos x="171" y="20"/>
                </a:cxn>
                <a:cxn ang="0">
                  <a:pos x="155" y="0"/>
                </a:cxn>
                <a:cxn ang="0">
                  <a:pos x="148" y="5"/>
                </a:cxn>
              </a:cxnLst>
              <a:rect l="0" t="0" r="r" b="b"/>
              <a:pathLst>
                <a:path w="187" h="231">
                  <a:moveTo>
                    <a:pt x="148" y="5"/>
                  </a:moveTo>
                  <a:cubicBezTo>
                    <a:pt x="145" y="5"/>
                    <a:pt x="146" y="13"/>
                    <a:pt x="141" y="13"/>
                  </a:cubicBezTo>
                  <a:cubicBezTo>
                    <a:pt x="136" y="13"/>
                    <a:pt x="138" y="18"/>
                    <a:pt x="134" y="18"/>
                  </a:cubicBezTo>
                  <a:cubicBezTo>
                    <a:pt x="131" y="18"/>
                    <a:pt x="128" y="15"/>
                    <a:pt x="128" y="15"/>
                  </a:cubicBezTo>
                  <a:cubicBezTo>
                    <a:pt x="114" y="15"/>
                    <a:pt x="114" y="15"/>
                    <a:pt x="114" y="15"/>
                  </a:cubicBezTo>
                  <a:cubicBezTo>
                    <a:pt x="114" y="15"/>
                    <a:pt x="110" y="11"/>
                    <a:pt x="108" y="13"/>
                  </a:cubicBezTo>
                  <a:cubicBezTo>
                    <a:pt x="106" y="14"/>
                    <a:pt x="104" y="15"/>
                    <a:pt x="104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29"/>
                    <a:pt x="36" y="39"/>
                    <a:pt x="36" y="39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5" y="76"/>
                    <a:pt x="25" y="76"/>
                    <a:pt x="25" y="76"/>
                  </a:cubicBezTo>
                  <a:cubicBezTo>
                    <a:pt x="25" y="76"/>
                    <a:pt x="26" y="87"/>
                    <a:pt x="24" y="88"/>
                  </a:cubicBezTo>
                  <a:cubicBezTo>
                    <a:pt x="22" y="88"/>
                    <a:pt x="14" y="90"/>
                    <a:pt x="14" y="94"/>
                  </a:cubicBezTo>
                  <a:cubicBezTo>
                    <a:pt x="14" y="97"/>
                    <a:pt x="13" y="100"/>
                    <a:pt x="10" y="101"/>
                  </a:cubicBezTo>
                  <a:cubicBezTo>
                    <a:pt x="6" y="101"/>
                    <a:pt x="10" y="109"/>
                    <a:pt x="5" y="109"/>
                  </a:cubicBezTo>
                  <a:cubicBezTo>
                    <a:pt x="0" y="109"/>
                    <a:pt x="7" y="115"/>
                    <a:pt x="4" y="117"/>
                  </a:cubicBezTo>
                  <a:cubicBezTo>
                    <a:pt x="2" y="120"/>
                    <a:pt x="2" y="124"/>
                    <a:pt x="6" y="124"/>
                  </a:cubicBezTo>
                  <a:cubicBezTo>
                    <a:pt x="9" y="124"/>
                    <a:pt x="8" y="128"/>
                    <a:pt x="8" y="132"/>
                  </a:cubicBezTo>
                  <a:cubicBezTo>
                    <a:pt x="8" y="136"/>
                    <a:pt x="13" y="139"/>
                    <a:pt x="13" y="139"/>
                  </a:cubicBezTo>
                  <a:cubicBezTo>
                    <a:pt x="12" y="144"/>
                    <a:pt x="12" y="144"/>
                    <a:pt x="12" y="144"/>
                  </a:cubicBezTo>
                  <a:cubicBezTo>
                    <a:pt x="12" y="144"/>
                    <a:pt x="20" y="153"/>
                    <a:pt x="20" y="155"/>
                  </a:cubicBezTo>
                  <a:cubicBezTo>
                    <a:pt x="21" y="157"/>
                    <a:pt x="25" y="163"/>
                    <a:pt x="21" y="165"/>
                  </a:cubicBezTo>
                  <a:cubicBezTo>
                    <a:pt x="17" y="167"/>
                    <a:pt x="20" y="169"/>
                    <a:pt x="20" y="169"/>
                  </a:cubicBezTo>
                  <a:cubicBezTo>
                    <a:pt x="24" y="170"/>
                    <a:pt x="24" y="170"/>
                    <a:pt x="24" y="170"/>
                  </a:cubicBezTo>
                  <a:cubicBezTo>
                    <a:pt x="26" y="173"/>
                    <a:pt x="26" y="173"/>
                    <a:pt x="26" y="173"/>
                  </a:cubicBezTo>
                  <a:cubicBezTo>
                    <a:pt x="26" y="173"/>
                    <a:pt x="31" y="173"/>
                    <a:pt x="35" y="177"/>
                  </a:cubicBezTo>
                  <a:cubicBezTo>
                    <a:pt x="38" y="181"/>
                    <a:pt x="40" y="182"/>
                    <a:pt x="40" y="184"/>
                  </a:cubicBezTo>
                  <a:cubicBezTo>
                    <a:pt x="40" y="186"/>
                    <a:pt x="43" y="187"/>
                    <a:pt x="47" y="190"/>
                  </a:cubicBezTo>
                  <a:cubicBezTo>
                    <a:pt x="51" y="194"/>
                    <a:pt x="51" y="196"/>
                    <a:pt x="51" y="198"/>
                  </a:cubicBezTo>
                  <a:cubicBezTo>
                    <a:pt x="51" y="200"/>
                    <a:pt x="59" y="204"/>
                    <a:pt x="59" y="204"/>
                  </a:cubicBezTo>
                  <a:cubicBezTo>
                    <a:pt x="61" y="210"/>
                    <a:pt x="61" y="210"/>
                    <a:pt x="61" y="210"/>
                  </a:cubicBezTo>
                  <a:cubicBezTo>
                    <a:pt x="62" y="211"/>
                    <a:pt x="63" y="212"/>
                    <a:pt x="64" y="213"/>
                  </a:cubicBezTo>
                  <a:cubicBezTo>
                    <a:pt x="65" y="217"/>
                    <a:pt x="69" y="219"/>
                    <a:pt x="69" y="219"/>
                  </a:cubicBezTo>
                  <a:cubicBezTo>
                    <a:pt x="69" y="219"/>
                    <a:pt x="73" y="221"/>
                    <a:pt x="76" y="219"/>
                  </a:cubicBezTo>
                  <a:cubicBezTo>
                    <a:pt x="79" y="216"/>
                    <a:pt x="82" y="219"/>
                    <a:pt x="82" y="219"/>
                  </a:cubicBezTo>
                  <a:cubicBezTo>
                    <a:pt x="82" y="219"/>
                    <a:pt x="86" y="217"/>
                    <a:pt x="88" y="218"/>
                  </a:cubicBezTo>
                  <a:cubicBezTo>
                    <a:pt x="89" y="219"/>
                    <a:pt x="95" y="224"/>
                    <a:pt x="101" y="229"/>
                  </a:cubicBezTo>
                  <a:cubicBezTo>
                    <a:pt x="102" y="229"/>
                    <a:pt x="107" y="227"/>
                    <a:pt x="109" y="227"/>
                  </a:cubicBezTo>
                  <a:cubicBezTo>
                    <a:pt x="112" y="226"/>
                    <a:pt x="115" y="231"/>
                    <a:pt x="116" y="229"/>
                  </a:cubicBezTo>
                  <a:cubicBezTo>
                    <a:pt x="117" y="228"/>
                    <a:pt x="122" y="225"/>
                    <a:pt x="124" y="226"/>
                  </a:cubicBezTo>
                  <a:cubicBezTo>
                    <a:pt x="126" y="227"/>
                    <a:pt x="131" y="228"/>
                    <a:pt x="131" y="226"/>
                  </a:cubicBezTo>
                  <a:cubicBezTo>
                    <a:pt x="132" y="225"/>
                    <a:pt x="134" y="223"/>
                    <a:pt x="135" y="222"/>
                  </a:cubicBezTo>
                  <a:cubicBezTo>
                    <a:pt x="136" y="222"/>
                    <a:pt x="136" y="221"/>
                    <a:pt x="137" y="220"/>
                  </a:cubicBezTo>
                  <a:cubicBezTo>
                    <a:pt x="137" y="218"/>
                    <a:pt x="143" y="215"/>
                    <a:pt x="146" y="214"/>
                  </a:cubicBezTo>
                  <a:cubicBezTo>
                    <a:pt x="148" y="214"/>
                    <a:pt x="151" y="214"/>
                    <a:pt x="152" y="215"/>
                  </a:cubicBezTo>
                  <a:cubicBezTo>
                    <a:pt x="153" y="216"/>
                    <a:pt x="154" y="216"/>
                    <a:pt x="155" y="217"/>
                  </a:cubicBezTo>
                  <a:cubicBezTo>
                    <a:pt x="156" y="210"/>
                    <a:pt x="157" y="207"/>
                    <a:pt x="155" y="207"/>
                  </a:cubicBezTo>
                  <a:cubicBezTo>
                    <a:pt x="153" y="207"/>
                    <a:pt x="147" y="204"/>
                    <a:pt x="145" y="198"/>
                  </a:cubicBezTo>
                  <a:cubicBezTo>
                    <a:pt x="143" y="193"/>
                    <a:pt x="137" y="189"/>
                    <a:pt x="135" y="186"/>
                  </a:cubicBezTo>
                  <a:cubicBezTo>
                    <a:pt x="134" y="182"/>
                    <a:pt x="126" y="183"/>
                    <a:pt x="125" y="180"/>
                  </a:cubicBezTo>
                  <a:cubicBezTo>
                    <a:pt x="123" y="178"/>
                    <a:pt x="127" y="178"/>
                    <a:pt x="127" y="174"/>
                  </a:cubicBezTo>
                  <a:cubicBezTo>
                    <a:pt x="127" y="171"/>
                    <a:pt x="135" y="173"/>
                    <a:pt x="136" y="172"/>
                  </a:cubicBezTo>
                  <a:cubicBezTo>
                    <a:pt x="137" y="171"/>
                    <a:pt x="137" y="164"/>
                    <a:pt x="137" y="159"/>
                  </a:cubicBezTo>
                  <a:cubicBezTo>
                    <a:pt x="137" y="155"/>
                    <a:pt x="143" y="151"/>
                    <a:pt x="141" y="149"/>
                  </a:cubicBezTo>
                  <a:cubicBezTo>
                    <a:pt x="139" y="147"/>
                    <a:pt x="143" y="146"/>
                    <a:pt x="146" y="144"/>
                  </a:cubicBezTo>
                  <a:cubicBezTo>
                    <a:pt x="148" y="142"/>
                    <a:pt x="146" y="136"/>
                    <a:pt x="149" y="133"/>
                  </a:cubicBezTo>
                  <a:cubicBezTo>
                    <a:pt x="152" y="130"/>
                    <a:pt x="154" y="125"/>
                    <a:pt x="156" y="125"/>
                  </a:cubicBezTo>
                  <a:cubicBezTo>
                    <a:pt x="158" y="125"/>
                    <a:pt x="161" y="122"/>
                    <a:pt x="161" y="119"/>
                  </a:cubicBezTo>
                  <a:cubicBezTo>
                    <a:pt x="161" y="116"/>
                    <a:pt x="166" y="111"/>
                    <a:pt x="165" y="106"/>
                  </a:cubicBezTo>
                  <a:cubicBezTo>
                    <a:pt x="164" y="101"/>
                    <a:pt x="162" y="95"/>
                    <a:pt x="166" y="90"/>
                  </a:cubicBezTo>
                  <a:cubicBezTo>
                    <a:pt x="169" y="86"/>
                    <a:pt x="171" y="83"/>
                    <a:pt x="170" y="79"/>
                  </a:cubicBezTo>
                  <a:cubicBezTo>
                    <a:pt x="169" y="76"/>
                    <a:pt x="174" y="75"/>
                    <a:pt x="176" y="73"/>
                  </a:cubicBezTo>
                  <a:cubicBezTo>
                    <a:pt x="178" y="72"/>
                    <a:pt x="183" y="69"/>
                    <a:pt x="187" y="63"/>
                  </a:cubicBezTo>
                  <a:cubicBezTo>
                    <a:pt x="184" y="60"/>
                    <a:pt x="182" y="57"/>
                    <a:pt x="180" y="57"/>
                  </a:cubicBezTo>
                  <a:cubicBezTo>
                    <a:pt x="176" y="55"/>
                    <a:pt x="173" y="48"/>
                    <a:pt x="173" y="39"/>
                  </a:cubicBezTo>
                  <a:cubicBezTo>
                    <a:pt x="173" y="30"/>
                    <a:pt x="171" y="23"/>
                    <a:pt x="171" y="20"/>
                  </a:cubicBezTo>
                  <a:cubicBezTo>
                    <a:pt x="171" y="17"/>
                    <a:pt x="166" y="11"/>
                    <a:pt x="161" y="9"/>
                  </a:cubicBezTo>
                  <a:cubicBezTo>
                    <a:pt x="157" y="7"/>
                    <a:pt x="155" y="4"/>
                    <a:pt x="155" y="0"/>
                  </a:cubicBezTo>
                  <a:cubicBezTo>
                    <a:pt x="155" y="0"/>
                    <a:pt x="154" y="0"/>
                    <a:pt x="154" y="1"/>
                  </a:cubicBezTo>
                  <a:cubicBezTo>
                    <a:pt x="151" y="5"/>
                    <a:pt x="152" y="5"/>
                    <a:pt x="148" y="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1" name="Freeform 42">
              <a:extLst>
                <a:ext uri="{FF2B5EF4-FFF2-40B4-BE49-F238E27FC236}">
                  <a16:creationId xmlns:a16="http://schemas.microsoft.com/office/drawing/2014/main" id="{6D6C8C3D-0EDE-D092-E04E-03566648A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9395" y="3819373"/>
              <a:ext cx="49279" cy="49279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3" y="10"/>
                </a:cxn>
                <a:cxn ang="0">
                  <a:pos x="2" y="20"/>
                </a:cxn>
                <a:cxn ang="0">
                  <a:pos x="9" y="19"/>
                </a:cxn>
                <a:cxn ang="0">
                  <a:pos x="14" y="21"/>
                </a:cxn>
                <a:cxn ang="0">
                  <a:pos x="19" y="16"/>
                </a:cxn>
                <a:cxn ang="0">
                  <a:pos x="13" y="13"/>
                </a:cxn>
                <a:cxn ang="0">
                  <a:pos x="19" y="8"/>
                </a:cxn>
                <a:cxn ang="0">
                  <a:pos x="18" y="1"/>
                </a:cxn>
                <a:cxn ang="0">
                  <a:pos x="17" y="0"/>
                </a:cxn>
                <a:cxn ang="0">
                  <a:pos x="14" y="2"/>
                </a:cxn>
                <a:cxn ang="0">
                  <a:pos x="8" y="3"/>
                </a:cxn>
              </a:cxnLst>
              <a:rect l="0" t="0" r="r" b="b"/>
              <a:pathLst>
                <a:path w="22" h="21">
                  <a:moveTo>
                    <a:pt x="8" y="3"/>
                  </a:moveTo>
                  <a:cubicBezTo>
                    <a:pt x="8" y="4"/>
                    <a:pt x="5" y="8"/>
                    <a:pt x="3" y="10"/>
                  </a:cubicBezTo>
                  <a:cubicBezTo>
                    <a:pt x="0" y="13"/>
                    <a:pt x="2" y="18"/>
                    <a:pt x="2" y="20"/>
                  </a:cubicBezTo>
                  <a:cubicBezTo>
                    <a:pt x="3" y="21"/>
                    <a:pt x="7" y="21"/>
                    <a:pt x="9" y="19"/>
                  </a:cubicBezTo>
                  <a:cubicBezTo>
                    <a:pt x="10" y="18"/>
                    <a:pt x="12" y="19"/>
                    <a:pt x="14" y="21"/>
                  </a:cubicBezTo>
                  <a:cubicBezTo>
                    <a:pt x="15" y="19"/>
                    <a:pt x="17" y="17"/>
                    <a:pt x="19" y="16"/>
                  </a:cubicBezTo>
                  <a:cubicBezTo>
                    <a:pt x="16" y="14"/>
                    <a:pt x="13" y="14"/>
                    <a:pt x="13" y="13"/>
                  </a:cubicBezTo>
                  <a:cubicBezTo>
                    <a:pt x="12" y="12"/>
                    <a:pt x="16" y="9"/>
                    <a:pt x="19" y="8"/>
                  </a:cubicBezTo>
                  <a:cubicBezTo>
                    <a:pt x="22" y="7"/>
                    <a:pt x="21" y="4"/>
                    <a:pt x="18" y="1"/>
                  </a:cubicBezTo>
                  <a:cubicBezTo>
                    <a:pt x="18" y="1"/>
                    <a:pt x="17" y="0"/>
                    <a:pt x="17" y="0"/>
                  </a:cubicBezTo>
                  <a:cubicBezTo>
                    <a:pt x="15" y="1"/>
                    <a:pt x="14" y="2"/>
                    <a:pt x="14" y="2"/>
                  </a:cubicBezTo>
                  <a:cubicBezTo>
                    <a:pt x="13" y="3"/>
                    <a:pt x="11" y="3"/>
                    <a:pt x="8" y="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2" name="Freeform 43">
              <a:extLst>
                <a:ext uri="{FF2B5EF4-FFF2-40B4-BE49-F238E27FC236}">
                  <a16:creationId xmlns:a16="http://schemas.microsoft.com/office/drawing/2014/main" id="{F8384BBA-9A68-D04C-1125-D0EA297E2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2931" y="3679118"/>
              <a:ext cx="174372" cy="147837"/>
            </a:xfrm>
            <a:custGeom>
              <a:avLst/>
              <a:gdLst/>
              <a:ahLst/>
              <a:cxnLst>
                <a:cxn ang="0">
                  <a:pos x="14" y="10"/>
                </a:cxn>
                <a:cxn ang="0">
                  <a:pos x="8" y="16"/>
                </a:cxn>
                <a:cxn ang="0">
                  <a:pos x="4" y="27"/>
                </a:cxn>
                <a:cxn ang="0">
                  <a:pos x="3" y="43"/>
                </a:cxn>
                <a:cxn ang="0">
                  <a:pos x="13" y="43"/>
                </a:cxn>
                <a:cxn ang="0">
                  <a:pos x="16" y="40"/>
                </a:cxn>
                <a:cxn ang="0">
                  <a:pos x="21" y="38"/>
                </a:cxn>
                <a:cxn ang="0">
                  <a:pos x="28" y="41"/>
                </a:cxn>
                <a:cxn ang="0">
                  <a:pos x="33" y="41"/>
                </a:cxn>
                <a:cxn ang="0">
                  <a:pos x="45" y="41"/>
                </a:cxn>
                <a:cxn ang="0">
                  <a:pos x="68" y="64"/>
                </a:cxn>
                <a:cxn ang="0">
                  <a:pos x="68" y="65"/>
                </a:cxn>
                <a:cxn ang="0">
                  <a:pos x="74" y="64"/>
                </a:cxn>
                <a:cxn ang="0">
                  <a:pos x="77" y="62"/>
                </a:cxn>
                <a:cxn ang="0">
                  <a:pos x="65" y="49"/>
                </a:cxn>
                <a:cxn ang="0">
                  <a:pos x="47" y="36"/>
                </a:cxn>
                <a:cxn ang="0">
                  <a:pos x="40" y="29"/>
                </a:cxn>
                <a:cxn ang="0">
                  <a:pos x="31" y="13"/>
                </a:cxn>
                <a:cxn ang="0">
                  <a:pos x="25" y="0"/>
                </a:cxn>
                <a:cxn ang="0">
                  <a:pos x="14" y="10"/>
                </a:cxn>
              </a:cxnLst>
              <a:rect l="0" t="0" r="r" b="b"/>
              <a:pathLst>
                <a:path w="77" h="65">
                  <a:moveTo>
                    <a:pt x="14" y="10"/>
                  </a:moveTo>
                  <a:cubicBezTo>
                    <a:pt x="12" y="12"/>
                    <a:pt x="7" y="13"/>
                    <a:pt x="8" y="16"/>
                  </a:cubicBezTo>
                  <a:cubicBezTo>
                    <a:pt x="9" y="20"/>
                    <a:pt x="7" y="23"/>
                    <a:pt x="4" y="27"/>
                  </a:cubicBezTo>
                  <a:cubicBezTo>
                    <a:pt x="0" y="32"/>
                    <a:pt x="2" y="38"/>
                    <a:pt x="3" y="43"/>
                  </a:cubicBezTo>
                  <a:cubicBezTo>
                    <a:pt x="7" y="42"/>
                    <a:pt x="12" y="42"/>
                    <a:pt x="13" y="43"/>
                  </a:cubicBezTo>
                  <a:cubicBezTo>
                    <a:pt x="14" y="45"/>
                    <a:pt x="15" y="43"/>
                    <a:pt x="16" y="40"/>
                  </a:cubicBezTo>
                  <a:cubicBezTo>
                    <a:pt x="17" y="36"/>
                    <a:pt x="19" y="36"/>
                    <a:pt x="21" y="38"/>
                  </a:cubicBezTo>
                  <a:cubicBezTo>
                    <a:pt x="23" y="40"/>
                    <a:pt x="25" y="43"/>
                    <a:pt x="28" y="41"/>
                  </a:cubicBezTo>
                  <a:cubicBezTo>
                    <a:pt x="32" y="39"/>
                    <a:pt x="32" y="40"/>
                    <a:pt x="33" y="41"/>
                  </a:cubicBezTo>
                  <a:cubicBezTo>
                    <a:pt x="35" y="42"/>
                    <a:pt x="42" y="41"/>
                    <a:pt x="45" y="41"/>
                  </a:cubicBezTo>
                  <a:cubicBezTo>
                    <a:pt x="47" y="41"/>
                    <a:pt x="68" y="64"/>
                    <a:pt x="68" y="64"/>
                  </a:cubicBezTo>
                  <a:cubicBezTo>
                    <a:pt x="68" y="64"/>
                    <a:pt x="68" y="64"/>
                    <a:pt x="68" y="65"/>
                  </a:cubicBezTo>
                  <a:cubicBezTo>
                    <a:pt x="71" y="65"/>
                    <a:pt x="73" y="65"/>
                    <a:pt x="74" y="64"/>
                  </a:cubicBezTo>
                  <a:cubicBezTo>
                    <a:pt x="74" y="64"/>
                    <a:pt x="75" y="63"/>
                    <a:pt x="77" y="62"/>
                  </a:cubicBezTo>
                  <a:cubicBezTo>
                    <a:pt x="74" y="59"/>
                    <a:pt x="70" y="55"/>
                    <a:pt x="65" y="49"/>
                  </a:cubicBezTo>
                  <a:cubicBezTo>
                    <a:pt x="58" y="41"/>
                    <a:pt x="51" y="36"/>
                    <a:pt x="47" y="36"/>
                  </a:cubicBezTo>
                  <a:cubicBezTo>
                    <a:pt x="43" y="36"/>
                    <a:pt x="42" y="29"/>
                    <a:pt x="40" y="29"/>
                  </a:cubicBezTo>
                  <a:cubicBezTo>
                    <a:pt x="37" y="29"/>
                    <a:pt x="32" y="19"/>
                    <a:pt x="31" y="13"/>
                  </a:cubicBezTo>
                  <a:cubicBezTo>
                    <a:pt x="31" y="9"/>
                    <a:pt x="28" y="4"/>
                    <a:pt x="25" y="0"/>
                  </a:cubicBezTo>
                  <a:cubicBezTo>
                    <a:pt x="21" y="6"/>
                    <a:pt x="16" y="9"/>
                    <a:pt x="14" y="1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3" name="Freeform 44">
              <a:extLst>
                <a:ext uri="{FF2B5EF4-FFF2-40B4-BE49-F238E27FC236}">
                  <a16:creationId xmlns:a16="http://schemas.microsoft.com/office/drawing/2014/main" id="{DFE8D01C-F3AB-443B-C94F-8EB48DA26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50" y="3760618"/>
              <a:ext cx="386651" cy="301361"/>
            </a:xfrm>
            <a:custGeom>
              <a:avLst/>
              <a:gdLst/>
              <a:ahLst/>
              <a:cxnLst>
                <a:cxn ang="0">
                  <a:pos x="12" y="87"/>
                </a:cxn>
                <a:cxn ang="0">
                  <a:pos x="22" y="99"/>
                </a:cxn>
                <a:cxn ang="0">
                  <a:pos x="32" y="108"/>
                </a:cxn>
                <a:cxn ang="0">
                  <a:pos x="32" y="118"/>
                </a:cxn>
                <a:cxn ang="0">
                  <a:pos x="36" y="119"/>
                </a:cxn>
                <a:cxn ang="0">
                  <a:pos x="47" y="122"/>
                </a:cxn>
                <a:cxn ang="0">
                  <a:pos x="60" y="129"/>
                </a:cxn>
                <a:cxn ang="0">
                  <a:pos x="73" y="131"/>
                </a:cxn>
                <a:cxn ang="0">
                  <a:pos x="81" y="125"/>
                </a:cxn>
                <a:cxn ang="0">
                  <a:pos x="91" y="123"/>
                </a:cxn>
                <a:cxn ang="0">
                  <a:pos x="96" y="126"/>
                </a:cxn>
                <a:cxn ang="0">
                  <a:pos x="102" y="124"/>
                </a:cxn>
                <a:cxn ang="0">
                  <a:pos x="111" y="123"/>
                </a:cxn>
                <a:cxn ang="0">
                  <a:pos x="126" y="115"/>
                </a:cxn>
                <a:cxn ang="0">
                  <a:pos x="138" y="113"/>
                </a:cxn>
                <a:cxn ang="0">
                  <a:pos x="168" y="83"/>
                </a:cxn>
                <a:cxn ang="0">
                  <a:pos x="164" y="80"/>
                </a:cxn>
                <a:cxn ang="0">
                  <a:pos x="149" y="77"/>
                </a:cxn>
                <a:cxn ang="0">
                  <a:pos x="126" y="69"/>
                </a:cxn>
                <a:cxn ang="0">
                  <a:pos x="118" y="62"/>
                </a:cxn>
                <a:cxn ang="0">
                  <a:pos x="111" y="52"/>
                </a:cxn>
                <a:cxn ang="0">
                  <a:pos x="113" y="47"/>
                </a:cxn>
                <a:cxn ang="0">
                  <a:pos x="108" y="45"/>
                </a:cxn>
                <a:cxn ang="0">
                  <a:pos x="101" y="46"/>
                </a:cxn>
                <a:cxn ang="0">
                  <a:pos x="102" y="36"/>
                </a:cxn>
                <a:cxn ang="0">
                  <a:pos x="107" y="28"/>
                </a:cxn>
                <a:cxn ang="0">
                  <a:pos x="84" y="5"/>
                </a:cxn>
                <a:cxn ang="0">
                  <a:pos x="72" y="5"/>
                </a:cxn>
                <a:cxn ang="0">
                  <a:pos x="67" y="5"/>
                </a:cxn>
                <a:cxn ang="0">
                  <a:pos x="60" y="2"/>
                </a:cxn>
                <a:cxn ang="0">
                  <a:pos x="55" y="4"/>
                </a:cxn>
                <a:cxn ang="0">
                  <a:pos x="52" y="7"/>
                </a:cxn>
                <a:cxn ang="0">
                  <a:pos x="42" y="7"/>
                </a:cxn>
                <a:cxn ang="0">
                  <a:pos x="42" y="7"/>
                </a:cxn>
                <a:cxn ang="0">
                  <a:pos x="38" y="20"/>
                </a:cxn>
                <a:cxn ang="0">
                  <a:pos x="33" y="26"/>
                </a:cxn>
                <a:cxn ang="0">
                  <a:pos x="26" y="34"/>
                </a:cxn>
                <a:cxn ang="0">
                  <a:pos x="23" y="45"/>
                </a:cxn>
                <a:cxn ang="0">
                  <a:pos x="18" y="50"/>
                </a:cxn>
                <a:cxn ang="0">
                  <a:pos x="14" y="60"/>
                </a:cxn>
                <a:cxn ang="0">
                  <a:pos x="13" y="73"/>
                </a:cxn>
                <a:cxn ang="0">
                  <a:pos x="4" y="75"/>
                </a:cxn>
                <a:cxn ang="0">
                  <a:pos x="2" y="81"/>
                </a:cxn>
                <a:cxn ang="0">
                  <a:pos x="12" y="87"/>
                </a:cxn>
              </a:cxnLst>
              <a:rect l="0" t="0" r="r" b="b"/>
              <a:pathLst>
                <a:path w="170" h="132">
                  <a:moveTo>
                    <a:pt x="12" y="87"/>
                  </a:moveTo>
                  <a:cubicBezTo>
                    <a:pt x="14" y="90"/>
                    <a:pt x="20" y="94"/>
                    <a:pt x="22" y="99"/>
                  </a:cubicBezTo>
                  <a:cubicBezTo>
                    <a:pt x="24" y="105"/>
                    <a:pt x="30" y="108"/>
                    <a:pt x="32" y="108"/>
                  </a:cubicBezTo>
                  <a:cubicBezTo>
                    <a:pt x="34" y="108"/>
                    <a:pt x="33" y="111"/>
                    <a:pt x="32" y="118"/>
                  </a:cubicBezTo>
                  <a:cubicBezTo>
                    <a:pt x="33" y="118"/>
                    <a:pt x="35" y="119"/>
                    <a:pt x="36" y="119"/>
                  </a:cubicBezTo>
                  <a:cubicBezTo>
                    <a:pt x="38" y="120"/>
                    <a:pt x="45" y="119"/>
                    <a:pt x="47" y="122"/>
                  </a:cubicBezTo>
                  <a:cubicBezTo>
                    <a:pt x="50" y="124"/>
                    <a:pt x="58" y="129"/>
                    <a:pt x="60" y="129"/>
                  </a:cubicBezTo>
                  <a:cubicBezTo>
                    <a:pt x="63" y="129"/>
                    <a:pt x="72" y="130"/>
                    <a:pt x="73" y="131"/>
                  </a:cubicBezTo>
                  <a:cubicBezTo>
                    <a:pt x="75" y="132"/>
                    <a:pt x="77" y="128"/>
                    <a:pt x="81" y="125"/>
                  </a:cubicBezTo>
                  <a:cubicBezTo>
                    <a:pt x="85" y="123"/>
                    <a:pt x="90" y="122"/>
                    <a:pt x="91" y="123"/>
                  </a:cubicBezTo>
                  <a:cubicBezTo>
                    <a:pt x="91" y="125"/>
                    <a:pt x="94" y="127"/>
                    <a:pt x="96" y="126"/>
                  </a:cubicBezTo>
                  <a:cubicBezTo>
                    <a:pt x="97" y="125"/>
                    <a:pt x="99" y="125"/>
                    <a:pt x="102" y="124"/>
                  </a:cubicBezTo>
                  <a:cubicBezTo>
                    <a:pt x="105" y="123"/>
                    <a:pt x="110" y="122"/>
                    <a:pt x="111" y="123"/>
                  </a:cubicBezTo>
                  <a:cubicBezTo>
                    <a:pt x="113" y="123"/>
                    <a:pt x="118" y="115"/>
                    <a:pt x="126" y="115"/>
                  </a:cubicBezTo>
                  <a:cubicBezTo>
                    <a:pt x="133" y="115"/>
                    <a:pt x="135" y="116"/>
                    <a:pt x="138" y="113"/>
                  </a:cubicBezTo>
                  <a:cubicBezTo>
                    <a:pt x="141" y="109"/>
                    <a:pt x="166" y="84"/>
                    <a:pt x="168" y="83"/>
                  </a:cubicBezTo>
                  <a:cubicBezTo>
                    <a:pt x="170" y="81"/>
                    <a:pt x="167" y="80"/>
                    <a:pt x="164" y="80"/>
                  </a:cubicBezTo>
                  <a:cubicBezTo>
                    <a:pt x="162" y="80"/>
                    <a:pt x="157" y="80"/>
                    <a:pt x="149" y="77"/>
                  </a:cubicBezTo>
                  <a:cubicBezTo>
                    <a:pt x="141" y="73"/>
                    <a:pt x="128" y="69"/>
                    <a:pt x="126" y="69"/>
                  </a:cubicBezTo>
                  <a:cubicBezTo>
                    <a:pt x="124" y="68"/>
                    <a:pt x="120" y="63"/>
                    <a:pt x="118" y="62"/>
                  </a:cubicBezTo>
                  <a:cubicBezTo>
                    <a:pt x="116" y="61"/>
                    <a:pt x="112" y="54"/>
                    <a:pt x="111" y="52"/>
                  </a:cubicBezTo>
                  <a:cubicBezTo>
                    <a:pt x="111" y="51"/>
                    <a:pt x="112" y="49"/>
                    <a:pt x="113" y="47"/>
                  </a:cubicBezTo>
                  <a:cubicBezTo>
                    <a:pt x="111" y="45"/>
                    <a:pt x="109" y="44"/>
                    <a:pt x="108" y="45"/>
                  </a:cubicBezTo>
                  <a:cubicBezTo>
                    <a:pt x="106" y="47"/>
                    <a:pt x="102" y="47"/>
                    <a:pt x="101" y="46"/>
                  </a:cubicBezTo>
                  <a:cubicBezTo>
                    <a:pt x="101" y="44"/>
                    <a:pt x="99" y="39"/>
                    <a:pt x="102" y="36"/>
                  </a:cubicBezTo>
                  <a:cubicBezTo>
                    <a:pt x="104" y="34"/>
                    <a:pt x="107" y="28"/>
                    <a:pt x="107" y="28"/>
                  </a:cubicBezTo>
                  <a:cubicBezTo>
                    <a:pt x="107" y="28"/>
                    <a:pt x="86" y="5"/>
                    <a:pt x="84" y="5"/>
                  </a:cubicBezTo>
                  <a:cubicBezTo>
                    <a:pt x="81" y="5"/>
                    <a:pt x="74" y="6"/>
                    <a:pt x="72" y="5"/>
                  </a:cubicBezTo>
                  <a:cubicBezTo>
                    <a:pt x="71" y="4"/>
                    <a:pt x="71" y="3"/>
                    <a:pt x="67" y="5"/>
                  </a:cubicBezTo>
                  <a:cubicBezTo>
                    <a:pt x="64" y="7"/>
                    <a:pt x="62" y="4"/>
                    <a:pt x="60" y="2"/>
                  </a:cubicBezTo>
                  <a:cubicBezTo>
                    <a:pt x="58" y="0"/>
                    <a:pt x="56" y="0"/>
                    <a:pt x="55" y="4"/>
                  </a:cubicBezTo>
                  <a:cubicBezTo>
                    <a:pt x="54" y="7"/>
                    <a:pt x="53" y="9"/>
                    <a:pt x="52" y="7"/>
                  </a:cubicBezTo>
                  <a:cubicBezTo>
                    <a:pt x="51" y="6"/>
                    <a:pt x="46" y="6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3" y="12"/>
                    <a:pt x="38" y="17"/>
                    <a:pt x="38" y="20"/>
                  </a:cubicBezTo>
                  <a:cubicBezTo>
                    <a:pt x="38" y="23"/>
                    <a:pt x="35" y="26"/>
                    <a:pt x="33" y="26"/>
                  </a:cubicBezTo>
                  <a:cubicBezTo>
                    <a:pt x="31" y="26"/>
                    <a:pt x="29" y="31"/>
                    <a:pt x="26" y="34"/>
                  </a:cubicBezTo>
                  <a:cubicBezTo>
                    <a:pt x="23" y="37"/>
                    <a:pt x="25" y="43"/>
                    <a:pt x="23" y="45"/>
                  </a:cubicBezTo>
                  <a:cubicBezTo>
                    <a:pt x="20" y="47"/>
                    <a:pt x="16" y="48"/>
                    <a:pt x="18" y="50"/>
                  </a:cubicBezTo>
                  <a:cubicBezTo>
                    <a:pt x="20" y="52"/>
                    <a:pt x="14" y="56"/>
                    <a:pt x="14" y="60"/>
                  </a:cubicBezTo>
                  <a:cubicBezTo>
                    <a:pt x="14" y="65"/>
                    <a:pt x="14" y="72"/>
                    <a:pt x="13" y="73"/>
                  </a:cubicBezTo>
                  <a:cubicBezTo>
                    <a:pt x="12" y="74"/>
                    <a:pt x="4" y="72"/>
                    <a:pt x="4" y="75"/>
                  </a:cubicBezTo>
                  <a:cubicBezTo>
                    <a:pt x="4" y="79"/>
                    <a:pt x="0" y="79"/>
                    <a:pt x="2" y="81"/>
                  </a:cubicBezTo>
                  <a:cubicBezTo>
                    <a:pt x="3" y="84"/>
                    <a:pt x="11" y="83"/>
                    <a:pt x="12" y="8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4" name="Freeform 45">
              <a:extLst>
                <a:ext uri="{FF2B5EF4-FFF2-40B4-BE49-F238E27FC236}">
                  <a16:creationId xmlns:a16="http://schemas.microsoft.com/office/drawing/2014/main" id="{36AF907E-6AED-FC0E-FAB9-A8A12E5EE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4501" y="3210968"/>
              <a:ext cx="39803" cy="47384"/>
            </a:xfrm>
            <a:custGeom>
              <a:avLst/>
              <a:gdLst/>
              <a:ahLst/>
              <a:cxnLst>
                <a:cxn ang="0">
                  <a:pos x="14" y="9"/>
                </a:cxn>
                <a:cxn ang="0">
                  <a:pos x="8" y="0"/>
                </a:cxn>
                <a:cxn ang="0">
                  <a:pos x="8" y="2"/>
                </a:cxn>
                <a:cxn ang="0">
                  <a:pos x="0" y="18"/>
                </a:cxn>
                <a:cxn ang="0">
                  <a:pos x="5" y="21"/>
                </a:cxn>
                <a:cxn ang="0">
                  <a:pos x="14" y="9"/>
                </a:cxn>
              </a:cxnLst>
              <a:rect l="0" t="0" r="r" b="b"/>
              <a:pathLst>
                <a:path w="17" h="21">
                  <a:moveTo>
                    <a:pt x="14" y="9"/>
                  </a:moveTo>
                  <a:cubicBezTo>
                    <a:pt x="16" y="7"/>
                    <a:pt x="17" y="0"/>
                    <a:pt x="8" y="0"/>
                  </a:cubicBezTo>
                  <a:cubicBezTo>
                    <a:pt x="8" y="1"/>
                    <a:pt x="8" y="1"/>
                    <a:pt x="8" y="2"/>
                  </a:cubicBezTo>
                  <a:cubicBezTo>
                    <a:pt x="8" y="5"/>
                    <a:pt x="3" y="12"/>
                    <a:pt x="0" y="18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8" y="16"/>
                    <a:pt x="12" y="10"/>
                    <a:pt x="14" y="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Freeform 46">
              <a:extLst>
                <a:ext uri="{FF2B5EF4-FFF2-40B4-BE49-F238E27FC236}">
                  <a16:creationId xmlns:a16="http://schemas.microsoft.com/office/drawing/2014/main" id="{0F45E98A-6A8F-9DD3-EDB1-078564B07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5873" y="3137049"/>
              <a:ext cx="178163" cy="142152"/>
            </a:xfrm>
            <a:custGeom>
              <a:avLst/>
              <a:gdLst/>
              <a:ahLst/>
              <a:cxnLst>
                <a:cxn ang="0">
                  <a:pos x="9" y="41"/>
                </a:cxn>
                <a:cxn ang="0">
                  <a:pos x="0" y="53"/>
                </a:cxn>
                <a:cxn ang="0">
                  <a:pos x="1" y="53"/>
                </a:cxn>
                <a:cxn ang="0">
                  <a:pos x="2" y="57"/>
                </a:cxn>
                <a:cxn ang="0">
                  <a:pos x="12" y="62"/>
                </a:cxn>
                <a:cxn ang="0">
                  <a:pos x="23" y="56"/>
                </a:cxn>
                <a:cxn ang="0">
                  <a:pos x="61" y="37"/>
                </a:cxn>
                <a:cxn ang="0">
                  <a:pos x="64" y="30"/>
                </a:cxn>
                <a:cxn ang="0">
                  <a:pos x="65" y="21"/>
                </a:cxn>
                <a:cxn ang="0">
                  <a:pos x="64" y="12"/>
                </a:cxn>
                <a:cxn ang="0">
                  <a:pos x="71" y="7"/>
                </a:cxn>
                <a:cxn ang="0">
                  <a:pos x="78" y="2"/>
                </a:cxn>
                <a:cxn ang="0">
                  <a:pos x="73" y="0"/>
                </a:cxn>
                <a:cxn ang="0">
                  <a:pos x="61" y="2"/>
                </a:cxn>
                <a:cxn ang="0">
                  <a:pos x="46" y="7"/>
                </a:cxn>
                <a:cxn ang="0">
                  <a:pos x="33" y="6"/>
                </a:cxn>
                <a:cxn ang="0">
                  <a:pos x="26" y="8"/>
                </a:cxn>
                <a:cxn ang="0">
                  <a:pos x="16" y="8"/>
                </a:cxn>
                <a:cxn ang="0">
                  <a:pos x="11" y="10"/>
                </a:cxn>
                <a:cxn ang="0">
                  <a:pos x="4" y="18"/>
                </a:cxn>
                <a:cxn ang="0">
                  <a:pos x="4" y="24"/>
                </a:cxn>
                <a:cxn ang="0">
                  <a:pos x="3" y="32"/>
                </a:cxn>
                <a:cxn ang="0">
                  <a:pos x="9" y="41"/>
                </a:cxn>
              </a:cxnLst>
              <a:rect l="0" t="0" r="r" b="b"/>
              <a:pathLst>
                <a:path w="78" h="62">
                  <a:moveTo>
                    <a:pt x="9" y="41"/>
                  </a:moveTo>
                  <a:cubicBezTo>
                    <a:pt x="7" y="42"/>
                    <a:pt x="3" y="48"/>
                    <a:pt x="0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2" y="62"/>
                    <a:pt x="20" y="57"/>
                    <a:pt x="23" y="56"/>
                  </a:cubicBezTo>
                  <a:cubicBezTo>
                    <a:pt x="26" y="56"/>
                    <a:pt x="61" y="37"/>
                    <a:pt x="61" y="37"/>
                  </a:cubicBezTo>
                  <a:cubicBezTo>
                    <a:pt x="61" y="37"/>
                    <a:pt x="65" y="32"/>
                    <a:pt x="64" y="30"/>
                  </a:cubicBezTo>
                  <a:cubicBezTo>
                    <a:pt x="64" y="28"/>
                    <a:pt x="63" y="24"/>
                    <a:pt x="65" y="21"/>
                  </a:cubicBezTo>
                  <a:cubicBezTo>
                    <a:pt x="67" y="19"/>
                    <a:pt x="63" y="16"/>
                    <a:pt x="64" y="12"/>
                  </a:cubicBezTo>
                  <a:cubicBezTo>
                    <a:pt x="65" y="8"/>
                    <a:pt x="71" y="7"/>
                    <a:pt x="71" y="7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68" y="3"/>
                    <a:pt x="61" y="2"/>
                  </a:cubicBezTo>
                  <a:cubicBezTo>
                    <a:pt x="54" y="2"/>
                    <a:pt x="53" y="7"/>
                    <a:pt x="46" y="7"/>
                  </a:cubicBezTo>
                  <a:cubicBezTo>
                    <a:pt x="39" y="7"/>
                    <a:pt x="35" y="8"/>
                    <a:pt x="33" y="6"/>
                  </a:cubicBezTo>
                  <a:cubicBezTo>
                    <a:pt x="31" y="4"/>
                    <a:pt x="31" y="5"/>
                    <a:pt x="26" y="8"/>
                  </a:cubicBezTo>
                  <a:cubicBezTo>
                    <a:pt x="21" y="10"/>
                    <a:pt x="18" y="9"/>
                    <a:pt x="16" y="8"/>
                  </a:cubicBezTo>
                  <a:cubicBezTo>
                    <a:pt x="13" y="6"/>
                    <a:pt x="12" y="8"/>
                    <a:pt x="11" y="10"/>
                  </a:cubicBezTo>
                  <a:cubicBezTo>
                    <a:pt x="11" y="12"/>
                    <a:pt x="11" y="17"/>
                    <a:pt x="4" y="18"/>
                  </a:cubicBezTo>
                  <a:cubicBezTo>
                    <a:pt x="4" y="20"/>
                    <a:pt x="3" y="22"/>
                    <a:pt x="4" y="24"/>
                  </a:cubicBezTo>
                  <a:cubicBezTo>
                    <a:pt x="6" y="26"/>
                    <a:pt x="4" y="28"/>
                    <a:pt x="3" y="32"/>
                  </a:cubicBezTo>
                  <a:cubicBezTo>
                    <a:pt x="12" y="32"/>
                    <a:pt x="11" y="39"/>
                    <a:pt x="9" y="4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6" name="Freeform 47">
              <a:extLst>
                <a:ext uri="{FF2B5EF4-FFF2-40B4-BE49-F238E27FC236}">
                  <a16:creationId xmlns:a16="http://schemas.microsoft.com/office/drawing/2014/main" id="{33EB4D63-01CD-0A65-662B-7F167EFB7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3881" y="3108619"/>
              <a:ext cx="96663" cy="121302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4" y="9"/>
                </a:cxn>
                <a:cxn ang="0">
                  <a:pos x="7" y="15"/>
                </a:cxn>
                <a:cxn ang="0">
                  <a:pos x="7" y="20"/>
                </a:cxn>
                <a:cxn ang="0">
                  <a:pos x="6" y="30"/>
                </a:cxn>
                <a:cxn ang="0">
                  <a:pos x="3" y="44"/>
                </a:cxn>
                <a:cxn ang="0">
                  <a:pos x="4" y="51"/>
                </a:cxn>
                <a:cxn ang="0">
                  <a:pos x="26" y="44"/>
                </a:cxn>
                <a:cxn ang="0">
                  <a:pos x="37" y="40"/>
                </a:cxn>
                <a:cxn ang="0">
                  <a:pos x="41" y="35"/>
                </a:cxn>
                <a:cxn ang="0">
                  <a:pos x="38" y="19"/>
                </a:cxn>
                <a:cxn ang="0">
                  <a:pos x="27" y="0"/>
                </a:cxn>
                <a:cxn ang="0">
                  <a:pos x="21" y="2"/>
                </a:cxn>
                <a:cxn ang="0">
                  <a:pos x="10" y="4"/>
                </a:cxn>
              </a:cxnLst>
              <a:rect l="0" t="0" r="r" b="b"/>
              <a:pathLst>
                <a:path w="43" h="53">
                  <a:moveTo>
                    <a:pt x="10" y="4"/>
                  </a:moveTo>
                  <a:cubicBezTo>
                    <a:pt x="9" y="5"/>
                    <a:pt x="6" y="7"/>
                    <a:pt x="4" y="9"/>
                  </a:cubicBezTo>
                  <a:cubicBezTo>
                    <a:pt x="5" y="11"/>
                    <a:pt x="5" y="15"/>
                    <a:pt x="7" y="15"/>
                  </a:cubicBezTo>
                  <a:cubicBezTo>
                    <a:pt x="11" y="15"/>
                    <a:pt x="11" y="21"/>
                    <a:pt x="7" y="20"/>
                  </a:cubicBezTo>
                  <a:cubicBezTo>
                    <a:pt x="3" y="19"/>
                    <a:pt x="3" y="25"/>
                    <a:pt x="6" y="30"/>
                  </a:cubicBezTo>
                  <a:cubicBezTo>
                    <a:pt x="10" y="35"/>
                    <a:pt x="0" y="41"/>
                    <a:pt x="3" y="44"/>
                  </a:cubicBezTo>
                  <a:cubicBezTo>
                    <a:pt x="5" y="47"/>
                    <a:pt x="3" y="50"/>
                    <a:pt x="4" y="51"/>
                  </a:cubicBezTo>
                  <a:cubicBezTo>
                    <a:pt x="5" y="53"/>
                    <a:pt x="20" y="51"/>
                    <a:pt x="26" y="44"/>
                  </a:cubicBezTo>
                  <a:cubicBezTo>
                    <a:pt x="32" y="38"/>
                    <a:pt x="34" y="39"/>
                    <a:pt x="37" y="40"/>
                  </a:cubicBezTo>
                  <a:cubicBezTo>
                    <a:pt x="40" y="41"/>
                    <a:pt x="43" y="37"/>
                    <a:pt x="41" y="35"/>
                  </a:cubicBezTo>
                  <a:cubicBezTo>
                    <a:pt x="40" y="32"/>
                    <a:pt x="38" y="26"/>
                    <a:pt x="38" y="19"/>
                  </a:cubicBezTo>
                  <a:cubicBezTo>
                    <a:pt x="39" y="14"/>
                    <a:pt x="33" y="6"/>
                    <a:pt x="27" y="0"/>
                  </a:cubicBezTo>
                  <a:cubicBezTo>
                    <a:pt x="25" y="1"/>
                    <a:pt x="23" y="2"/>
                    <a:pt x="21" y="2"/>
                  </a:cubicBezTo>
                  <a:cubicBezTo>
                    <a:pt x="17" y="2"/>
                    <a:pt x="12" y="2"/>
                    <a:pt x="10" y="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7" name="Freeform 48">
              <a:extLst>
                <a:ext uri="{FF2B5EF4-FFF2-40B4-BE49-F238E27FC236}">
                  <a16:creationId xmlns:a16="http://schemas.microsoft.com/office/drawing/2014/main" id="{6655FDBA-7FE0-1E7D-7CE7-08B66EBC07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5360" y="3449781"/>
              <a:ext cx="113721" cy="153524"/>
            </a:xfrm>
            <a:custGeom>
              <a:avLst/>
              <a:gdLst/>
              <a:ahLst/>
              <a:cxnLst>
                <a:cxn ang="0">
                  <a:pos x="50" y="56"/>
                </a:cxn>
                <a:cxn ang="0">
                  <a:pos x="46" y="34"/>
                </a:cxn>
                <a:cxn ang="0">
                  <a:pos x="37" y="43"/>
                </a:cxn>
                <a:cxn ang="0">
                  <a:pos x="38" y="31"/>
                </a:cxn>
                <a:cxn ang="0">
                  <a:pos x="47" y="19"/>
                </a:cxn>
                <a:cxn ang="0">
                  <a:pos x="39" y="17"/>
                </a:cxn>
                <a:cxn ang="0">
                  <a:pos x="26" y="17"/>
                </a:cxn>
                <a:cxn ang="0">
                  <a:pos x="21" y="12"/>
                </a:cxn>
                <a:cxn ang="0">
                  <a:pos x="13" y="6"/>
                </a:cxn>
                <a:cxn ang="0">
                  <a:pos x="4" y="6"/>
                </a:cxn>
                <a:cxn ang="0">
                  <a:pos x="11" y="15"/>
                </a:cxn>
                <a:cxn ang="0">
                  <a:pos x="5" y="20"/>
                </a:cxn>
                <a:cxn ang="0">
                  <a:pos x="8" y="37"/>
                </a:cxn>
                <a:cxn ang="0">
                  <a:pos x="12" y="57"/>
                </a:cxn>
                <a:cxn ang="0">
                  <a:pos x="19" y="55"/>
                </a:cxn>
                <a:cxn ang="0">
                  <a:pos x="28" y="51"/>
                </a:cxn>
                <a:cxn ang="0">
                  <a:pos x="35" y="46"/>
                </a:cxn>
                <a:cxn ang="0">
                  <a:pos x="41" y="61"/>
                </a:cxn>
                <a:cxn ang="0">
                  <a:pos x="43" y="67"/>
                </a:cxn>
                <a:cxn ang="0">
                  <a:pos x="47" y="63"/>
                </a:cxn>
                <a:cxn ang="0">
                  <a:pos x="50" y="56"/>
                </a:cxn>
              </a:cxnLst>
              <a:rect l="0" t="0" r="r" b="b"/>
              <a:pathLst>
                <a:path w="50" h="67">
                  <a:moveTo>
                    <a:pt x="50" y="56"/>
                  </a:moveTo>
                  <a:cubicBezTo>
                    <a:pt x="48" y="45"/>
                    <a:pt x="47" y="34"/>
                    <a:pt x="46" y="34"/>
                  </a:cubicBezTo>
                  <a:cubicBezTo>
                    <a:pt x="43" y="34"/>
                    <a:pt x="41" y="44"/>
                    <a:pt x="37" y="43"/>
                  </a:cubicBezTo>
                  <a:cubicBezTo>
                    <a:pt x="34" y="42"/>
                    <a:pt x="34" y="31"/>
                    <a:pt x="38" y="31"/>
                  </a:cubicBezTo>
                  <a:cubicBezTo>
                    <a:pt x="42" y="31"/>
                    <a:pt x="47" y="22"/>
                    <a:pt x="47" y="19"/>
                  </a:cubicBezTo>
                  <a:cubicBezTo>
                    <a:pt x="47" y="17"/>
                    <a:pt x="43" y="17"/>
                    <a:pt x="39" y="17"/>
                  </a:cubicBezTo>
                  <a:cubicBezTo>
                    <a:pt x="35" y="17"/>
                    <a:pt x="26" y="17"/>
                    <a:pt x="26" y="17"/>
                  </a:cubicBezTo>
                  <a:cubicBezTo>
                    <a:pt x="26" y="17"/>
                    <a:pt x="21" y="15"/>
                    <a:pt x="21" y="12"/>
                  </a:cubicBezTo>
                  <a:cubicBezTo>
                    <a:pt x="21" y="8"/>
                    <a:pt x="18" y="6"/>
                    <a:pt x="13" y="6"/>
                  </a:cubicBezTo>
                  <a:cubicBezTo>
                    <a:pt x="8" y="6"/>
                    <a:pt x="8" y="0"/>
                    <a:pt x="4" y="6"/>
                  </a:cubicBezTo>
                  <a:cubicBezTo>
                    <a:pt x="0" y="11"/>
                    <a:pt x="12" y="11"/>
                    <a:pt x="11" y="15"/>
                  </a:cubicBezTo>
                  <a:cubicBezTo>
                    <a:pt x="10" y="19"/>
                    <a:pt x="6" y="17"/>
                    <a:pt x="5" y="20"/>
                  </a:cubicBezTo>
                  <a:cubicBezTo>
                    <a:pt x="4" y="23"/>
                    <a:pt x="6" y="32"/>
                    <a:pt x="8" y="37"/>
                  </a:cubicBezTo>
                  <a:cubicBezTo>
                    <a:pt x="9" y="40"/>
                    <a:pt x="12" y="50"/>
                    <a:pt x="12" y="57"/>
                  </a:cubicBezTo>
                  <a:cubicBezTo>
                    <a:pt x="15" y="57"/>
                    <a:pt x="16" y="55"/>
                    <a:pt x="19" y="55"/>
                  </a:cubicBezTo>
                  <a:cubicBezTo>
                    <a:pt x="23" y="55"/>
                    <a:pt x="28" y="55"/>
                    <a:pt x="28" y="51"/>
                  </a:cubicBezTo>
                  <a:cubicBezTo>
                    <a:pt x="29" y="47"/>
                    <a:pt x="33" y="44"/>
                    <a:pt x="35" y="46"/>
                  </a:cubicBezTo>
                  <a:cubicBezTo>
                    <a:pt x="37" y="47"/>
                    <a:pt x="41" y="56"/>
                    <a:pt x="41" y="61"/>
                  </a:cubicBezTo>
                  <a:cubicBezTo>
                    <a:pt x="41" y="62"/>
                    <a:pt x="42" y="64"/>
                    <a:pt x="43" y="67"/>
                  </a:cubicBezTo>
                  <a:cubicBezTo>
                    <a:pt x="45" y="65"/>
                    <a:pt x="47" y="63"/>
                    <a:pt x="47" y="63"/>
                  </a:cubicBezTo>
                  <a:cubicBezTo>
                    <a:pt x="47" y="63"/>
                    <a:pt x="48" y="58"/>
                    <a:pt x="50" y="5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8" name="Freeform 49">
              <a:extLst>
                <a:ext uri="{FF2B5EF4-FFF2-40B4-BE49-F238E27FC236}">
                  <a16:creationId xmlns:a16="http://schemas.microsoft.com/office/drawing/2014/main" id="{67CEFE3A-729D-17B0-2DB2-64D90F610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0674" y="3192014"/>
              <a:ext cx="718337" cy="758138"/>
            </a:xfrm>
            <a:custGeom>
              <a:avLst/>
              <a:gdLst/>
              <a:ahLst/>
              <a:cxnLst>
                <a:cxn ang="0">
                  <a:pos x="222" y="133"/>
                </a:cxn>
                <a:cxn ang="0">
                  <a:pos x="221" y="119"/>
                </a:cxn>
                <a:cxn ang="0">
                  <a:pos x="238" y="125"/>
                </a:cxn>
                <a:cxn ang="0">
                  <a:pos x="256" y="130"/>
                </a:cxn>
                <a:cxn ang="0">
                  <a:pos x="255" y="144"/>
                </a:cxn>
                <a:cxn ang="0">
                  <a:pos x="263" y="147"/>
                </a:cxn>
                <a:cxn ang="0">
                  <a:pos x="269" y="168"/>
                </a:cxn>
                <a:cxn ang="0">
                  <a:pos x="274" y="145"/>
                </a:cxn>
                <a:cxn ang="0">
                  <a:pos x="287" y="131"/>
                </a:cxn>
                <a:cxn ang="0">
                  <a:pos x="298" y="109"/>
                </a:cxn>
                <a:cxn ang="0">
                  <a:pos x="312" y="105"/>
                </a:cxn>
                <a:cxn ang="0">
                  <a:pos x="314" y="92"/>
                </a:cxn>
                <a:cxn ang="0">
                  <a:pos x="303" y="81"/>
                </a:cxn>
                <a:cxn ang="0">
                  <a:pos x="283" y="82"/>
                </a:cxn>
                <a:cxn ang="0">
                  <a:pos x="269" y="93"/>
                </a:cxn>
                <a:cxn ang="0">
                  <a:pos x="258" y="100"/>
                </a:cxn>
                <a:cxn ang="0">
                  <a:pos x="248" y="111"/>
                </a:cxn>
                <a:cxn ang="0">
                  <a:pos x="230" y="108"/>
                </a:cxn>
                <a:cxn ang="0">
                  <a:pos x="223" y="95"/>
                </a:cxn>
                <a:cxn ang="0">
                  <a:pos x="218" y="112"/>
                </a:cxn>
                <a:cxn ang="0">
                  <a:pos x="184" y="108"/>
                </a:cxn>
                <a:cxn ang="0">
                  <a:pos x="167" y="103"/>
                </a:cxn>
                <a:cxn ang="0">
                  <a:pos x="149" y="93"/>
                </a:cxn>
                <a:cxn ang="0">
                  <a:pos x="134" y="85"/>
                </a:cxn>
                <a:cxn ang="0">
                  <a:pos x="141" y="69"/>
                </a:cxn>
                <a:cxn ang="0">
                  <a:pos x="130" y="58"/>
                </a:cxn>
                <a:cxn ang="0">
                  <a:pos x="116" y="43"/>
                </a:cxn>
                <a:cxn ang="0">
                  <a:pos x="126" y="34"/>
                </a:cxn>
                <a:cxn ang="0">
                  <a:pos x="119" y="13"/>
                </a:cxn>
                <a:cxn ang="0">
                  <a:pos x="108" y="0"/>
                </a:cxn>
                <a:cxn ang="0">
                  <a:pos x="99" y="9"/>
                </a:cxn>
                <a:cxn ang="0">
                  <a:pos x="71" y="10"/>
                </a:cxn>
                <a:cxn ang="0">
                  <a:pos x="67" y="27"/>
                </a:cxn>
                <a:cxn ang="0">
                  <a:pos x="79" y="43"/>
                </a:cxn>
                <a:cxn ang="0">
                  <a:pos x="71" y="60"/>
                </a:cxn>
                <a:cxn ang="0">
                  <a:pos x="59" y="71"/>
                </a:cxn>
                <a:cxn ang="0">
                  <a:pos x="45" y="89"/>
                </a:cxn>
                <a:cxn ang="0">
                  <a:pos x="31" y="98"/>
                </a:cxn>
                <a:cxn ang="0">
                  <a:pos x="15" y="108"/>
                </a:cxn>
                <a:cxn ang="0">
                  <a:pos x="27" y="127"/>
                </a:cxn>
                <a:cxn ang="0">
                  <a:pos x="22" y="140"/>
                </a:cxn>
                <a:cxn ang="0">
                  <a:pos x="1" y="147"/>
                </a:cxn>
                <a:cxn ang="0">
                  <a:pos x="11" y="158"/>
                </a:cxn>
                <a:cxn ang="0">
                  <a:pos x="8" y="164"/>
                </a:cxn>
                <a:cxn ang="0">
                  <a:pos x="43" y="172"/>
                </a:cxn>
                <a:cxn ang="0">
                  <a:pos x="50" y="177"/>
                </a:cxn>
                <a:cxn ang="0">
                  <a:pos x="52" y="207"/>
                </a:cxn>
                <a:cxn ang="0">
                  <a:pos x="68" y="257"/>
                </a:cxn>
                <a:cxn ang="0">
                  <a:pos x="89" y="310"/>
                </a:cxn>
                <a:cxn ang="0">
                  <a:pos x="111" y="323"/>
                </a:cxn>
                <a:cxn ang="0">
                  <a:pos x="126" y="305"/>
                </a:cxn>
                <a:cxn ang="0">
                  <a:pos x="132" y="283"/>
                </a:cxn>
                <a:cxn ang="0">
                  <a:pos x="134" y="250"/>
                </a:cxn>
                <a:cxn ang="0">
                  <a:pos x="150" y="233"/>
                </a:cxn>
                <a:cxn ang="0">
                  <a:pos x="185" y="201"/>
                </a:cxn>
                <a:cxn ang="0">
                  <a:pos x="206" y="178"/>
                </a:cxn>
                <a:cxn ang="0">
                  <a:pos x="229" y="170"/>
                </a:cxn>
              </a:cxnLst>
              <a:rect l="0" t="0" r="r" b="b"/>
              <a:pathLst>
                <a:path w="315" h="332">
                  <a:moveTo>
                    <a:pt x="225" y="150"/>
                  </a:moveTo>
                  <a:cubicBezTo>
                    <a:pt x="223" y="145"/>
                    <a:pt x="221" y="136"/>
                    <a:pt x="222" y="133"/>
                  </a:cubicBezTo>
                  <a:cubicBezTo>
                    <a:pt x="223" y="130"/>
                    <a:pt x="227" y="132"/>
                    <a:pt x="228" y="128"/>
                  </a:cubicBezTo>
                  <a:cubicBezTo>
                    <a:pt x="229" y="124"/>
                    <a:pt x="217" y="124"/>
                    <a:pt x="221" y="119"/>
                  </a:cubicBezTo>
                  <a:cubicBezTo>
                    <a:pt x="225" y="113"/>
                    <a:pt x="225" y="119"/>
                    <a:pt x="230" y="119"/>
                  </a:cubicBezTo>
                  <a:cubicBezTo>
                    <a:pt x="235" y="119"/>
                    <a:pt x="238" y="121"/>
                    <a:pt x="238" y="125"/>
                  </a:cubicBezTo>
                  <a:cubicBezTo>
                    <a:pt x="238" y="128"/>
                    <a:pt x="243" y="130"/>
                    <a:pt x="243" y="130"/>
                  </a:cubicBezTo>
                  <a:cubicBezTo>
                    <a:pt x="243" y="130"/>
                    <a:pt x="252" y="130"/>
                    <a:pt x="256" y="130"/>
                  </a:cubicBezTo>
                  <a:cubicBezTo>
                    <a:pt x="260" y="130"/>
                    <a:pt x="264" y="130"/>
                    <a:pt x="264" y="132"/>
                  </a:cubicBezTo>
                  <a:cubicBezTo>
                    <a:pt x="264" y="135"/>
                    <a:pt x="259" y="144"/>
                    <a:pt x="255" y="144"/>
                  </a:cubicBezTo>
                  <a:cubicBezTo>
                    <a:pt x="251" y="144"/>
                    <a:pt x="251" y="155"/>
                    <a:pt x="254" y="156"/>
                  </a:cubicBezTo>
                  <a:cubicBezTo>
                    <a:pt x="258" y="157"/>
                    <a:pt x="260" y="147"/>
                    <a:pt x="263" y="147"/>
                  </a:cubicBezTo>
                  <a:cubicBezTo>
                    <a:pt x="264" y="147"/>
                    <a:pt x="265" y="158"/>
                    <a:pt x="267" y="169"/>
                  </a:cubicBezTo>
                  <a:cubicBezTo>
                    <a:pt x="268" y="168"/>
                    <a:pt x="268" y="168"/>
                    <a:pt x="269" y="168"/>
                  </a:cubicBezTo>
                  <a:cubicBezTo>
                    <a:pt x="271" y="168"/>
                    <a:pt x="270" y="158"/>
                    <a:pt x="272" y="156"/>
                  </a:cubicBezTo>
                  <a:cubicBezTo>
                    <a:pt x="274" y="153"/>
                    <a:pt x="273" y="145"/>
                    <a:pt x="274" y="145"/>
                  </a:cubicBezTo>
                  <a:cubicBezTo>
                    <a:pt x="275" y="145"/>
                    <a:pt x="283" y="147"/>
                    <a:pt x="283" y="145"/>
                  </a:cubicBezTo>
                  <a:cubicBezTo>
                    <a:pt x="283" y="143"/>
                    <a:pt x="288" y="135"/>
                    <a:pt x="287" y="131"/>
                  </a:cubicBezTo>
                  <a:cubicBezTo>
                    <a:pt x="286" y="127"/>
                    <a:pt x="290" y="122"/>
                    <a:pt x="290" y="117"/>
                  </a:cubicBezTo>
                  <a:cubicBezTo>
                    <a:pt x="290" y="113"/>
                    <a:pt x="295" y="111"/>
                    <a:pt x="298" y="109"/>
                  </a:cubicBezTo>
                  <a:cubicBezTo>
                    <a:pt x="301" y="106"/>
                    <a:pt x="306" y="102"/>
                    <a:pt x="307" y="105"/>
                  </a:cubicBezTo>
                  <a:cubicBezTo>
                    <a:pt x="308" y="107"/>
                    <a:pt x="315" y="109"/>
                    <a:pt x="312" y="105"/>
                  </a:cubicBezTo>
                  <a:cubicBezTo>
                    <a:pt x="309" y="101"/>
                    <a:pt x="309" y="98"/>
                    <a:pt x="311" y="97"/>
                  </a:cubicBezTo>
                  <a:cubicBezTo>
                    <a:pt x="313" y="96"/>
                    <a:pt x="314" y="92"/>
                    <a:pt x="314" y="92"/>
                  </a:cubicBezTo>
                  <a:cubicBezTo>
                    <a:pt x="314" y="92"/>
                    <a:pt x="308" y="91"/>
                    <a:pt x="307" y="88"/>
                  </a:cubicBezTo>
                  <a:cubicBezTo>
                    <a:pt x="306" y="85"/>
                    <a:pt x="303" y="83"/>
                    <a:pt x="303" y="81"/>
                  </a:cubicBezTo>
                  <a:cubicBezTo>
                    <a:pt x="303" y="78"/>
                    <a:pt x="299" y="79"/>
                    <a:pt x="297" y="81"/>
                  </a:cubicBezTo>
                  <a:cubicBezTo>
                    <a:pt x="294" y="84"/>
                    <a:pt x="289" y="79"/>
                    <a:pt x="283" y="82"/>
                  </a:cubicBezTo>
                  <a:cubicBezTo>
                    <a:pt x="278" y="85"/>
                    <a:pt x="276" y="89"/>
                    <a:pt x="274" y="88"/>
                  </a:cubicBezTo>
                  <a:cubicBezTo>
                    <a:pt x="271" y="88"/>
                    <a:pt x="271" y="90"/>
                    <a:pt x="269" y="93"/>
                  </a:cubicBezTo>
                  <a:cubicBezTo>
                    <a:pt x="267" y="95"/>
                    <a:pt x="265" y="97"/>
                    <a:pt x="264" y="97"/>
                  </a:cubicBezTo>
                  <a:cubicBezTo>
                    <a:pt x="262" y="97"/>
                    <a:pt x="258" y="100"/>
                    <a:pt x="258" y="100"/>
                  </a:cubicBezTo>
                  <a:cubicBezTo>
                    <a:pt x="258" y="100"/>
                    <a:pt x="261" y="106"/>
                    <a:pt x="259" y="109"/>
                  </a:cubicBezTo>
                  <a:cubicBezTo>
                    <a:pt x="258" y="113"/>
                    <a:pt x="253" y="109"/>
                    <a:pt x="248" y="111"/>
                  </a:cubicBezTo>
                  <a:cubicBezTo>
                    <a:pt x="243" y="112"/>
                    <a:pt x="241" y="109"/>
                    <a:pt x="238" y="110"/>
                  </a:cubicBezTo>
                  <a:cubicBezTo>
                    <a:pt x="234" y="111"/>
                    <a:pt x="232" y="108"/>
                    <a:pt x="230" y="108"/>
                  </a:cubicBezTo>
                  <a:cubicBezTo>
                    <a:pt x="228" y="109"/>
                    <a:pt x="226" y="104"/>
                    <a:pt x="226" y="101"/>
                  </a:cubicBezTo>
                  <a:cubicBezTo>
                    <a:pt x="227" y="97"/>
                    <a:pt x="225" y="92"/>
                    <a:pt x="223" y="95"/>
                  </a:cubicBezTo>
                  <a:cubicBezTo>
                    <a:pt x="221" y="97"/>
                    <a:pt x="218" y="96"/>
                    <a:pt x="218" y="100"/>
                  </a:cubicBezTo>
                  <a:cubicBezTo>
                    <a:pt x="218" y="104"/>
                    <a:pt x="221" y="109"/>
                    <a:pt x="218" y="112"/>
                  </a:cubicBezTo>
                  <a:cubicBezTo>
                    <a:pt x="215" y="114"/>
                    <a:pt x="201" y="116"/>
                    <a:pt x="198" y="113"/>
                  </a:cubicBezTo>
                  <a:cubicBezTo>
                    <a:pt x="196" y="111"/>
                    <a:pt x="184" y="110"/>
                    <a:pt x="184" y="108"/>
                  </a:cubicBezTo>
                  <a:cubicBezTo>
                    <a:pt x="183" y="105"/>
                    <a:pt x="180" y="101"/>
                    <a:pt x="177" y="101"/>
                  </a:cubicBezTo>
                  <a:cubicBezTo>
                    <a:pt x="175" y="101"/>
                    <a:pt x="169" y="105"/>
                    <a:pt x="167" y="103"/>
                  </a:cubicBezTo>
                  <a:cubicBezTo>
                    <a:pt x="165" y="102"/>
                    <a:pt x="161" y="98"/>
                    <a:pt x="157" y="98"/>
                  </a:cubicBezTo>
                  <a:cubicBezTo>
                    <a:pt x="154" y="97"/>
                    <a:pt x="149" y="95"/>
                    <a:pt x="149" y="93"/>
                  </a:cubicBezTo>
                  <a:cubicBezTo>
                    <a:pt x="149" y="92"/>
                    <a:pt x="141" y="91"/>
                    <a:pt x="140" y="89"/>
                  </a:cubicBezTo>
                  <a:cubicBezTo>
                    <a:pt x="139" y="87"/>
                    <a:pt x="134" y="87"/>
                    <a:pt x="134" y="85"/>
                  </a:cubicBezTo>
                  <a:cubicBezTo>
                    <a:pt x="134" y="82"/>
                    <a:pt x="136" y="79"/>
                    <a:pt x="136" y="76"/>
                  </a:cubicBezTo>
                  <a:cubicBezTo>
                    <a:pt x="136" y="73"/>
                    <a:pt x="141" y="71"/>
                    <a:pt x="141" y="69"/>
                  </a:cubicBezTo>
                  <a:cubicBezTo>
                    <a:pt x="141" y="67"/>
                    <a:pt x="137" y="64"/>
                    <a:pt x="137" y="64"/>
                  </a:cubicBezTo>
                  <a:cubicBezTo>
                    <a:pt x="137" y="64"/>
                    <a:pt x="133" y="58"/>
                    <a:pt x="130" y="58"/>
                  </a:cubicBezTo>
                  <a:cubicBezTo>
                    <a:pt x="126" y="58"/>
                    <a:pt x="124" y="52"/>
                    <a:pt x="120" y="52"/>
                  </a:cubicBezTo>
                  <a:cubicBezTo>
                    <a:pt x="117" y="51"/>
                    <a:pt x="118" y="45"/>
                    <a:pt x="116" y="43"/>
                  </a:cubicBezTo>
                  <a:cubicBezTo>
                    <a:pt x="115" y="40"/>
                    <a:pt x="116" y="35"/>
                    <a:pt x="119" y="38"/>
                  </a:cubicBezTo>
                  <a:cubicBezTo>
                    <a:pt x="122" y="40"/>
                    <a:pt x="128" y="38"/>
                    <a:pt x="126" y="34"/>
                  </a:cubicBezTo>
                  <a:cubicBezTo>
                    <a:pt x="124" y="30"/>
                    <a:pt x="120" y="26"/>
                    <a:pt x="120" y="24"/>
                  </a:cubicBezTo>
                  <a:cubicBezTo>
                    <a:pt x="120" y="22"/>
                    <a:pt x="122" y="15"/>
                    <a:pt x="119" y="13"/>
                  </a:cubicBezTo>
                  <a:cubicBezTo>
                    <a:pt x="116" y="12"/>
                    <a:pt x="113" y="9"/>
                    <a:pt x="112" y="6"/>
                  </a:cubicBezTo>
                  <a:cubicBezTo>
                    <a:pt x="112" y="3"/>
                    <a:pt x="108" y="0"/>
                    <a:pt x="108" y="0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104" y="1"/>
                    <a:pt x="101" y="8"/>
                    <a:pt x="99" y="9"/>
                  </a:cubicBezTo>
                  <a:cubicBezTo>
                    <a:pt x="97" y="10"/>
                    <a:pt x="91" y="11"/>
                    <a:pt x="88" y="13"/>
                  </a:cubicBezTo>
                  <a:cubicBezTo>
                    <a:pt x="85" y="16"/>
                    <a:pt x="76" y="10"/>
                    <a:pt x="71" y="10"/>
                  </a:cubicBezTo>
                  <a:cubicBezTo>
                    <a:pt x="66" y="10"/>
                    <a:pt x="63" y="15"/>
                    <a:pt x="65" y="16"/>
                  </a:cubicBezTo>
                  <a:cubicBezTo>
                    <a:pt x="68" y="18"/>
                    <a:pt x="67" y="27"/>
                    <a:pt x="67" y="27"/>
                  </a:cubicBezTo>
                  <a:cubicBezTo>
                    <a:pt x="67" y="27"/>
                    <a:pt x="70" y="39"/>
                    <a:pt x="74" y="38"/>
                  </a:cubicBezTo>
                  <a:cubicBezTo>
                    <a:pt x="78" y="37"/>
                    <a:pt x="83" y="42"/>
                    <a:pt x="79" y="43"/>
                  </a:cubicBezTo>
                  <a:cubicBezTo>
                    <a:pt x="76" y="44"/>
                    <a:pt x="74" y="48"/>
                    <a:pt x="73" y="51"/>
                  </a:cubicBezTo>
                  <a:cubicBezTo>
                    <a:pt x="73" y="55"/>
                    <a:pt x="74" y="59"/>
                    <a:pt x="71" y="60"/>
                  </a:cubicBezTo>
                  <a:cubicBezTo>
                    <a:pt x="68" y="60"/>
                    <a:pt x="66" y="61"/>
                    <a:pt x="66" y="66"/>
                  </a:cubicBezTo>
                  <a:cubicBezTo>
                    <a:pt x="66" y="71"/>
                    <a:pt x="60" y="69"/>
                    <a:pt x="59" y="71"/>
                  </a:cubicBezTo>
                  <a:cubicBezTo>
                    <a:pt x="58" y="73"/>
                    <a:pt x="56" y="82"/>
                    <a:pt x="55" y="83"/>
                  </a:cubicBezTo>
                  <a:cubicBezTo>
                    <a:pt x="53" y="85"/>
                    <a:pt x="46" y="85"/>
                    <a:pt x="45" y="89"/>
                  </a:cubicBezTo>
                  <a:cubicBezTo>
                    <a:pt x="45" y="93"/>
                    <a:pt x="41" y="98"/>
                    <a:pt x="39" y="97"/>
                  </a:cubicBezTo>
                  <a:cubicBezTo>
                    <a:pt x="37" y="97"/>
                    <a:pt x="33" y="95"/>
                    <a:pt x="31" y="98"/>
                  </a:cubicBezTo>
                  <a:cubicBezTo>
                    <a:pt x="30" y="101"/>
                    <a:pt x="24" y="96"/>
                    <a:pt x="23" y="97"/>
                  </a:cubicBezTo>
                  <a:cubicBezTo>
                    <a:pt x="22" y="98"/>
                    <a:pt x="15" y="104"/>
                    <a:pt x="15" y="108"/>
                  </a:cubicBezTo>
                  <a:cubicBezTo>
                    <a:pt x="15" y="111"/>
                    <a:pt x="22" y="111"/>
                    <a:pt x="22" y="116"/>
                  </a:cubicBezTo>
                  <a:cubicBezTo>
                    <a:pt x="21" y="120"/>
                    <a:pt x="24" y="125"/>
                    <a:pt x="27" y="127"/>
                  </a:cubicBezTo>
                  <a:cubicBezTo>
                    <a:pt x="29" y="130"/>
                    <a:pt x="32" y="135"/>
                    <a:pt x="31" y="138"/>
                  </a:cubicBezTo>
                  <a:cubicBezTo>
                    <a:pt x="29" y="140"/>
                    <a:pt x="26" y="141"/>
                    <a:pt x="22" y="140"/>
                  </a:cubicBezTo>
                  <a:cubicBezTo>
                    <a:pt x="18" y="139"/>
                    <a:pt x="19" y="142"/>
                    <a:pt x="11" y="140"/>
                  </a:cubicBezTo>
                  <a:cubicBezTo>
                    <a:pt x="4" y="139"/>
                    <a:pt x="4" y="144"/>
                    <a:pt x="1" y="147"/>
                  </a:cubicBezTo>
                  <a:cubicBezTo>
                    <a:pt x="1" y="148"/>
                    <a:pt x="1" y="148"/>
                    <a:pt x="0" y="148"/>
                  </a:cubicBezTo>
                  <a:cubicBezTo>
                    <a:pt x="4" y="151"/>
                    <a:pt x="5" y="156"/>
                    <a:pt x="11" y="158"/>
                  </a:cubicBezTo>
                  <a:cubicBezTo>
                    <a:pt x="17" y="160"/>
                    <a:pt x="23" y="154"/>
                    <a:pt x="23" y="158"/>
                  </a:cubicBezTo>
                  <a:cubicBezTo>
                    <a:pt x="23" y="163"/>
                    <a:pt x="8" y="162"/>
                    <a:pt x="8" y="164"/>
                  </a:cubicBezTo>
                  <a:cubicBezTo>
                    <a:pt x="7" y="165"/>
                    <a:pt x="23" y="185"/>
                    <a:pt x="32" y="183"/>
                  </a:cubicBezTo>
                  <a:cubicBezTo>
                    <a:pt x="40" y="182"/>
                    <a:pt x="46" y="173"/>
                    <a:pt x="43" y="172"/>
                  </a:cubicBezTo>
                  <a:cubicBezTo>
                    <a:pt x="41" y="170"/>
                    <a:pt x="45" y="165"/>
                    <a:pt x="47" y="166"/>
                  </a:cubicBezTo>
                  <a:cubicBezTo>
                    <a:pt x="49" y="167"/>
                    <a:pt x="47" y="175"/>
                    <a:pt x="50" y="177"/>
                  </a:cubicBezTo>
                  <a:cubicBezTo>
                    <a:pt x="52" y="179"/>
                    <a:pt x="51" y="183"/>
                    <a:pt x="50" y="188"/>
                  </a:cubicBezTo>
                  <a:cubicBezTo>
                    <a:pt x="48" y="192"/>
                    <a:pt x="51" y="202"/>
                    <a:pt x="52" y="207"/>
                  </a:cubicBezTo>
                  <a:cubicBezTo>
                    <a:pt x="52" y="212"/>
                    <a:pt x="56" y="219"/>
                    <a:pt x="57" y="227"/>
                  </a:cubicBezTo>
                  <a:cubicBezTo>
                    <a:pt x="58" y="235"/>
                    <a:pt x="63" y="249"/>
                    <a:pt x="68" y="257"/>
                  </a:cubicBezTo>
                  <a:cubicBezTo>
                    <a:pt x="72" y="266"/>
                    <a:pt x="76" y="282"/>
                    <a:pt x="79" y="286"/>
                  </a:cubicBezTo>
                  <a:cubicBezTo>
                    <a:pt x="82" y="290"/>
                    <a:pt x="89" y="303"/>
                    <a:pt x="89" y="310"/>
                  </a:cubicBezTo>
                  <a:cubicBezTo>
                    <a:pt x="89" y="318"/>
                    <a:pt x="97" y="328"/>
                    <a:pt x="100" y="330"/>
                  </a:cubicBezTo>
                  <a:cubicBezTo>
                    <a:pt x="103" y="332"/>
                    <a:pt x="109" y="328"/>
                    <a:pt x="111" y="323"/>
                  </a:cubicBezTo>
                  <a:cubicBezTo>
                    <a:pt x="112" y="318"/>
                    <a:pt x="121" y="317"/>
                    <a:pt x="121" y="313"/>
                  </a:cubicBezTo>
                  <a:cubicBezTo>
                    <a:pt x="122" y="309"/>
                    <a:pt x="123" y="305"/>
                    <a:pt x="126" y="305"/>
                  </a:cubicBezTo>
                  <a:cubicBezTo>
                    <a:pt x="129" y="304"/>
                    <a:pt x="129" y="301"/>
                    <a:pt x="129" y="297"/>
                  </a:cubicBezTo>
                  <a:cubicBezTo>
                    <a:pt x="129" y="293"/>
                    <a:pt x="129" y="286"/>
                    <a:pt x="132" y="283"/>
                  </a:cubicBezTo>
                  <a:cubicBezTo>
                    <a:pt x="135" y="279"/>
                    <a:pt x="135" y="268"/>
                    <a:pt x="134" y="264"/>
                  </a:cubicBezTo>
                  <a:cubicBezTo>
                    <a:pt x="132" y="260"/>
                    <a:pt x="133" y="254"/>
                    <a:pt x="134" y="250"/>
                  </a:cubicBezTo>
                  <a:cubicBezTo>
                    <a:pt x="136" y="246"/>
                    <a:pt x="135" y="241"/>
                    <a:pt x="139" y="241"/>
                  </a:cubicBezTo>
                  <a:cubicBezTo>
                    <a:pt x="142" y="240"/>
                    <a:pt x="146" y="238"/>
                    <a:pt x="150" y="233"/>
                  </a:cubicBezTo>
                  <a:cubicBezTo>
                    <a:pt x="153" y="229"/>
                    <a:pt x="163" y="222"/>
                    <a:pt x="167" y="219"/>
                  </a:cubicBezTo>
                  <a:cubicBezTo>
                    <a:pt x="171" y="216"/>
                    <a:pt x="182" y="207"/>
                    <a:pt x="185" y="201"/>
                  </a:cubicBezTo>
                  <a:cubicBezTo>
                    <a:pt x="188" y="196"/>
                    <a:pt x="198" y="194"/>
                    <a:pt x="202" y="189"/>
                  </a:cubicBezTo>
                  <a:cubicBezTo>
                    <a:pt x="207" y="185"/>
                    <a:pt x="205" y="182"/>
                    <a:pt x="206" y="178"/>
                  </a:cubicBezTo>
                  <a:cubicBezTo>
                    <a:pt x="207" y="173"/>
                    <a:pt x="221" y="171"/>
                    <a:pt x="226" y="171"/>
                  </a:cubicBezTo>
                  <a:cubicBezTo>
                    <a:pt x="227" y="171"/>
                    <a:pt x="228" y="171"/>
                    <a:pt x="229" y="170"/>
                  </a:cubicBezTo>
                  <a:cubicBezTo>
                    <a:pt x="229" y="163"/>
                    <a:pt x="226" y="153"/>
                    <a:pt x="225" y="15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9" name="Freeform 50">
              <a:extLst>
                <a:ext uri="{FF2B5EF4-FFF2-40B4-BE49-F238E27FC236}">
                  <a16:creationId xmlns:a16="http://schemas.microsoft.com/office/drawing/2014/main" id="{E1E2082F-8811-27FB-FCE6-C9FA9B546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5360" y="2665108"/>
              <a:ext cx="809314" cy="350640"/>
            </a:xfrm>
            <a:custGeom>
              <a:avLst/>
              <a:gdLst/>
              <a:ahLst/>
              <a:cxnLst>
                <a:cxn ang="0">
                  <a:pos x="329" y="65"/>
                </a:cxn>
                <a:cxn ang="0">
                  <a:pos x="306" y="63"/>
                </a:cxn>
                <a:cxn ang="0">
                  <a:pos x="308" y="52"/>
                </a:cxn>
                <a:cxn ang="0">
                  <a:pos x="309" y="33"/>
                </a:cxn>
                <a:cxn ang="0">
                  <a:pos x="286" y="30"/>
                </a:cxn>
                <a:cxn ang="0">
                  <a:pos x="268" y="40"/>
                </a:cxn>
                <a:cxn ang="0">
                  <a:pos x="238" y="43"/>
                </a:cxn>
                <a:cxn ang="0">
                  <a:pos x="218" y="34"/>
                </a:cxn>
                <a:cxn ang="0">
                  <a:pos x="200" y="28"/>
                </a:cxn>
                <a:cxn ang="0">
                  <a:pos x="179" y="27"/>
                </a:cxn>
                <a:cxn ang="0">
                  <a:pos x="161" y="28"/>
                </a:cxn>
                <a:cxn ang="0">
                  <a:pos x="153" y="13"/>
                </a:cxn>
                <a:cxn ang="0">
                  <a:pos x="133" y="6"/>
                </a:cxn>
                <a:cxn ang="0">
                  <a:pos x="118" y="1"/>
                </a:cxn>
                <a:cxn ang="0">
                  <a:pos x="108" y="9"/>
                </a:cxn>
                <a:cxn ang="0">
                  <a:pos x="107" y="24"/>
                </a:cxn>
                <a:cxn ang="0">
                  <a:pos x="98" y="35"/>
                </a:cxn>
                <a:cxn ang="0">
                  <a:pos x="81" y="33"/>
                </a:cxn>
                <a:cxn ang="0">
                  <a:pos x="68" y="23"/>
                </a:cxn>
                <a:cxn ang="0">
                  <a:pos x="44" y="22"/>
                </a:cxn>
                <a:cxn ang="0">
                  <a:pos x="29" y="30"/>
                </a:cxn>
                <a:cxn ang="0">
                  <a:pos x="10" y="40"/>
                </a:cxn>
                <a:cxn ang="0">
                  <a:pos x="0" y="44"/>
                </a:cxn>
                <a:cxn ang="0">
                  <a:pos x="9" y="55"/>
                </a:cxn>
                <a:cxn ang="0">
                  <a:pos x="29" y="69"/>
                </a:cxn>
                <a:cxn ang="0">
                  <a:pos x="34" y="88"/>
                </a:cxn>
                <a:cxn ang="0">
                  <a:pos x="57" y="104"/>
                </a:cxn>
                <a:cxn ang="0">
                  <a:pos x="72" y="114"/>
                </a:cxn>
                <a:cxn ang="0">
                  <a:pos x="88" y="135"/>
                </a:cxn>
                <a:cxn ang="0">
                  <a:pos x="129" y="137"/>
                </a:cxn>
                <a:cxn ang="0">
                  <a:pos x="162" y="145"/>
                </a:cxn>
                <a:cxn ang="0">
                  <a:pos x="182" y="152"/>
                </a:cxn>
                <a:cxn ang="0">
                  <a:pos x="227" y="141"/>
                </a:cxn>
                <a:cxn ang="0">
                  <a:pos x="261" y="121"/>
                </a:cxn>
                <a:cxn ang="0">
                  <a:pos x="269" y="105"/>
                </a:cxn>
                <a:cxn ang="0">
                  <a:pos x="304" y="99"/>
                </a:cxn>
                <a:cxn ang="0">
                  <a:pos x="328" y="84"/>
                </a:cxn>
                <a:cxn ang="0">
                  <a:pos x="354" y="79"/>
                </a:cxn>
              </a:cxnLst>
              <a:rect l="0" t="0" r="r" b="b"/>
              <a:pathLst>
                <a:path w="355" h="153">
                  <a:moveTo>
                    <a:pt x="340" y="64"/>
                  </a:moveTo>
                  <a:cubicBezTo>
                    <a:pt x="336" y="60"/>
                    <a:pt x="330" y="62"/>
                    <a:pt x="329" y="65"/>
                  </a:cubicBezTo>
                  <a:cubicBezTo>
                    <a:pt x="327" y="69"/>
                    <a:pt x="324" y="64"/>
                    <a:pt x="318" y="64"/>
                  </a:cubicBezTo>
                  <a:cubicBezTo>
                    <a:pt x="311" y="64"/>
                    <a:pt x="311" y="68"/>
                    <a:pt x="306" y="63"/>
                  </a:cubicBezTo>
                  <a:cubicBezTo>
                    <a:pt x="302" y="59"/>
                    <a:pt x="308" y="57"/>
                    <a:pt x="308" y="57"/>
                  </a:cubicBezTo>
                  <a:cubicBezTo>
                    <a:pt x="308" y="52"/>
                    <a:pt x="308" y="52"/>
                    <a:pt x="308" y="52"/>
                  </a:cubicBezTo>
                  <a:cubicBezTo>
                    <a:pt x="318" y="34"/>
                    <a:pt x="318" y="34"/>
                    <a:pt x="318" y="34"/>
                  </a:cubicBezTo>
                  <a:cubicBezTo>
                    <a:pt x="315" y="33"/>
                    <a:pt x="311" y="32"/>
                    <a:pt x="309" y="33"/>
                  </a:cubicBezTo>
                  <a:cubicBezTo>
                    <a:pt x="307" y="34"/>
                    <a:pt x="300" y="33"/>
                    <a:pt x="300" y="31"/>
                  </a:cubicBezTo>
                  <a:cubicBezTo>
                    <a:pt x="299" y="29"/>
                    <a:pt x="288" y="28"/>
                    <a:pt x="286" y="30"/>
                  </a:cubicBezTo>
                  <a:cubicBezTo>
                    <a:pt x="283" y="32"/>
                    <a:pt x="277" y="34"/>
                    <a:pt x="277" y="36"/>
                  </a:cubicBezTo>
                  <a:cubicBezTo>
                    <a:pt x="276" y="39"/>
                    <a:pt x="270" y="38"/>
                    <a:pt x="268" y="40"/>
                  </a:cubicBezTo>
                  <a:cubicBezTo>
                    <a:pt x="265" y="41"/>
                    <a:pt x="253" y="42"/>
                    <a:pt x="253" y="43"/>
                  </a:cubicBezTo>
                  <a:cubicBezTo>
                    <a:pt x="253" y="45"/>
                    <a:pt x="240" y="45"/>
                    <a:pt x="238" y="43"/>
                  </a:cubicBezTo>
                  <a:cubicBezTo>
                    <a:pt x="236" y="42"/>
                    <a:pt x="225" y="43"/>
                    <a:pt x="224" y="41"/>
                  </a:cubicBezTo>
                  <a:cubicBezTo>
                    <a:pt x="222" y="38"/>
                    <a:pt x="218" y="37"/>
                    <a:pt x="218" y="34"/>
                  </a:cubicBezTo>
                  <a:cubicBezTo>
                    <a:pt x="218" y="32"/>
                    <a:pt x="209" y="32"/>
                    <a:pt x="208" y="30"/>
                  </a:cubicBezTo>
                  <a:cubicBezTo>
                    <a:pt x="207" y="28"/>
                    <a:pt x="201" y="27"/>
                    <a:pt x="200" y="28"/>
                  </a:cubicBezTo>
                  <a:cubicBezTo>
                    <a:pt x="199" y="28"/>
                    <a:pt x="191" y="26"/>
                    <a:pt x="189" y="25"/>
                  </a:cubicBezTo>
                  <a:cubicBezTo>
                    <a:pt x="187" y="25"/>
                    <a:pt x="181" y="27"/>
                    <a:pt x="179" y="27"/>
                  </a:cubicBezTo>
                  <a:cubicBezTo>
                    <a:pt x="177" y="27"/>
                    <a:pt x="173" y="30"/>
                    <a:pt x="171" y="31"/>
                  </a:cubicBezTo>
                  <a:cubicBezTo>
                    <a:pt x="169" y="31"/>
                    <a:pt x="162" y="27"/>
                    <a:pt x="161" y="28"/>
                  </a:cubicBezTo>
                  <a:cubicBezTo>
                    <a:pt x="160" y="29"/>
                    <a:pt x="156" y="24"/>
                    <a:pt x="154" y="22"/>
                  </a:cubicBezTo>
                  <a:cubicBezTo>
                    <a:pt x="152" y="20"/>
                    <a:pt x="154" y="15"/>
                    <a:pt x="153" y="13"/>
                  </a:cubicBezTo>
                  <a:cubicBezTo>
                    <a:pt x="151" y="11"/>
                    <a:pt x="144" y="11"/>
                    <a:pt x="142" y="9"/>
                  </a:cubicBezTo>
                  <a:cubicBezTo>
                    <a:pt x="139" y="8"/>
                    <a:pt x="136" y="6"/>
                    <a:pt x="133" y="6"/>
                  </a:cubicBezTo>
                  <a:cubicBezTo>
                    <a:pt x="131" y="6"/>
                    <a:pt x="127" y="5"/>
                    <a:pt x="126" y="4"/>
                  </a:cubicBezTo>
                  <a:cubicBezTo>
                    <a:pt x="125" y="3"/>
                    <a:pt x="120" y="2"/>
                    <a:pt x="118" y="1"/>
                  </a:cubicBezTo>
                  <a:cubicBezTo>
                    <a:pt x="116" y="0"/>
                    <a:pt x="115" y="3"/>
                    <a:pt x="114" y="5"/>
                  </a:cubicBezTo>
                  <a:cubicBezTo>
                    <a:pt x="113" y="6"/>
                    <a:pt x="109" y="6"/>
                    <a:pt x="108" y="9"/>
                  </a:cubicBezTo>
                  <a:cubicBezTo>
                    <a:pt x="107" y="11"/>
                    <a:pt x="103" y="12"/>
                    <a:pt x="103" y="14"/>
                  </a:cubicBezTo>
                  <a:cubicBezTo>
                    <a:pt x="104" y="17"/>
                    <a:pt x="106" y="22"/>
                    <a:pt x="107" y="24"/>
                  </a:cubicBezTo>
                  <a:cubicBezTo>
                    <a:pt x="109" y="25"/>
                    <a:pt x="108" y="29"/>
                    <a:pt x="107" y="30"/>
                  </a:cubicBezTo>
                  <a:cubicBezTo>
                    <a:pt x="106" y="32"/>
                    <a:pt x="99" y="33"/>
                    <a:pt x="98" y="35"/>
                  </a:cubicBezTo>
                  <a:cubicBezTo>
                    <a:pt x="96" y="37"/>
                    <a:pt x="93" y="35"/>
                    <a:pt x="90" y="33"/>
                  </a:cubicBezTo>
                  <a:cubicBezTo>
                    <a:pt x="86" y="31"/>
                    <a:pt x="82" y="32"/>
                    <a:pt x="81" y="33"/>
                  </a:cubicBezTo>
                  <a:cubicBezTo>
                    <a:pt x="79" y="35"/>
                    <a:pt x="73" y="30"/>
                    <a:pt x="71" y="30"/>
                  </a:cubicBezTo>
                  <a:cubicBezTo>
                    <a:pt x="70" y="29"/>
                    <a:pt x="69" y="23"/>
                    <a:pt x="68" y="23"/>
                  </a:cubicBezTo>
                  <a:cubicBezTo>
                    <a:pt x="66" y="24"/>
                    <a:pt x="54" y="21"/>
                    <a:pt x="52" y="21"/>
                  </a:cubicBezTo>
                  <a:cubicBezTo>
                    <a:pt x="50" y="20"/>
                    <a:pt x="45" y="20"/>
                    <a:pt x="44" y="22"/>
                  </a:cubicBezTo>
                  <a:cubicBezTo>
                    <a:pt x="43" y="24"/>
                    <a:pt x="37" y="23"/>
                    <a:pt x="36" y="25"/>
                  </a:cubicBezTo>
                  <a:cubicBezTo>
                    <a:pt x="35" y="27"/>
                    <a:pt x="31" y="28"/>
                    <a:pt x="29" y="30"/>
                  </a:cubicBezTo>
                  <a:cubicBezTo>
                    <a:pt x="27" y="32"/>
                    <a:pt x="22" y="32"/>
                    <a:pt x="20" y="35"/>
                  </a:cubicBezTo>
                  <a:cubicBezTo>
                    <a:pt x="19" y="38"/>
                    <a:pt x="12" y="40"/>
                    <a:pt x="10" y="40"/>
                  </a:cubicBezTo>
                  <a:cubicBezTo>
                    <a:pt x="8" y="40"/>
                    <a:pt x="3" y="41"/>
                    <a:pt x="2" y="43"/>
                  </a:cubicBezTo>
                  <a:cubicBezTo>
                    <a:pt x="2" y="44"/>
                    <a:pt x="1" y="44"/>
                    <a:pt x="0" y="44"/>
                  </a:cubicBezTo>
                  <a:cubicBezTo>
                    <a:pt x="0" y="44"/>
                    <a:pt x="1" y="44"/>
                    <a:pt x="1" y="45"/>
                  </a:cubicBezTo>
                  <a:cubicBezTo>
                    <a:pt x="2" y="52"/>
                    <a:pt x="5" y="52"/>
                    <a:pt x="9" y="55"/>
                  </a:cubicBezTo>
                  <a:cubicBezTo>
                    <a:pt x="12" y="58"/>
                    <a:pt x="15" y="61"/>
                    <a:pt x="19" y="61"/>
                  </a:cubicBezTo>
                  <a:cubicBezTo>
                    <a:pt x="23" y="61"/>
                    <a:pt x="28" y="65"/>
                    <a:pt x="29" y="69"/>
                  </a:cubicBezTo>
                  <a:cubicBezTo>
                    <a:pt x="29" y="72"/>
                    <a:pt x="33" y="76"/>
                    <a:pt x="35" y="77"/>
                  </a:cubicBezTo>
                  <a:cubicBezTo>
                    <a:pt x="37" y="79"/>
                    <a:pt x="34" y="84"/>
                    <a:pt x="34" y="88"/>
                  </a:cubicBezTo>
                  <a:cubicBezTo>
                    <a:pt x="34" y="93"/>
                    <a:pt x="29" y="94"/>
                    <a:pt x="31" y="98"/>
                  </a:cubicBezTo>
                  <a:cubicBezTo>
                    <a:pt x="34" y="102"/>
                    <a:pt x="52" y="104"/>
                    <a:pt x="57" y="104"/>
                  </a:cubicBezTo>
                  <a:cubicBezTo>
                    <a:pt x="62" y="104"/>
                    <a:pt x="64" y="109"/>
                    <a:pt x="65" y="109"/>
                  </a:cubicBezTo>
                  <a:cubicBezTo>
                    <a:pt x="68" y="110"/>
                    <a:pt x="69" y="113"/>
                    <a:pt x="72" y="114"/>
                  </a:cubicBezTo>
                  <a:cubicBezTo>
                    <a:pt x="76" y="115"/>
                    <a:pt x="80" y="117"/>
                    <a:pt x="81" y="124"/>
                  </a:cubicBezTo>
                  <a:cubicBezTo>
                    <a:pt x="83" y="130"/>
                    <a:pt x="87" y="132"/>
                    <a:pt x="88" y="135"/>
                  </a:cubicBezTo>
                  <a:cubicBezTo>
                    <a:pt x="88" y="138"/>
                    <a:pt x="96" y="136"/>
                    <a:pt x="102" y="137"/>
                  </a:cubicBezTo>
                  <a:cubicBezTo>
                    <a:pt x="108" y="137"/>
                    <a:pt x="125" y="137"/>
                    <a:pt x="129" y="137"/>
                  </a:cubicBezTo>
                  <a:cubicBezTo>
                    <a:pt x="133" y="138"/>
                    <a:pt x="144" y="137"/>
                    <a:pt x="149" y="142"/>
                  </a:cubicBezTo>
                  <a:cubicBezTo>
                    <a:pt x="155" y="146"/>
                    <a:pt x="158" y="142"/>
                    <a:pt x="162" y="145"/>
                  </a:cubicBezTo>
                  <a:cubicBezTo>
                    <a:pt x="165" y="147"/>
                    <a:pt x="168" y="148"/>
                    <a:pt x="173" y="148"/>
                  </a:cubicBezTo>
                  <a:cubicBezTo>
                    <a:pt x="179" y="147"/>
                    <a:pt x="179" y="151"/>
                    <a:pt x="182" y="152"/>
                  </a:cubicBezTo>
                  <a:cubicBezTo>
                    <a:pt x="186" y="153"/>
                    <a:pt x="192" y="146"/>
                    <a:pt x="202" y="142"/>
                  </a:cubicBezTo>
                  <a:cubicBezTo>
                    <a:pt x="211" y="137"/>
                    <a:pt x="222" y="140"/>
                    <a:pt x="227" y="141"/>
                  </a:cubicBezTo>
                  <a:cubicBezTo>
                    <a:pt x="232" y="142"/>
                    <a:pt x="242" y="139"/>
                    <a:pt x="247" y="132"/>
                  </a:cubicBezTo>
                  <a:cubicBezTo>
                    <a:pt x="253" y="126"/>
                    <a:pt x="261" y="127"/>
                    <a:pt x="261" y="121"/>
                  </a:cubicBezTo>
                  <a:cubicBezTo>
                    <a:pt x="262" y="116"/>
                    <a:pt x="255" y="113"/>
                    <a:pt x="258" y="108"/>
                  </a:cubicBezTo>
                  <a:cubicBezTo>
                    <a:pt x="261" y="103"/>
                    <a:pt x="266" y="104"/>
                    <a:pt x="269" y="105"/>
                  </a:cubicBezTo>
                  <a:cubicBezTo>
                    <a:pt x="272" y="107"/>
                    <a:pt x="280" y="109"/>
                    <a:pt x="287" y="104"/>
                  </a:cubicBezTo>
                  <a:cubicBezTo>
                    <a:pt x="295" y="99"/>
                    <a:pt x="298" y="100"/>
                    <a:pt x="304" y="99"/>
                  </a:cubicBezTo>
                  <a:cubicBezTo>
                    <a:pt x="311" y="98"/>
                    <a:pt x="310" y="94"/>
                    <a:pt x="314" y="89"/>
                  </a:cubicBezTo>
                  <a:cubicBezTo>
                    <a:pt x="319" y="85"/>
                    <a:pt x="324" y="84"/>
                    <a:pt x="328" y="84"/>
                  </a:cubicBezTo>
                  <a:cubicBezTo>
                    <a:pt x="332" y="84"/>
                    <a:pt x="338" y="79"/>
                    <a:pt x="343" y="81"/>
                  </a:cubicBezTo>
                  <a:cubicBezTo>
                    <a:pt x="347" y="82"/>
                    <a:pt x="354" y="83"/>
                    <a:pt x="354" y="79"/>
                  </a:cubicBezTo>
                  <a:cubicBezTo>
                    <a:pt x="355" y="76"/>
                    <a:pt x="343" y="68"/>
                    <a:pt x="340" y="6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0" name="Freeform 51">
              <a:extLst>
                <a:ext uri="{FF2B5EF4-FFF2-40B4-BE49-F238E27FC236}">
                  <a16:creationId xmlns:a16="http://schemas.microsoft.com/office/drawing/2014/main" id="{B96318A3-F43A-A9B2-7377-68A2E91CB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2605" y="3275410"/>
              <a:ext cx="13268" cy="3601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9"/>
                </a:cxn>
                <a:cxn ang="0">
                  <a:pos x="4" y="16"/>
                </a:cxn>
                <a:cxn ang="0">
                  <a:pos x="5" y="3"/>
                </a:cxn>
                <a:cxn ang="0">
                  <a:pos x="6" y="0"/>
                </a:cxn>
                <a:cxn ang="0">
                  <a:pos x="2" y="0"/>
                </a:cxn>
              </a:cxnLst>
              <a:rect l="0" t="0" r="r" b="b"/>
              <a:pathLst>
                <a:path w="6" h="16">
                  <a:moveTo>
                    <a:pt x="2" y="0"/>
                  </a:moveTo>
                  <a:cubicBezTo>
                    <a:pt x="1" y="1"/>
                    <a:pt x="0" y="8"/>
                    <a:pt x="0" y="9"/>
                  </a:cubicBezTo>
                  <a:cubicBezTo>
                    <a:pt x="0" y="9"/>
                    <a:pt x="1" y="13"/>
                    <a:pt x="4" y="16"/>
                  </a:cubicBezTo>
                  <a:cubicBezTo>
                    <a:pt x="5" y="11"/>
                    <a:pt x="5" y="4"/>
                    <a:pt x="5" y="3"/>
                  </a:cubicBezTo>
                  <a:cubicBezTo>
                    <a:pt x="5" y="2"/>
                    <a:pt x="6" y="1"/>
                    <a:pt x="6" y="0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1" name="Freeform 52">
              <a:extLst>
                <a:ext uri="{FF2B5EF4-FFF2-40B4-BE49-F238E27FC236}">
                  <a16:creationId xmlns:a16="http://schemas.microsoft.com/office/drawing/2014/main" id="{5EF24DC6-DC6A-CF1C-6FB7-FD8A8D3146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9861" y="3252665"/>
              <a:ext cx="37907" cy="108035"/>
            </a:xfrm>
            <a:custGeom>
              <a:avLst/>
              <a:gdLst/>
              <a:ahLst/>
              <a:cxnLst>
                <a:cxn ang="0">
                  <a:pos x="8" y="47"/>
                </a:cxn>
                <a:cxn ang="0">
                  <a:pos x="9" y="48"/>
                </a:cxn>
                <a:cxn ang="0">
                  <a:pos x="13" y="31"/>
                </a:cxn>
                <a:cxn ang="0">
                  <a:pos x="14" y="26"/>
                </a:cxn>
                <a:cxn ang="0">
                  <a:pos x="10" y="19"/>
                </a:cxn>
                <a:cxn ang="0">
                  <a:pos x="12" y="10"/>
                </a:cxn>
                <a:cxn ang="0">
                  <a:pos x="16" y="10"/>
                </a:cxn>
                <a:cxn ang="0">
                  <a:pos x="17" y="3"/>
                </a:cxn>
                <a:cxn ang="0">
                  <a:pos x="11" y="0"/>
                </a:cxn>
                <a:cxn ang="0">
                  <a:pos x="9" y="6"/>
                </a:cxn>
                <a:cxn ang="0">
                  <a:pos x="0" y="26"/>
                </a:cxn>
                <a:cxn ang="0">
                  <a:pos x="8" y="46"/>
                </a:cxn>
                <a:cxn ang="0">
                  <a:pos x="8" y="47"/>
                </a:cxn>
              </a:cxnLst>
              <a:rect l="0" t="0" r="r" b="b"/>
              <a:pathLst>
                <a:path w="17" h="48">
                  <a:moveTo>
                    <a:pt x="8" y="47"/>
                  </a:moveTo>
                  <a:cubicBezTo>
                    <a:pt x="8" y="47"/>
                    <a:pt x="9" y="47"/>
                    <a:pt x="9" y="48"/>
                  </a:cubicBezTo>
                  <a:cubicBezTo>
                    <a:pt x="10" y="41"/>
                    <a:pt x="11" y="33"/>
                    <a:pt x="13" y="31"/>
                  </a:cubicBezTo>
                  <a:cubicBezTo>
                    <a:pt x="13" y="30"/>
                    <a:pt x="14" y="28"/>
                    <a:pt x="14" y="26"/>
                  </a:cubicBezTo>
                  <a:cubicBezTo>
                    <a:pt x="11" y="23"/>
                    <a:pt x="10" y="19"/>
                    <a:pt x="10" y="19"/>
                  </a:cubicBezTo>
                  <a:cubicBezTo>
                    <a:pt x="10" y="18"/>
                    <a:pt x="11" y="11"/>
                    <a:pt x="12" y="10"/>
                  </a:cubicBezTo>
                  <a:cubicBezTo>
                    <a:pt x="13" y="10"/>
                    <a:pt x="14" y="10"/>
                    <a:pt x="16" y="10"/>
                  </a:cubicBezTo>
                  <a:cubicBezTo>
                    <a:pt x="16" y="8"/>
                    <a:pt x="16" y="5"/>
                    <a:pt x="17" y="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2"/>
                    <a:pt x="9" y="4"/>
                    <a:pt x="9" y="6"/>
                  </a:cubicBezTo>
                  <a:cubicBezTo>
                    <a:pt x="8" y="12"/>
                    <a:pt x="3" y="22"/>
                    <a:pt x="0" y="26"/>
                  </a:cubicBezTo>
                  <a:cubicBezTo>
                    <a:pt x="8" y="46"/>
                    <a:pt x="8" y="46"/>
                    <a:pt x="8" y="46"/>
                  </a:cubicBezTo>
                  <a:lnTo>
                    <a:pt x="8" y="47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2" name="Freeform 53">
              <a:extLst>
                <a:ext uri="{FF2B5EF4-FFF2-40B4-BE49-F238E27FC236}">
                  <a16:creationId xmlns:a16="http://schemas.microsoft.com/office/drawing/2014/main" id="{E19B5AEE-68B2-448F-FE48-06882ABE52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710" y="3252665"/>
              <a:ext cx="109930" cy="117511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30" y="6"/>
                </a:cxn>
                <a:cxn ang="0">
                  <a:pos x="19" y="12"/>
                </a:cxn>
                <a:cxn ang="0">
                  <a:pos x="9" y="7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6" y="13"/>
                </a:cxn>
                <a:cxn ang="0">
                  <a:pos x="4" y="31"/>
                </a:cxn>
                <a:cxn ang="0">
                  <a:pos x="0" y="48"/>
                </a:cxn>
                <a:cxn ang="0">
                  <a:pos x="10" y="52"/>
                </a:cxn>
                <a:cxn ang="0">
                  <a:pos x="19" y="45"/>
                </a:cxn>
                <a:cxn ang="0">
                  <a:pos x="26" y="42"/>
                </a:cxn>
                <a:cxn ang="0">
                  <a:pos x="33" y="37"/>
                </a:cxn>
                <a:cxn ang="0">
                  <a:pos x="24" y="27"/>
                </a:cxn>
                <a:cxn ang="0">
                  <a:pos x="35" y="20"/>
                </a:cxn>
                <a:cxn ang="0">
                  <a:pos x="47" y="16"/>
                </a:cxn>
                <a:cxn ang="0">
                  <a:pos x="48" y="16"/>
                </a:cxn>
                <a:cxn ang="0">
                  <a:pos x="45" y="5"/>
                </a:cxn>
                <a:cxn ang="0">
                  <a:pos x="44" y="0"/>
                </a:cxn>
              </a:cxnLst>
              <a:rect l="0" t="0" r="r" b="b"/>
              <a:pathLst>
                <a:path w="48" h="52">
                  <a:moveTo>
                    <a:pt x="44" y="0"/>
                  </a:moveTo>
                  <a:cubicBezTo>
                    <a:pt x="37" y="3"/>
                    <a:pt x="31" y="6"/>
                    <a:pt x="30" y="6"/>
                  </a:cubicBezTo>
                  <a:cubicBezTo>
                    <a:pt x="27" y="7"/>
                    <a:pt x="19" y="12"/>
                    <a:pt x="19" y="12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7" y="7"/>
                    <a:pt x="7" y="11"/>
                    <a:pt x="6" y="13"/>
                  </a:cubicBezTo>
                  <a:cubicBezTo>
                    <a:pt x="6" y="15"/>
                    <a:pt x="6" y="29"/>
                    <a:pt x="4" y="31"/>
                  </a:cubicBezTo>
                  <a:cubicBezTo>
                    <a:pt x="2" y="33"/>
                    <a:pt x="1" y="41"/>
                    <a:pt x="0" y="48"/>
                  </a:cubicBezTo>
                  <a:cubicBezTo>
                    <a:pt x="4" y="50"/>
                    <a:pt x="8" y="52"/>
                    <a:pt x="10" y="52"/>
                  </a:cubicBezTo>
                  <a:cubicBezTo>
                    <a:pt x="14" y="52"/>
                    <a:pt x="19" y="48"/>
                    <a:pt x="19" y="45"/>
                  </a:cubicBezTo>
                  <a:cubicBezTo>
                    <a:pt x="19" y="43"/>
                    <a:pt x="23" y="42"/>
                    <a:pt x="26" y="42"/>
                  </a:cubicBezTo>
                  <a:cubicBezTo>
                    <a:pt x="30" y="42"/>
                    <a:pt x="30" y="38"/>
                    <a:pt x="33" y="37"/>
                  </a:cubicBezTo>
                  <a:cubicBezTo>
                    <a:pt x="35" y="35"/>
                    <a:pt x="27" y="28"/>
                    <a:pt x="24" y="27"/>
                  </a:cubicBezTo>
                  <a:cubicBezTo>
                    <a:pt x="22" y="26"/>
                    <a:pt x="27" y="20"/>
                    <a:pt x="35" y="20"/>
                  </a:cubicBezTo>
                  <a:cubicBezTo>
                    <a:pt x="44" y="19"/>
                    <a:pt x="42" y="16"/>
                    <a:pt x="47" y="16"/>
                  </a:cubicBezTo>
                  <a:cubicBezTo>
                    <a:pt x="47" y="16"/>
                    <a:pt x="47" y="16"/>
                    <a:pt x="48" y="16"/>
                  </a:cubicBezTo>
                  <a:cubicBezTo>
                    <a:pt x="47" y="12"/>
                    <a:pt x="46" y="8"/>
                    <a:pt x="45" y="5"/>
                  </a:cubicBezTo>
                  <a:cubicBezTo>
                    <a:pt x="45" y="4"/>
                    <a:pt x="44" y="2"/>
                    <a:pt x="44" y="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3" name="Freeform 54">
              <a:extLst>
                <a:ext uri="{FF2B5EF4-FFF2-40B4-BE49-F238E27FC236}">
                  <a16:creationId xmlns:a16="http://schemas.microsoft.com/office/drawing/2014/main" id="{0D07F5F2-C779-B356-DE6F-21539EAED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9105" y="2956991"/>
              <a:ext cx="280511" cy="123198"/>
            </a:xfrm>
            <a:custGeom>
              <a:avLst/>
              <a:gdLst/>
              <a:ahLst/>
              <a:cxnLst>
                <a:cxn ang="0">
                  <a:pos x="114" y="10"/>
                </a:cxn>
                <a:cxn ang="0">
                  <a:pos x="103" y="7"/>
                </a:cxn>
                <a:cxn ang="0">
                  <a:pos x="74" y="6"/>
                </a:cxn>
                <a:cxn ang="0">
                  <a:pos x="59" y="1"/>
                </a:cxn>
                <a:cxn ang="0">
                  <a:pos x="47" y="6"/>
                </a:cxn>
                <a:cxn ang="0">
                  <a:pos x="37" y="8"/>
                </a:cxn>
                <a:cxn ang="0">
                  <a:pos x="22" y="8"/>
                </a:cxn>
                <a:cxn ang="0">
                  <a:pos x="15" y="16"/>
                </a:cxn>
                <a:cxn ang="0">
                  <a:pos x="12" y="22"/>
                </a:cxn>
                <a:cxn ang="0">
                  <a:pos x="16" y="26"/>
                </a:cxn>
                <a:cxn ang="0">
                  <a:pos x="25" y="25"/>
                </a:cxn>
                <a:cxn ang="0">
                  <a:pos x="40" y="32"/>
                </a:cxn>
                <a:cxn ang="0">
                  <a:pos x="35" y="38"/>
                </a:cxn>
                <a:cxn ang="0">
                  <a:pos x="25" y="40"/>
                </a:cxn>
                <a:cxn ang="0">
                  <a:pos x="8" y="42"/>
                </a:cxn>
                <a:cxn ang="0">
                  <a:pos x="0" y="49"/>
                </a:cxn>
                <a:cxn ang="0">
                  <a:pos x="16" y="50"/>
                </a:cxn>
                <a:cxn ang="0">
                  <a:pos x="26" y="50"/>
                </a:cxn>
                <a:cxn ang="0">
                  <a:pos x="36" y="52"/>
                </a:cxn>
                <a:cxn ang="0">
                  <a:pos x="51" y="51"/>
                </a:cxn>
                <a:cxn ang="0">
                  <a:pos x="52" y="46"/>
                </a:cxn>
                <a:cxn ang="0">
                  <a:pos x="57" y="43"/>
                </a:cxn>
                <a:cxn ang="0">
                  <a:pos x="64" y="39"/>
                </a:cxn>
                <a:cxn ang="0">
                  <a:pos x="70" y="37"/>
                </a:cxn>
                <a:cxn ang="0">
                  <a:pos x="77" y="39"/>
                </a:cxn>
                <a:cxn ang="0">
                  <a:pos x="84" y="34"/>
                </a:cxn>
                <a:cxn ang="0">
                  <a:pos x="94" y="31"/>
                </a:cxn>
                <a:cxn ang="0">
                  <a:pos x="103" y="26"/>
                </a:cxn>
                <a:cxn ang="0">
                  <a:pos x="112" y="21"/>
                </a:cxn>
                <a:cxn ang="0">
                  <a:pos x="122" y="16"/>
                </a:cxn>
                <a:cxn ang="0">
                  <a:pos x="123" y="14"/>
                </a:cxn>
                <a:cxn ang="0">
                  <a:pos x="114" y="10"/>
                </a:cxn>
              </a:cxnLst>
              <a:rect l="0" t="0" r="r" b="b"/>
              <a:pathLst>
                <a:path w="123" h="54">
                  <a:moveTo>
                    <a:pt x="114" y="10"/>
                  </a:moveTo>
                  <a:cubicBezTo>
                    <a:pt x="109" y="5"/>
                    <a:pt x="108" y="9"/>
                    <a:pt x="103" y="7"/>
                  </a:cubicBezTo>
                  <a:cubicBezTo>
                    <a:pt x="98" y="6"/>
                    <a:pt x="78" y="4"/>
                    <a:pt x="74" y="6"/>
                  </a:cubicBezTo>
                  <a:cubicBezTo>
                    <a:pt x="70" y="7"/>
                    <a:pt x="62" y="3"/>
                    <a:pt x="59" y="1"/>
                  </a:cubicBezTo>
                  <a:cubicBezTo>
                    <a:pt x="56" y="0"/>
                    <a:pt x="48" y="1"/>
                    <a:pt x="47" y="6"/>
                  </a:cubicBezTo>
                  <a:cubicBezTo>
                    <a:pt x="47" y="11"/>
                    <a:pt x="43" y="11"/>
                    <a:pt x="37" y="8"/>
                  </a:cubicBezTo>
                  <a:cubicBezTo>
                    <a:pt x="31" y="5"/>
                    <a:pt x="22" y="5"/>
                    <a:pt x="22" y="8"/>
                  </a:cubicBezTo>
                  <a:cubicBezTo>
                    <a:pt x="22" y="11"/>
                    <a:pt x="17" y="15"/>
                    <a:pt x="15" y="16"/>
                  </a:cubicBezTo>
                  <a:cubicBezTo>
                    <a:pt x="14" y="16"/>
                    <a:pt x="13" y="19"/>
                    <a:pt x="12" y="22"/>
                  </a:cubicBezTo>
                  <a:cubicBezTo>
                    <a:pt x="13" y="22"/>
                    <a:pt x="15" y="24"/>
                    <a:pt x="16" y="26"/>
                  </a:cubicBezTo>
                  <a:cubicBezTo>
                    <a:pt x="18" y="28"/>
                    <a:pt x="24" y="28"/>
                    <a:pt x="25" y="25"/>
                  </a:cubicBezTo>
                  <a:cubicBezTo>
                    <a:pt x="26" y="22"/>
                    <a:pt x="35" y="28"/>
                    <a:pt x="40" y="32"/>
                  </a:cubicBezTo>
                  <a:cubicBezTo>
                    <a:pt x="46" y="37"/>
                    <a:pt x="38" y="34"/>
                    <a:pt x="35" y="38"/>
                  </a:cubicBezTo>
                  <a:cubicBezTo>
                    <a:pt x="33" y="42"/>
                    <a:pt x="26" y="38"/>
                    <a:pt x="25" y="40"/>
                  </a:cubicBezTo>
                  <a:cubicBezTo>
                    <a:pt x="23" y="42"/>
                    <a:pt x="11" y="42"/>
                    <a:pt x="8" y="42"/>
                  </a:cubicBezTo>
                  <a:cubicBezTo>
                    <a:pt x="5" y="42"/>
                    <a:pt x="0" y="46"/>
                    <a:pt x="0" y="49"/>
                  </a:cubicBezTo>
                  <a:cubicBezTo>
                    <a:pt x="1" y="51"/>
                    <a:pt x="12" y="47"/>
                    <a:pt x="16" y="50"/>
                  </a:cubicBezTo>
                  <a:cubicBezTo>
                    <a:pt x="20" y="53"/>
                    <a:pt x="24" y="47"/>
                    <a:pt x="26" y="50"/>
                  </a:cubicBezTo>
                  <a:cubicBezTo>
                    <a:pt x="29" y="54"/>
                    <a:pt x="34" y="51"/>
                    <a:pt x="36" y="52"/>
                  </a:cubicBezTo>
                  <a:cubicBezTo>
                    <a:pt x="38" y="53"/>
                    <a:pt x="50" y="51"/>
                    <a:pt x="51" y="51"/>
                  </a:cubicBezTo>
                  <a:cubicBezTo>
                    <a:pt x="52" y="50"/>
                    <a:pt x="52" y="48"/>
                    <a:pt x="52" y="46"/>
                  </a:cubicBezTo>
                  <a:cubicBezTo>
                    <a:pt x="52" y="43"/>
                    <a:pt x="55" y="44"/>
                    <a:pt x="57" y="43"/>
                  </a:cubicBezTo>
                  <a:cubicBezTo>
                    <a:pt x="60" y="42"/>
                    <a:pt x="62" y="39"/>
                    <a:pt x="64" y="39"/>
                  </a:cubicBezTo>
                  <a:cubicBezTo>
                    <a:pt x="66" y="39"/>
                    <a:pt x="68" y="36"/>
                    <a:pt x="70" y="37"/>
                  </a:cubicBezTo>
                  <a:cubicBezTo>
                    <a:pt x="72" y="37"/>
                    <a:pt x="75" y="41"/>
                    <a:pt x="77" y="39"/>
                  </a:cubicBezTo>
                  <a:cubicBezTo>
                    <a:pt x="80" y="37"/>
                    <a:pt x="81" y="39"/>
                    <a:pt x="84" y="34"/>
                  </a:cubicBezTo>
                  <a:cubicBezTo>
                    <a:pt x="88" y="30"/>
                    <a:pt x="90" y="31"/>
                    <a:pt x="94" y="31"/>
                  </a:cubicBezTo>
                  <a:cubicBezTo>
                    <a:pt x="100" y="32"/>
                    <a:pt x="102" y="29"/>
                    <a:pt x="103" y="26"/>
                  </a:cubicBezTo>
                  <a:cubicBezTo>
                    <a:pt x="105" y="23"/>
                    <a:pt x="109" y="23"/>
                    <a:pt x="112" y="21"/>
                  </a:cubicBezTo>
                  <a:cubicBezTo>
                    <a:pt x="115" y="19"/>
                    <a:pt x="120" y="17"/>
                    <a:pt x="122" y="16"/>
                  </a:cubicBezTo>
                  <a:cubicBezTo>
                    <a:pt x="123" y="16"/>
                    <a:pt x="123" y="15"/>
                    <a:pt x="123" y="14"/>
                  </a:cubicBezTo>
                  <a:cubicBezTo>
                    <a:pt x="119" y="11"/>
                    <a:pt x="117" y="14"/>
                    <a:pt x="114" y="1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4" name="Freeform 55">
              <a:extLst>
                <a:ext uri="{FF2B5EF4-FFF2-40B4-BE49-F238E27FC236}">
                  <a16:creationId xmlns:a16="http://schemas.microsoft.com/office/drawing/2014/main" id="{8EDF48AB-3A32-AE30-C252-AC72903F0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7698" y="2943723"/>
              <a:ext cx="178163" cy="79605"/>
            </a:xfrm>
            <a:custGeom>
              <a:avLst/>
              <a:gdLst/>
              <a:ahLst/>
              <a:cxnLst>
                <a:cxn ang="0">
                  <a:pos x="31" y="27"/>
                </a:cxn>
                <a:cxn ang="0">
                  <a:pos x="39" y="33"/>
                </a:cxn>
                <a:cxn ang="0">
                  <a:pos x="40" y="34"/>
                </a:cxn>
                <a:cxn ang="0">
                  <a:pos x="51" y="32"/>
                </a:cxn>
                <a:cxn ang="0">
                  <a:pos x="61" y="33"/>
                </a:cxn>
                <a:cxn ang="0">
                  <a:pos x="60" y="30"/>
                </a:cxn>
                <a:cxn ang="0">
                  <a:pos x="68" y="33"/>
                </a:cxn>
                <a:cxn ang="0">
                  <a:pos x="77" y="33"/>
                </a:cxn>
                <a:cxn ang="0">
                  <a:pos x="73" y="28"/>
                </a:cxn>
                <a:cxn ang="0">
                  <a:pos x="75" y="24"/>
                </a:cxn>
                <a:cxn ang="0">
                  <a:pos x="68" y="21"/>
                </a:cxn>
                <a:cxn ang="0">
                  <a:pos x="65" y="14"/>
                </a:cxn>
                <a:cxn ang="0">
                  <a:pos x="61" y="12"/>
                </a:cxn>
                <a:cxn ang="0">
                  <a:pos x="49" y="14"/>
                </a:cxn>
                <a:cxn ang="0">
                  <a:pos x="42" y="10"/>
                </a:cxn>
                <a:cxn ang="0">
                  <a:pos x="35" y="6"/>
                </a:cxn>
                <a:cxn ang="0">
                  <a:pos x="18" y="4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18" y="12"/>
                </a:cxn>
                <a:cxn ang="0">
                  <a:pos x="22" y="23"/>
                </a:cxn>
                <a:cxn ang="0">
                  <a:pos x="19" y="27"/>
                </a:cxn>
                <a:cxn ang="0">
                  <a:pos x="31" y="27"/>
                </a:cxn>
              </a:cxnLst>
              <a:rect l="0" t="0" r="r" b="b"/>
              <a:pathLst>
                <a:path w="78" h="35">
                  <a:moveTo>
                    <a:pt x="31" y="27"/>
                  </a:moveTo>
                  <a:cubicBezTo>
                    <a:pt x="35" y="25"/>
                    <a:pt x="36" y="29"/>
                    <a:pt x="39" y="33"/>
                  </a:cubicBezTo>
                  <a:cubicBezTo>
                    <a:pt x="39" y="33"/>
                    <a:pt x="39" y="34"/>
                    <a:pt x="40" y="34"/>
                  </a:cubicBezTo>
                  <a:cubicBezTo>
                    <a:pt x="44" y="33"/>
                    <a:pt x="47" y="32"/>
                    <a:pt x="51" y="32"/>
                  </a:cubicBezTo>
                  <a:cubicBezTo>
                    <a:pt x="54" y="31"/>
                    <a:pt x="58" y="32"/>
                    <a:pt x="61" y="33"/>
                  </a:cubicBezTo>
                  <a:cubicBezTo>
                    <a:pt x="60" y="32"/>
                    <a:pt x="60" y="31"/>
                    <a:pt x="60" y="30"/>
                  </a:cubicBezTo>
                  <a:cubicBezTo>
                    <a:pt x="61" y="28"/>
                    <a:pt x="66" y="31"/>
                    <a:pt x="68" y="33"/>
                  </a:cubicBezTo>
                  <a:cubicBezTo>
                    <a:pt x="70" y="34"/>
                    <a:pt x="75" y="35"/>
                    <a:pt x="77" y="33"/>
                  </a:cubicBezTo>
                  <a:cubicBezTo>
                    <a:pt x="78" y="32"/>
                    <a:pt x="74" y="30"/>
                    <a:pt x="73" y="28"/>
                  </a:cubicBezTo>
                  <a:cubicBezTo>
                    <a:pt x="73" y="27"/>
                    <a:pt x="74" y="26"/>
                    <a:pt x="75" y="24"/>
                  </a:cubicBezTo>
                  <a:cubicBezTo>
                    <a:pt x="72" y="22"/>
                    <a:pt x="69" y="20"/>
                    <a:pt x="68" y="21"/>
                  </a:cubicBezTo>
                  <a:cubicBezTo>
                    <a:pt x="67" y="21"/>
                    <a:pt x="67" y="14"/>
                    <a:pt x="65" y="14"/>
                  </a:cubicBezTo>
                  <a:cubicBezTo>
                    <a:pt x="63" y="14"/>
                    <a:pt x="63" y="12"/>
                    <a:pt x="61" y="12"/>
                  </a:cubicBezTo>
                  <a:cubicBezTo>
                    <a:pt x="59" y="12"/>
                    <a:pt x="51" y="12"/>
                    <a:pt x="49" y="14"/>
                  </a:cubicBezTo>
                  <a:cubicBezTo>
                    <a:pt x="47" y="15"/>
                    <a:pt x="45" y="10"/>
                    <a:pt x="42" y="10"/>
                  </a:cubicBezTo>
                  <a:cubicBezTo>
                    <a:pt x="40" y="10"/>
                    <a:pt x="37" y="8"/>
                    <a:pt x="35" y="6"/>
                  </a:cubicBezTo>
                  <a:cubicBezTo>
                    <a:pt x="34" y="4"/>
                    <a:pt x="21" y="7"/>
                    <a:pt x="18" y="4"/>
                  </a:cubicBezTo>
                  <a:cubicBezTo>
                    <a:pt x="14" y="2"/>
                    <a:pt x="8" y="0"/>
                    <a:pt x="4" y="0"/>
                  </a:cubicBezTo>
                  <a:cubicBezTo>
                    <a:pt x="3" y="0"/>
                    <a:pt x="2" y="1"/>
                    <a:pt x="0" y="2"/>
                  </a:cubicBezTo>
                  <a:cubicBezTo>
                    <a:pt x="7" y="6"/>
                    <a:pt x="16" y="5"/>
                    <a:pt x="18" y="12"/>
                  </a:cubicBezTo>
                  <a:cubicBezTo>
                    <a:pt x="19" y="20"/>
                    <a:pt x="24" y="17"/>
                    <a:pt x="22" y="23"/>
                  </a:cubicBezTo>
                  <a:cubicBezTo>
                    <a:pt x="22" y="25"/>
                    <a:pt x="21" y="26"/>
                    <a:pt x="19" y="27"/>
                  </a:cubicBezTo>
                  <a:cubicBezTo>
                    <a:pt x="24" y="28"/>
                    <a:pt x="29" y="28"/>
                    <a:pt x="31" y="2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5" name="Freeform 56">
              <a:extLst>
                <a:ext uri="{FF2B5EF4-FFF2-40B4-BE49-F238E27FC236}">
                  <a16:creationId xmlns:a16="http://schemas.microsoft.com/office/drawing/2014/main" id="{DD4C514F-FAA6-5343-026D-97351AC726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1373" y="2987317"/>
              <a:ext cx="485209" cy="191431"/>
            </a:xfrm>
            <a:custGeom>
              <a:avLst/>
              <a:gdLst/>
              <a:ahLst/>
              <a:cxnLst>
                <a:cxn ang="0">
                  <a:pos x="206" y="59"/>
                </a:cxn>
                <a:cxn ang="0">
                  <a:pos x="206" y="47"/>
                </a:cxn>
                <a:cxn ang="0">
                  <a:pos x="206" y="37"/>
                </a:cxn>
                <a:cxn ang="0">
                  <a:pos x="209" y="32"/>
                </a:cxn>
                <a:cxn ang="0">
                  <a:pos x="207" y="28"/>
                </a:cxn>
                <a:cxn ang="0">
                  <a:pos x="198" y="24"/>
                </a:cxn>
                <a:cxn ang="0">
                  <a:pos x="195" y="14"/>
                </a:cxn>
                <a:cxn ang="0">
                  <a:pos x="187" y="8"/>
                </a:cxn>
                <a:cxn ang="0">
                  <a:pos x="175" y="8"/>
                </a:cxn>
                <a:cxn ang="0">
                  <a:pos x="154" y="15"/>
                </a:cxn>
                <a:cxn ang="0">
                  <a:pos x="135" y="16"/>
                </a:cxn>
                <a:cxn ang="0">
                  <a:pos x="121" y="11"/>
                </a:cxn>
                <a:cxn ang="0">
                  <a:pos x="111" y="7"/>
                </a:cxn>
                <a:cxn ang="0">
                  <a:pos x="95" y="2"/>
                </a:cxn>
                <a:cxn ang="0">
                  <a:pos x="60" y="13"/>
                </a:cxn>
                <a:cxn ang="0">
                  <a:pos x="36" y="14"/>
                </a:cxn>
                <a:cxn ang="0">
                  <a:pos x="30" y="23"/>
                </a:cxn>
                <a:cxn ang="0">
                  <a:pos x="6" y="25"/>
                </a:cxn>
                <a:cxn ang="0">
                  <a:pos x="4" y="33"/>
                </a:cxn>
                <a:cxn ang="0">
                  <a:pos x="9" y="36"/>
                </a:cxn>
                <a:cxn ang="0">
                  <a:pos x="10" y="45"/>
                </a:cxn>
                <a:cxn ang="0">
                  <a:pos x="10" y="53"/>
                </a:cxn>
                <a:cxn ang="0">
                  <a:pos x="10" y="59"/>
                </a:cxn>
                <a:cxn ang="0">
                  <a:pos x="16" y="65"/>
                </a:cxn>
                <a:cxn ang="0">
                  <a:pos x="23" y="69"/>
                </a:cxn>
                <a:cxn ang="0">
                  <a:pos x="29" y="71"/>
                </a:cxn>
                <a:cxn ang="0">
                  <a:pos x="36" y="78"/>
                </a:cxn>
                <a:cxn ang="0">
                  <a:pos x="50" y="75"/>
                </a:cxn>
                <a:cxn ang="0">
                  <a:pos x="59" y="71"/>
                </a:cxn>
                <a:cxn ang="0">
                  <a:pos x="75" y="80"/>
                </a:cxn>
                <a:cxn ang="0">
                  <a:pos x="86" y="78"/>
                </a:cxn>
                <a:cxn ang="0">
                  <a:pos x="97" y="71"/>
                </a:cxn>
                <a:cxn ang="0">
                  <a:pos x="106" y="74"/>
                </a:cxn>
                <a:cxn ang="0">
                  <a:pos x="114" y="71"/>
                </a:cxn>
                <a:cxn ang="0">
                  <a:pos x="111" y="80"/>
                </a:cxn>
                <a:cxn ang="0">
                  <a:pos x="111" y="84"/>
                </a:cxn>
                <a:cxn ang="0">
                  <a:pos x="118" y="76"/>
                </a:cxn>
                <a:cxn ang="0">
                  <a:pos x="123" y="74"/>
                </a:cxn>
                <a:cxn ang="0">
                  <a:pos x="133" y="74"/>
                </a:cxn>
                <a:cxn ang="0">
                  <a:pos x="140" y="72"/>
                </a:cxn>
                <a:cxn ang="0">
                  <a:pos x="153" y="73"/>
                </a:cxn>
                <a:cxn ang="0">
                  <a:pos x="168" y="68"/>
                </a:cxn>
                <a:cxn ang="0">
                  <a:pos x="180" y="66"/>
                </a:cxn>
                <a:cxn ang="0">
                  <a:pos x="185" y="68"/>
                </a:cxn>
                <a:cxn ang="0">
                  <a:pos x="190" y="64"/>
                </a:cxn>
                <a:cxn ang="0">
                  <a:pos x="200" y="66"/>
                </a:cxn>
                <a:cxn ang="0">
                  <a:pos x="212" y="68"/>
                </a:cxn>
                <a:cxn ang="0">
                  <a:pos x="206" y="59"/>
                </a:cxn>
                <a:cxn ang="0">
                  <a:pos x="19" y="16"/>
                </a:cxn>
                <a:cxn ang="0">
                  <a:pos x="34" y="14"/>
                </a:cxn>
                <a:cxn ang="0">
                  <a:pos x="25" y="8"/>
                </a:cxn>
                <a:cxn ang="0">
                  <a:pos x="22" y="2"/>
                </a:cxn>
                <a:cxn ang="0">
                  <a:pos x="18" y="3"/>
                </a:cxn>
                <a:cxn ang="0">
                  <a:pos x="6" y="3"/>
                </a:cxn>
                <a:cxn ang="0">
                  <a:pos x="7" y="10"/>
                </a:cxn>
                <a:cxn ang="0">
                  <a:pos x="4" y="15"/>
                </a:cxn>
                <a:cxn ang="0">
                  <a:pos x="1" y="19"/>
                </a:cxn>
                <a:cxn ang="0">
                  <a:pos x="8" y="22"/>
                </a:cxn>
                <a:cxn ang="0">
                  <a:pos x="19" y="16"/>
                </a:cxn>
              </a:cxnLst>
              <a:rect l="0" t="0" r="r" b="b"/>
              <a:pathLst>
                <a:path w="212" h="84">
                  <a:moveTo>
                    <a:pt x="206" y="59"/>
                  </a:moveTo>
                  <a:cubicBezTo>
                    <a:pt x="204" y="58"/>
                    <a:pt x="207" y="49"/>
                    <a:pt x="206" y="47"/>
                  </a:cubicBezTo>
                  <a:cubicBezTo>
                    <a:pt x="205" y="45"/>
                    <a:pt x="203" y="37"/>
                    <a:pt x="206" y="37"/>
                  </a:cubicBezTo>
                  <a:cubicBezTo>
                    <a:pt x="208" y="37"/>
                    <a:pt x="206" y="32"/>
                    <a:pt x="209" y="32"/>
                  </a:cubicBezTo>
                  <a:cubicBezTo>
                    <a:pt x="208" y="30"/>
                    <a:pt x="207" y="28"/>
                    <a:pt x="207" y="28"/>
                  </a:cubicBezTo>
                  <a:cubicBezTo>
                    <a:pt x="205" y="26"/>
                    <a:pt x="200" y="29"/>
                    <a:pt x="198" y="24"/>
                  </a:cubicBezTo>
                  <a:cubicBezTo>
                    <a:pt x="196" y="19"/>
                    <a:pt x="198" y="18"/>
                    <a:pt x="195" y="14"/>
                  </a:cubicBezTo>
                  <a:cubicBezTo>
                    <a:pt x="192" y="10"/>
                    <a:pt x="191" y="6"/>
                    <a:pt x="187" y="8"/>
                  </a:cubicBezTo>
                  <a:cubicBezTo>
                    <a:pt x="185" y="9"/>
                    <a:pt x="180" y="9"/>
                    <a:pt x="175" y="8"/>
                  </a:cubicBezTo>
                  <a:cubicBezTo>
                    <a:pt x="170" y="13"/>
                    <a:pt x="158" y="17"/>
                    <a:pt x="154" y="15"/>
                  </a:cubicBezTo>
                  <a:cubicBezTo>
                    <a:pt x="150" y="14"/>
                    <a:pt x="141" y="16"/>
                    <a:pt x="135" y="16"/>
                  </a:cubicBezTo>
                  <a:cubicBezTo>
                    <a:pt x="128" y="16"/>
                    <a:pt x="126" y="11"/>
                    <a:pt x="121" y="11"/>
                  </a:cubicBezTo>
                  <a:cubicBezTo>
                    <a:pt x="116" y="12"/>
                    <a:pt x="116" y="7"/>
                    <a:pt x="111" y="7"/>
                  </a:cubicBezTo>
                  <a:cubicBezTo>
                    <a:pt x="106" y="7"/>
                    <a:pt x="110" y="4"/>
                    <a:pt x="95" y="2"/>
                  </a:cubicBezTo>
                  <a:cubicBezTo>
                    <a:pt x="79" y="0"/>
                    <a:pt x="65" y="9"/>
                    <a:pt x="60" y="13"/>
                  </a:cubicBezTo>
                  <a:cubicBezTo>
                    <a:pt x="55" y="17"/>
                    <a:pt x="37" y="13"/>
                    <a:pt x="36" y="14"/>
                  </a:cubicBezTo>
                  <a:cubicBezTo>
                    <a:pt x="34" y="15"/>
                    <a:pt x="36" y="21"/>
                    <a:pt x="30" y="23"/>
                  </a:cubicBezTo>
                  <a:cubicBezTo>
                    <a:pt x="24" y="25"/>
                    <a:pt x="11" y="23"/>
                    <a:pt x="6" y="25"/>
                  </a:cubicBezTo>
                  <a:cubicBezTo>
                    <a:pt x="2" y="27"/>
                    <a:pt x="0" y="34"/>
                    <a:pt x="4" y="33"/>
                  </a:cubicBezTo>
                  <a:cubicBezTo>
                    <a:pt x="8" y="33"/>
                    <a:pt x="10" y="35"/>
                    <a:pt x="9" y="36"/>
                  </a:cubicBezTo>
                  <a:cubicBezTo>
                    <a:pt x="8" y="38"/>
                    <a:pt x="12" y="43"/>
                    <a:pt x="10" y="45"/>
                  </a:cubicBezTo>
                  <a:cubicBezTo>
                    <a:pt x="8" y="47"/>
                    <a:pt x="7" y="51"/>
                    <a:pt x="10" y="53"/>
                  </a:cubicBezTo>
                  <a:cubicBezTo>
                    <a:pt x="13" y="55"/>
                    <a:pt x="13" y="58"/>
                    <a:pt x="10" y="59"/>
                  </a:cubicBezTo>
                  <a:cubicBezTo>
                    <a:pt x="7" y="59"/>
                    <a:pt x="16" y="63"/>
                    <a:pt x="16" y="65"/>
                  </a:cubicBezTo>
                  <a:cubicBezTo>
                    <a:pt x="16" y="66"/>
                    <a:pt x="23" y="67"/>
                    <a:pt x="23" y="69"/>
                  </a:cubicBezTo>
                  <a:cubicBezTo>
                    <a:pt x="23" y="71"/>
                    <a:pt x="25" y="72"/>
                    <a:pt x="29" y="71"/>
                  </a:cubicBezTo>
                  <a:cubicBezTo>
                    <a:pt x="32" y="70"/>
                    <a:pt x="34" y="75"/>
                    <a:pt x="36" y="78"/>
                  </a:cubicBezTo>
                  <a:cubicBezTo>
                    <a:pt x="38" y="81"/>
                    <a:pt x="50" y="79"/>
                    <a:pt x="50" y="75"/>
                  </a:cubicBezTo>
                  <a:cubicBezTo>
                    <a:pt x="50" y="72"/>
                    <a:pt x="54" y="71"/>
                    <a:pt x="59" y="71"/>
                  </a:cubicBezTo>
                  <a:cubicBezTo>
                    <a:pt x="65" y="72"/>
                    <a:pt x="72" y="79"/>
                    <a:pt x="75" y="80"/>
                  </a:cubicBezTo>
                  <a:cubicBezTo>
                    <a:pt x="77" y="81"/>
                    <a:pt x="83" y="78"/>
                    <a:pt x="86" y="78"/>
                  </a:cubicBezTo>
                  <a:cubicBezTo>
                    <a:pt x="90" y="78"/>
                    <a:pt x="95" y="73"/>
                    <a:pt x="97" y="71"/>
                  </a:cubicBezTo>
                  <a:cubicBezTo>
                    <a:pt x="99" y="70"/>
                    <a:pt x="102" y="75"/>
                    <a:pt x="106" y="74"/>
                  </a:cubicBezTo>
                  <a:cubicBezTo>
                    <a:pt x="109" y="72"/>
                    <a:pt x="112" y="70"/>
                    <a:pt x="114" y="71"/>
                  </a:cubicBezTo>
                  <a:cubicBezTo>
                    <a:pt x="116" y="72"/>
                    <a:pt x="109" y="78"/>
                    <a:pt x="111" y="80"/>
                  </a:cubicBezTo>
                  <a:cubicBezTo>
                    <a:pt x="112" y="81"/>
                    <a:pt x="112" y="83"/>
                    <a:pt x="111" y="84"/>
                  </a:cubicBezTo>
                  <a:cubicBezTo>
                    <a:pt x="118" y="83"/>
                    <a:pt x="118" y="78"/>
                    <a:pt x="118" y="76"/>
                  </a:cubicBezTo>
                  <a:cubicBezTo>
                    <a:pt x="119" y="74"/>
                    <a:pt x="120" y="72"/>
                    <a:pt x="123" y="74"/>
                  </a:cubicBezTo>
                  <a:cubicBezTo>
                    <a:pt x="125" y="75"/>
                    <a:pt x="128" y="76"/>
                    <a:pt x="133" y="74"/>
                  </a:cubicBezTo>
                  <a:cubicBezTo>
                    <a:pt x="138" y="71"/>
                    <a:pt x="138" y="70"/>
                    <a:pt x="140" y="72"/>
                  </a:cubicBezTo>
                  <a:cubicBezTo>
                    <a:pt x="142" y="74"/>
                    <a:pt x="146" y="73"/>
                    <a:pt x="153" y="73"/>
                  </a:cubicBezTo>
                  <a:cubicBezTo>
                    <a:pt x="160" y="73"/>
                    <a:pt x="161" y="68"/>
                    <a:pt x="168" y="68"/>
                  </a:cubicBezTo>
                  <a:cubicBezTo>
                    <a:pt x="175" y="69"/>
                    <a:pt x="180" y="66"/>
                    <a:pt x="180" y="66"/>
                  </a:cubicBezTo>
                  <a:cubicBezTo>
                    <a:pt x="185" y="68"/>
                    <a:pt x="185" y="68"/>
                    <a:pt x="185" y="68"/>
                  </a:cubicBezTo>
                  <a:cubicBezTo>
                    <a:pt x="186" y="66"/>
                    <a:pt x="186" y="64"/>
                    <a:pt x="190" y="64"/>
                  </a:cubicBezTo>
                  <a:cubicBezTo>
                    <a:pt x="195" y="63"/>
                    <a:pt x="197" y="67"/>
                    <a:pt x="200" y="66"/>
                  </a:cubicBezTo>
                  <a:cubicBezTo>
                    <a:pt x="202" y="65"/>
                    <a:pt x="211" y="74"/>
                    <a:pt x="212" y="68"/>
                  </a:cubicBezTo>
                  <a:cubicBezTo>
                    <a:pt x="212" y="66"/>
                    <a:pt x="208" y="59"/>
                    <a:pt x="206" y="59"/>
                  </a:cubicBezTo>
                  <a:close/>
                  <a:moveTo>
                    <a:pt x="19" y="16"/>
                  </a:moveTo>
                  <a:cubicBezTo>
                    <a:pt x="23" y="14"/>
                    <a:pt x="32" y="16"/>
                    <a:pt x="34" y="14"/>
                  </a:cubicBezTo>
                  <a:cubicBezTo>
                    <a:pt x="36" y="12"/>
                    <a:pt x="28" y="10"/>
                    <a:pt x="25" y="8"/>
                  </a:cubicBezTo>
                  <a:cubicBezTo>
                    <a:pt x="24" y="6"/>
                    <a:pt x="23" y="4"/>
                    <a:pt x="22" y="2"/>
                  </a:cubicBezTo>
                  <a:cubicBezTo>
                    <a:pt x="21" y="3"/>
                    <a:pt x="19" y="3"/>
                    <a:pt x="18" y="3"/>
                  </a:cubicBezTo>
                  <a:cubicBezTo>
                    <a:pt x="15" y="1"/>
                    <a:pt x="8" y="2"/>
                    <a:pt x="6" y="3"/>
                  </a:cubicBezTo>
                  <a:cubicBezTo>
                    <a:pt x="5" y="3"/>
                    <a:pt x="7" y="7"/>
                    <a:pt x="7" y="10"/>
                  </a:cubicBezTo>
                  <a:cubicBezTo>
                    <a:pt x="7" y="13"/>
                    <a:pt x="4" y="14"/>
                    <a:pt x="4" y="15"/>
                  </a:cubicBezTo>
                  <a:cubicBezTo>
                    <a:pt x="4" y="17"/>
                    <a:pt x="3" y="18"/>
                    <a:pt x="1" y="19"/>
                  </a:cubicBezTo>
                  <a:cubicBezTo>
                    <a:pt x="4" y="21"/>
                    <a:pt x="6" y="22"/>
                    <a:pt x="8" y="22"/>
                  </a:cubicBezTo>
                  <a:cubicBezTo>
                    <a:pt x="13" y="22"/>
                    <a:pt x="15" y="17"/>
                    <a:pt x="19" y="1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6" name="Freeform 57">
              <a:extLst>
                <a:ext uri="{FF2B5EF4-FFF2-40B4-BE49-F238E27FC236}">
                  <a16:creationId xmlns:a16="http://schemas.microsoft.com/office/drawing/2014/main" id="{A643315D-D0D9-9863-0AC2-9E1B6E6A4A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2755" y="3180642"/>
              <a:ext cx="60651" cy="5686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8"/>
                </a:cxn>
                <a:cxn ang="0">
                  <a:pos x="1" y="11"/>
                </a:cxn>
                <a:cxn ang="0">
                  <a:pos x="8" y="18"/>
                </a:cxn>
                <a:cxn ang="0">
                  <a:pos x="9" y="25"/>
                </a:cxn>
                <a:cxn ang="0">
                  <a:pos x="14" y="25"/>
                </a:cxn>
                <a:cxn ang="0">
                  <a:pos x="25" y="11"/>
                </a:cxn>
                <a:cxn ang="0">
                  <a:pos x="12" y="0"/>
                </a:cxn>
              </a:cxnLst>
              <a:rect l="0" t="0" r="r" b="b"/>
              <a:pathLst>
                <a:path w="26" h="25">
                  <a:moveTo>
                    <a:pt x="12" y="0"/>
                  </a:moveTo>
                  <a:cubicBezTo>
                    <a:pt x="8" y="0"/>
                    <a:pt x="1" y="4"/>
                    <a:pt x="0" y="8"/>
                  </a:cubicBezTo>
                  <a:cubicBezTo>
                    <a:pt x="0" y="8"/>
                    <a:pt x="1" y="10"/>
                    <a:pt x="1" y="11"/>
                  </a:cubicBezTo>
                  <a:cubicBezTo>
                    <a:pt x="2" y="14"/>
                    <a:pt x="5" y="17"/>
                    <a:pt x="8" y="18"/>
                  </a:cubicBezTo>
                  <a:cubicBezTo>
                    <a:pt x="10" y="19"/>
                    <a:pt x="10" y="22"/>
                    <a:pt x="9" y="25"/>
                  </a:cubicBezTo>
                  <a:cubicBezTo>
                    <a:pt x="11" y="25"/>
                    <a:pt x="13" y="25"/>
                    <a:pt x="14" y="25"/>
                  </a:cubicBezTo>
                  <a:cubicBezTo>
                    <a:pt x="17" y="24"/>
                    <a:pt x="24" y="14"/>
                    <a:pt x="25" y="11"/>
                  </a:cubicBezTo>
                  <a:cubicBezTo>
                    <a:pt x="26" y="8"/>
                    <a:pt x="17" y="1"/>
                    <a:pt x="12" y="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7" name="Freeform 58">
              <a:extLst>
                <a:ext uri="{FF2B5EF4-FFF2-40B4-BE49-F238E27FC236}">
                  <a16:creationId xmlns:a16="http://schemas.microsoft.com/office/drawing/2014/main" id="{218FA015-19A6-3253-1153-359A9AFE7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4602" y="2966468"/>
              <a:ext cx="176268" cy="168686"/>
            </a:xfrm>
            <a:custGeom>
              <a:avLst/>
              <a:gdLst/>
              <a:ahLst/>
              <a:cxnLst>
                <a:cxn ang="0">
                  <a:pos x="74" y="4"/>
                </a:cxn>
                <a:cxn ang="0">
                  <a:pos x="65" y="0"/>
                </a:cxn>
                <a:cxn ang="0">
                  <a:pos x="58" y="9"/>
                </a:cxn>
                <a:cxn ang="0">
                  <a:pos x="50" y="15"/>
                </a:cxn>
                <a:cxn ang="0">
                  <a:pos x="46" y="19"/>
                </a:cxn>
                <a:cxn ang="0">
                  <a:pos x="38" y="21"/>
                </a:cxn>
                <a:cxn ang="0">
                  <a:pos x="31" y="18"/>
                </a:cxn>
                <a:cxn ang="0">
                  <a:pos x="24" y="26"/>
                </a:cxn>
                <a:cxn ang="0">
                  <a:pos x="3" y="38"/>
                </a:cxn>
                <a:cxn ang="0">
                  <a:pos x="0" y="43"/>
                </a:cxn>
                <a:cxn ang="0">
                  <a:pos x="13" y="49"/>
                </a:cxn>
                <a:cxn ang="0">
                  <a:pos x="6" y="62"/>
                </a:cxn>
                <a:cxn ang="0">
                  <a:pos x="8" y="68"/>
                </a:cxn>
                <a:cxn ang="0">
                  <a:pos x="14" y="71"/>
                </a:cxn>
                <a:cxn ang="0">
                  <a:pos x="22" y="70"/>
                </a:cxn>
                <a:cxn ang="0">
                  <a:pos x="25" y="71"/>
                </a:cxn>
                <a:cxn ang="0">
                  <a:pos x="31" y="66"/>
                </a:cxn>
                <a:cxn ang="0">
                  <a:pos x="42" y="64"/>
                </a:cxn>
                <a:cxn ang="0">
                  <a:pos x="48" y="62"/>
                </a:cxn>
                <a:cxn ang="0">
                  <a:pos x="38" y="52"/>
                </a:cxn>
                <a:cxn ang="0">
                  <a:pos x="41" y="42"/>
                </a:cxn>
                <a:cxn ang="0">
                  <a:pos x="61" y="30"/>
                </a:cxn>
                <a:cxn ang="0">
                  <a:pos x="65" y="17"/>
                </a:cxn>
                <a:cxn ang="0">
                  <a:pos x="77" y="4"/>
                </a:cxn>
                <a:cxn ang="0">
                  <a:pos x="74" y="4"/>
                </a:cxn>
              </a:cxnLst>
              <a:rect l="0" t="0" r="r" b="b"/>
              <a:pathLst>
                <a:path w="77" h="74">
                  <a:moveTo>
                    <a:pt x="74" y="4"/>
                  </a:moveTo>
                  <a:cubicBezTo>
                    <a:pt x="70" y="5"/>
                    <a:pt x="68" y="0"/>
                    <a:pt x="65" y="0"/>
                  </a:cubicBezTo>
                  <a:cubicBezTo>
                    <a:pt x="61" y="0"/>
                    <a:pt x="62" y="9"/>
                    <a:pt x="58" y="9"/>
                  </a:cubicBezTo>
                  <a:cubicBezTo>
                    <a:pt x="54" y="9"/>
                    <a:pt x="55" y="14"/>
                    <a:pt x="50" y="15"/>
                  </a:cubicBezTo>
                  <a:cubicBezTo>
                    <a:pt x="45" y="16"/>
                    <a:pt x="43" y="16"/>
                    <a:pt x="46" y="19"/>
                  </a:cubicBezTo>
                  <a:cubicBezTo>
                    <a:pt x="48" y="23"/>
                    <a:pt x="43" y="21"/>
                    <a:pt x="38" y="21"/>
                  </a:cubicBezTo>
                  <a:cubicBezTo>
                    <a:pt x="34" y="21"/>
                    <a:pt x="34" y="18"/>
                    <a:pt x="31" y="18"/>
                  </a:cubicBezTo>
                  <a:cubicBezTo>
                    <a:pt x="28" y="18"/>
                    <a:pt x="26" y="24"/>
                    <a:pt x="24" y="26"/>
                  </a:cubicBezTo>
                  <a:cubicBezTo>
                    <a:pt x="22" y="29"/>
                    <a:pt x="7" y="36"/>
                    <a:pt x="3" y="38"/>
                  </a:cubicBezTo>
                  <a:cubicBezTo>
                    <a:pt x="2" y="39"/>
                    <a:pt x="1" y="41"/>
                    <a:pt x="0" y="43"/>
                  </a:cubicBezTo>
                  <a:cubicBezTo>
                    <a:pt x="5" y="43"/>
                    <a:pt x="10" y="46"/>
                    <a:pt x="13" y="49"/>
                  </a:cubicBezTo>
                  <a:cubicBezTo>
                    <a:pt x="16" y="53"/>
                    <a:pt x="9" y="58"/>
                    <a:pt x="6" y="62"/>
                  </a:cubicBezTo>
                  <a:cubicBezTo>
                    <a:pt x="3" y="65"/>
                    <a:pt x="8" y="65"/>
                    <a:pt x="8" y="68"/>
                  </a:cubicBezTo>
                  <a:cubicBezTo>
                    <a:pt x="8" y="71"/>
                    <a:pt x="12" y="74"/>
                    <a:pt x="14" y="71"/>
                  </a:cubicBezTo>
                  <a:cubicBezTo>
                    <a:pt x="15" y="69"/>
                    <a:pt x="18" y="70"/>
                    <a:pt x="22" y="70"/>
                  </a:cubicBezTo>
                  <a:cubicBezTo>
                    <a:pt x="24" y="70"/>
                    <a:pt x="24" y="70"/>
                    <a:pt x="25" y="71"/>
                  </a:cubicBezTo>
                  <a:cubicBezTo>
                    <a:pt x="27" y="69"/>
                    <a:pt x="30" y="67"/>
                    <a:pt x="31" y="66"/>
                  </a:cubicBezTo>
                  <a:cubicBezTo>
                    <a:pt x="33" y="64"/>
                    <a:pt x="38" y="64"/>
                    <a:pt x="42" y="64"/>
                  </a:cubicBezTo>
                  <a:cubicBezTo>
                    <a:pt x="44" y="64"/>
                    <a:pt x="46" y="63"/>
                    <a:pt x="48" y="62"/>
                  </a:cubicBezTo>
                  <a:cubicBezTo>
                    <a:pt x="43" y="57"/>
                    <a:pt x="39" y="53"/>
                    <a:pt x="38" y="52"/>
                  </a:cubicBezTo>
                  <a:cubicBezTo>
                    <a:pt x="34" y="50"/>
                    <a:pt x="36" y="43"/>
                    <a:pt x="41" y="42"/>
                  </a:cubicBezTo>
                  <a:cubicBezTo>
                    <a:pt x="46" y="41"/>
                    <a:pt x="57" y="32"/>
                    <a:pt x="61" y="30"/>
                  </a:cubicBezTo>
                  <a:cubicBezTo>
                    <a:pt x="64" y="28"/>
                    <a:pt x="62" y="22"/>
                    <a:pt x="65" y="17"/>
                  </a:cubicBezTo>
                  <a:cubicBezTo>
                    <a:pt x="66" y="14"/>
                    <a:pt x="72" y="9"/>
                    <a:pt x="77" y="4"/>
                  </a:cubicBezTo>
                  <a:cubicBezTo>
                    <a:pt x="76" y="4"/>
                    <a:pt x="75" y="4"/>
                    <a:pt x="74" y="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8" name="Freeform 59">
              <a:extLst>
                <a:ext uri="{FF2B5EF4-FFF2-40B4-BE49-F238E27FC236}">
                  <a16:creationId xmlns:a16="http://schemas.microsoft.com/office/drawing/2014/main" id="{3F93B8A4-8ECB-74C8-E14E-119C254CB2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5825" y="3343642"/>
              <a:ext cx="199012" cy="113721"/>
            </a:xfrm>
            <a:custGeom>
              <a:avLst/>
              <a:gdLst/>
              <a:ahLst/>
              <a:cxnLst>
                <a:cxn ang="0">
                  <a:pos x="85" y="32"/>
                </a:cxn>
                <a:cxn ang="0">
                  <a:pos x="83" y="32"/>
                </a:cxn>
                <a:cxn ang="0">
                  <a:pos x="68" y="29"/>
                </a:cxn>
                <a:cxn ang="0">
                  <a:pos x="46" y="20"/>
                </a:cxn>
                <a:cxn ang="0">
                  <a:pos x="23" y="3"/>
                </a:cxn>
                <a:cxn ang="0">
                  <a:pos x="14" y="2"/>
                </a:cxn>
                <a:cxn ang="0">
                  <a:pos x="7" y="4"/>
                </a:cxn>
                <a:cxn ang="0">
                  <a:pos x="2" y="10"/>
                </a:cxn>
                <a:cxn ang="0">
                  <a:pos x="0" y="19"/>
                </a:cxn>
                <a:cxn ang="0">
                  <a:pos x="6" y="23"/>
                </a:cxn>
                <a:cxn ang="0">
                  <a:pos x="15" y="27"/>
                </a:cxn>
                <a:cxn ang="0">
                  <a:pos x="23" y="32"/>
                </a:cxn>
                <a:cxn ang="0">
                  <a:pos x="33" y="37"/>
                </a:cxn>
                <a:cxn ang="0">
                  <a:pos x="43" y="35"/>
                </a:cxn>
                <a:cxn ang="0">
                  <a:pos x="50" y="42"/>
                </a:cxn>
                <a:cxn ang="0">
                  <a:pos x="64" y="47"/>
                </a:cxn>
                <a:cxn ang="0">
                  <a:pos x="84" y="46"/>
                </a:cxn>
                <a:cxn ang="0">
                  <a:pos x="84" y="34"/>
                </a:cxn>
                <a:cxn ang="0">
                  <a:pos x="85" y="32"/>
                </a:cxn>
              </a:cxnLst>
              <a:rect l="0" t="0" r="r" b="b"/>
              <a:pathLst>
                <a:path w="87" h="50">
                  <a:moveTo>
                    <a:pt x="85" y="32"/>
                  </a:moveTo>
                  <a:cubicBezTo>
                    <a:pt x="84" y="32"/>
                    <a:pt x="84" y="31"/>
                    <a:pt x="83" y="32"/>
                  </a:cubicBezTo>
                  <a:cubicBezTo>
                    <a:pt x="76" y="32"/>
                    <a:pt x="72" y="29"/>
                    <a:pt x="68" y="29"/>
                  </a:cubicBezTo>
                  <a:cubicBezTo>
                    <a:pt x="64" y="29"/>
                    <a:pt x="51" y="24"/>
                    <a:pt x="46" y="20"/>
                  </a:cubicBezTo>
                  <a:cubicBezTo>
                    <a:pt x="41" y="16"/>
                    <a:pt x="27" y="7"/>
                    <a:pt x="23" y="3"/>
                  </a:cubicBezTo>
                  <a:cubicBezTo>
                    <a:pt x="20" y="0"/>
                    <a:pt x="15" y="0"/>
                    <a:pt x="14" y="2"/>
                  </a:cubicBezTo>
                  <a:cubicBezTo>
                    <a:pt x="14" y="3"/>
                    <a:pt x="11" y="3"/>
                    <a:pt x="7" y="4"/>
                  </a:cubicBezTo>
                  <a:cubicBezTo>
                    <a:pt x="6" y="5"/>
                    <a:pt x="2" y="8"/>
                    <a:pt x="2" y="10"/>
                  </a:cubicBezTo>
                  <a:cubicBezTo>
                    <a:pt x="2" y="13"/>
                    <a:pt x="0" y="16"/>
                    <a:pt x="0" y="19"/>
                  </a:cubicBezTo>
                  <a:cubicBezTo>
                    <a:pt x="0" y="21"/>
                    <a:pt x="5" y="21"/>
                    <a:pt x="6" y="23"/>
                  </a:cubicBezTo>
                  <a:cubicBezTo>
                    <a:pt x="7" y="25"/>
                    <a:pt x="15" y="26"/>
                    <a:pt x="15" y="27"/>
                  </a:cubicBezTo>
                  <a:cubicBezTo>
                    <a:pt x="15" y="29"/>
                    <a:pt x="20" y="31"/>
                    <a:pt x="23" y="32"/>
                  </a:cubicBezTo>
                  <a:cubicBezTo>
                    <a:pt x="27" y="32"/>
                    <a:pt x="31" y="36"/>
                    <a:pt x="33" y="37"/>
                  </a:cubicBezTo>
                  <a:cubicBezTo>
                    <a:pt x="35" y="39"/>
                    <a:pt x="41" y="35"/>
                    <a:pt x="43" y="35"/>
                  </a:cubicBezTo>
                  <a:cubicBezTo>
                    <a:pt x="46" y="35"/>
                    <a:pt x="49" y="39"/>
                    <a:pt x="50" y="42"/>
                  </a:cubicBezTo>
                  <a:cubicBezTo>
                    <a:pt x="50" y="44"/>
                    <a:pt x="62" y="45"/>
                    <a:pt x="64" y="47"/>
                  </a:cubicBezTo>
                  <a:cubicBezTo>
                    <a:pt x="67" y="50"/>
                    <a:pt x="81" y="48"/>
                    <a:pt x="84" y="46"/>
                  </a:cubicBezTo>
                  <a:cubicBezTo>
                    <a:pt x="87" y="43"/>
                    <a:pt x="84" y="38"/>
                    <a:pt x="84" y="34"/>
                  </a:cubicBezTo>
                  <a:cubicBezTo>
                    <a:pt x="84" y="33"/>
                    <a:pt x="85" y="32"/>
                    <a:pt x="85" y="3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9" name="Freeform 60">
              <a:extLst>
                <a:ext uri="{FF2B5EF4-FFF2-40B4-BE49-F238E27FC236}">
                  <a16:creationId xmlns:a16="http://schemas.microsoft.com/office/drawing/2014/main" id="{1F04632C-26C1-7848-A4B5-1DF0079C9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3918" y="3394816"/>
              <a:ext cx="217965" cy="487105"/>
            </a:xfrm>
            <a:custGeom>
              <a:avLst/>
              <a:gdLst/>
              <a:ahLst/>
              <a:cxnLst>
                <a:cxn ang="0">
                  <a:pos x="78" y="193"/>
                </a:cxn>
                <a:cxn ang="0">
                  <a:pos x="74" y="185"/>
                </a:cxn>
                <a:cxn ang="0">
                  <a:pos x="70" y="171"/>
                </a:cxn>
                <a:cxn ang="0">
                  <a:pos x="66" y="159"/>
                </a:cxn>
                <a:cxn ang="0">
                  <a:pos x="67" y="151"/>
                </a:cxn>
                <a:cxn ang="0">
                  <a:pos x="68" y="146"/>
                </a:cxn>
                <a:cxn ang="0">
                  <a:pos x="66" y="138"/>
                </a:cxn>
                <a:cxn ang="0">
                  <a:pos x="57" y="128"/>
                </a:cxn>
                <a:cxn ang="0">
                  <a:pos x="59" y="110"/>
                </a:cxn>
                <a:cxn ang="0">
                  <a:pos x="66" y="106"/>
                </a:cxn>
                <a:cxn ang="0">
                  <a:pos x="74" y="104"/>
                </a:cxn>
                <a:cxn ang="0">
                  <a:pos x="84" y="98"/>
                </a:cxn>
                <a:cxn ang="0">
                  <a:pos x="90" y="93"/>
                </a:cxn>
                <a:cxn ang="0">
                  <a:pos x="96" y="84"/>
                </a:cxn>
                <a:cxn ang="0">
                  <a:pos x="96" y="84"/>
                </a:cxn>
                <a:cxn ang="0">
                  <a:pos x="91" y="85"/>
                </a:cxn>
                <a:cxn ang="0">
                  <a:pos x="84" y="81"/>
                </a:cxn>
                <a:cxn ang="0">
                  <a:pos x="78" y="78"/>
                </a:cxn>
                <a:cxn ang="0">
                  <a:pos x="78" y="71"/>
                </a:cxn>
                <a:cxn ang="0">
                  <a:pos x="74" y="66"/>
                </a:cxn>
                <a:cxn ang="0">
                  <a:pos x="70" y="56"/>
                </a:cxn>
                <a:cxn ang="0">
                  <a:pos x="60" y="54"/>
                </a:cxn>
                <a:cxn ang="0">
                  <a:pos x="58" y="49"/>
                </a:cxn>
                <a:cxn ang="0">
                  <a:pos x="67" y="33"/>
                </a:cxn>
                <a:cxn ang="0">
                  <a:pos x="70" y="17"/>
                </a:cxn>
                <a:cxn ang="0">
                  <a:pos x="65" y="11"/>
                </a:cxn>
                <a:cxn ang="0">
                  <a:pos x="63" y="5"/>
                </a:cxn>
                <a:cxn ang="0">
                  <a:pos x="55" y="2"/>
                </a:cxn>
                <a:cxn ang="0">
                  <a:pos x="53" y="3"/>
                </a:cxn>
                <a:cxn ang="0">
                  <a:pos x="54" y="3"/>
                </a:cxn>
                <a:cxn ang="0">
                  <a:pos x="51" y="8"/>
                </a:cxn>
                <a:cxn ang="0">
                  <a:pos x="52" y="16"/>
                </a:cxn>
                <a:cxn ang="0">
                  <a:pos x="47" y="16"/>
                </a:cxn>
                <a:cxn ang="0">
                  <a:pos x="38" y="20"/>
                </a:cxn>
                <a:cxn ang="0">
                  <a:pos x="30" y="28"/>
                </a:cxn>
                <a:cxn ang="0">
                  <a:pos x="27" y="42"/>
                </a:cxn>
                <a:cxn ang="0">
                  <a:pos x="23" y="56"/>
                </a:cxn>
                <a:cxn ang="0">
                  <a:pos x="14" y="56"/>
                </a:cxn>
                <a:cxn ang="0">
                  <a:pos x="12" y="67"/>
                </a:cxn>
                <a:cxn ang="0">
                  <a:pos x="9" y="79"/>
                </a:cxn>
                <a:cxn ang="0">
                  <a:pos x="4" y="87"/>
                </a:cxn>
                <a:cxn ang="0">
                  <a:pos x="0" y="91"/>
                </a:cxn>
                <a:cxn ang="0">
                  <a:pos x="10" y="102"/>
                </a:cxn>
                <a:cxn ang="0">
                  <a:pos x="23" y="125"/>
                </a:cxn>
                <a:cxn ang="0">
                  <a:pos x="22" y="143"/>
                </a:cxn>
                <a:cxn ang="0">
                  <a:pos x="26" y="149"/>
                </a:cxn>
                <a:cxn ang="0">
                  <a:pos x="37" y="148"/>
                </a:cxn>
                <a:cxn ang="0">
                  <a:pos x="47" y="136"/>
                </a:cxn>
                <a:cxn ang="0">
                  <a:pos x="53" y="141"/>
                </a:cxn>
                <a:cxn ang="0">
                  <a:pos x="57" y="153"/>
                </a:cxn>
                <a:cxn ang="0">
                  <a:pos x="63" y="178"/>
                </a:cxn>
                <a:cxn ang="0">
                  <a:pos x="67" y="195"/>
                </a:cxn>
                <a:cxn ang="0">
                  <a:pos x="69" y="209"/>
                </a:cxn>
                <a:cxn ang="0">
                  <a:pos x="68" y="212"/>
                </a:cxn>
                <a:cxn ang="0">
                  <a:pos x="78" y="193"/>
                </a:cxn>
              </a:cxnLst>
              <a:rect l="0" t="0" r="r" b="b"/>
              <a:pathLst>
                <a:path w="96" h="213">
                  <a:moveTo>
                    <a:pt x="78" y="193"/>
                  </a:moveTo>
                  <a:cubicBezTo>
                    <a:pt x="78" y="189"/>
                    <a:pt x="74" y="188"/>
                    <a:pt x="74" y="185"/>
                  </a:cubicBezTo>
                  <a:cubicBezTo>
                    <a:pt x="74" y="181"/>
                    <a:pt x="74" y="175"/>
                    <a:pt x="70" y="171"/>
                  </a:cubicBezTo>
                  <a:cubicBezTo>
                    <a:pt x="65" y="167"/>
                    <a:pt x="63" y="161"/>
                    <a:pt x="66" y="159"/>
                  </a:cubicBezTo>
                  <a:cubicBezTo>
                    <a:pt x="68" y="157"/>
                    <a:pt x="66" y="150"/>
                    <a:pt x="67" y="151"/>
                  </a:cubicBezTo>
                  <a:cubicBezTo>
                    <a:pt x="69" y="151"/>
                    <a:pt x="71" y="147"/>
                    <a:pt x="68" y="146"/>
                  </a:cubicBezTo>
                  <a:cubicBezTo>
                    <a:pt x="65" y="144"/>
                    <a:pt x="68" y="139"/>
                    <a:pt x="66" y="138"/>
                  </a:cubicBezTo>
                  <a:cubicBezTo>
                    <a:pt x="63" y="137"/>
                    <a:pt x="57" y="130"/>
                    <a:pt x="57" y="128"/>
                  </a:cubicBezTo>
                  <a:cubicBezTo>
                    <a:pt x="57" y="126"/>
                    <a:pt x="59" y="113"/>
                    <a:pt x="59" y="110"/>
                  </a:cubicBezTo>
                  <a:cubicBezTo>
                    <a:pt x="60" y="107"/>
                    <a:pt x="64" y="106"/>
                    <a:pt x="66" y="106"/>
                  </a:cubicBezTo>
                  <a:cubicBezTo>
                    <a:pt x="67" y="106"/>
                    <a:pt x="72" y="107"/>
                    <a:pt x="74" y="104"/>
                  </a:cubicBezTo>
                  <a:cubicBezTo>
                    <a:pt x="76" y="101"/>
                    <a:pt x="83" y="100"/>
                    <a:pt x="84" y="98"/>
                  </a:cubicBezTo>
                  <a:cubicBezTo>
                    <a:pt x="85" y="96"/>
                    <a:pt x="90" y="96"/>
                    <a:pt x="90" y="93"/>
                  </a:cubicBezTo>
                  <a:cubicBezTo>
                    <a:pt x="90" y="90"/>
                    <a:pt x="96" y="84"/>
                    <a:pt x="96" y="84"/>
                  </a:cubicBezTo>
                  <a:cubicBezTo>
                    <a:pt x="96" y="84"/>
                    <a:pt x="96" y="84"/>
                    <a:pt x="96" y="84"/>
                  </a:cubicBezTo>
                  <a:cubicBezTo>
                    <a:pt x="96" y="83"/>
                    <a:pt x="94" y="84"/>
                    <a:pt x="91" y="85"/>
                  </a:cubicBezTo>
                  <a:cubicBezTo>
                    <a:pt x="86" y="87"/>
                    <a:pt x="84" y="84"/>
                    <a:pt x="84" y="81"/>
                  </a:cubicBezTo>
                  <a:cubicBezTo>
                    <a:pt x="85" y="78"/>
                    <a:pt x="81" y="78"/>
                    <a:pt x="78" y="78"/>
                  </a:cubicBezTo>
                  <a:cubicBezTo>
                    <a:pt x="75" y="78"/>
                    <a:pt x="77" y="74"/>
                    <a:pt x="78" y="71"/>
                  </a:cubicBezTo>
                  <a:cubicBezTo>
                    <a:pt x="79" y="68"/>
                    <a:pt x="77" y="66"/>
                    <a:pt x="74" y="66"/>
                  </a:cubicBezTo>
                  <a:cubicBezTo>
                    <a:pt x="70" y="65"/>
                    <a:pt x="69" y="58"/>
                    <a:pt x="70" y="56"/>
                  </a:cubicBezTo>
                  <a:cubicBezTo>
                    <a:pt x="71" y="54"/>
                    <a:pt x="63" y="53"/>
                    <a:pt x="60" y="54"/>
                  </a:cubicBezTo>
                  <a:cubicBezTo>
                    <a:pt x="56" y="56"/>
                    <a:pt x="59" y="51"/>
                    <a:pt x="58" y="49"/>
                  </a:cubicBezTo>
                  <a:cubicBezTo>
                    <a:pt x="57" y="46"/>
                    <a:pt x="62" y="38"/>
                    <a:pt x="67" y="33"/>
                  </a:cubicBezTo>
                  <a:cubicBezTo>
                    <a:pt x="72" y="28"/>
                    <a:pt x="70" y="22"/>
                    <a:pt x="70" y="17"/>
                  </a:cubicBezTo>
                  <a:cubicBezTo>
                    <a:pt x="70" y="11"/>
                    <a:pt x="68" y="11"/>
                    <a:pt x="65" y="11"/>
                  </a:cubicBezTo>
                  <a:cubicBezTo>
                    <a:pt x="63" y="11"/>
                    <a:pt x="63" y="8"/>
                    <a:pt x="63" y="5"/>
                  </a:cubicBezTo>
                  <a:cubicBezTo>
                    <a:pt x="63" y="2"/>
                    <a:pt x="58" y="0"/>
                    <a:pt x="55" y="2"/>
                  </a:cubicBezTo>
                  <a:cubicBezTo>
                    <a:pt x="55" y="2"/>
                    <a:pt x="54" y="2"/>
                    <a:pt x="53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3" y="7"/>
                    <a:pt x="51" y="8"/>
                  </a:cubicBezTo>
                  <a:cubicBezTo>
                    <a:pt x="49" y="9"/>
                    <a:pt x="49" y="12"/>
                    <a:pt x="52" y="16"/>
                  </a:cubicBezTo>
                  <a:cubicBezTo>
                    <a:pt x="55" y="20"/>
                    <a:pt x="48" y="18"/>
                    <a:pt x="47" y="16"/>
                  </a:cubicBezTo>
                  <a:cubicBezTo>
                    <a:pt x="46" y="13"/>
                    <a:pt x="41" y="17"/>
                    <a:pt x="38" y="20"/>
                  </a:cubicBezTo>
                  <a:cubicBezTo>
                    <a:pt x="35" y="22"/>
                    <a:pt x="30" y="24"/>
                    <a:pt x="30" y="28"/>
                  </a:cubicBezTo>
                  <a:cubicBezTo>
                    <a:pt x="30" y="33"/>
                    <a:pt x="26" y="38"/>
                    <a:pt x="27" y="42"/>
                  </a:cubicBezTo>
                  <a:cubicBezTo>
                    <a:pt x="28" y="46"/>
                    <a:pt x="23" y="54"/>
                    <a:pt x="23" y="56"/>
                  </a:cubicBezTo>
                  <a:cubicBezTo>
                    <a:pt x="23" y="58"/>
                    <a:pt x="15" y="56"/>
                    <a:pt x="14" y="56"/>
                  </a:cubicBezTo>
                  <a:cubicBezTo>
                    <a:pt x="13" y="56"/>
                    <a:pt x="14" y="64"/>
                    <a:pt x="12" y="67"/>
                  </a:cubicBezTo>
                  <a:cubicBezTo>
                    <a:pt x="10" y="69"/>
                    <a:pt x="11" y="79"/>
                    <a:pt x="9" y="79"/>
                  </a:cubicBezTo>
                  <a:cubicBezTo>
                    <a:pt x="6" y="79"/>
                    <a:pt x="4" y="87"/>
                    <a:pt x="4" y="87"/>
                  </a:cubicBezTo>
                  <a:cubicBezTo>
                    <a:pt x="4" y="87"/>
                    <a:pt x="2" y="89"/>
                    <a:pt x="0" y="91"/>
                  </a:cubicBezTo>
                  <a:cubicBezTo>
                    <a:pt x="2" y="95"/>
                    <a:pt x="6" y="100"/>
                    <a:pt x="10" y="102"/>
                  </a:cubicBezTo>
                  <a:cubicBezTo>
                    <a:pt x="17" y="104"/>
                    <a:pt x="21" y="118"/>
                    <a:pt x="23" y="125"/>
                  </a:cubicBezTo>
                  <a:cubicBezTo>
                    <a:pt x="25" y="132"/>
                    <a:pt x="24" y="139"/>
                    <a:pt x="22" y="143"/>
                  </a:cubicBezTo>
                  <a:cubicBezTo>
                    <a:pt x="19" y="147"/>
                    <a:pt x="22" y="147"/>
                    <a:pt x="26" y="149"/>
                  </a:cubicBezTo>
                  <a:cubicBezTo>
                    <a:pt x="30" y="151"/>
                    <a:pt x="34" y="152"/>
                    <a:pt x="37" y="148"/>
                  </a:cubicBezTo>
                  <a:cubicBezTo>
                    <a:pt x="40" y="144"/>
                    <a:pt x="46" y="141"/>
                    <a:pt x="47" y="136"/>
                  </a:cubicBezTo>
                  <a:cubicBezTo>
                    <a:pt x="48" y="132"/>
                    <a:pt x="50" y="138"/>
                    <a:pt x="53" y="141"/>
                  </a:cubicBezTo>
                  <a:cubicBezTo>
                    <a:pt x="55" y="143"/>
                    <a:pt x="57" y="148"/>
                    <a:pt x="57" y="153"/>
                  </a:cubicBezTo>
                  <a:cubicBezTo>
                    <a:pt x="58" y="159"/>
                    <a:pt x="58" y="173"/>
                    <a:pt x="63" y="178"/>
                  </a:cubicBezTo>
                  <a:cubicBezTo>
                    <a:pt x="68" y="182"/>
                    <a:pt x="69" y="192"/>
                    <a:pt x="67" y="195"/>
                  </a:cubicBezTo>
                  <a:cubicBezTo>
                    <a:pt x="66" y="199"/>
                    <a:pt x="70" y="205"/>
                    <a:pt x="69" y="209"/>
                  </a:cubicBezTo>
                  <a:cubicBezTo>
                    <a:pt x="68" y="209"/>
                    <a:pt x="68" y="211"/>
                    <a:pt x="68" y="212"/>
                  </a:cubicBezTo>
                  <a:cubicBezTo>
                    <a:pt x="72" y="213"/>
                    <a:pt x="78" y="193"/>
                    <a:pt x="78" y="19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0" name="Freeform 61">
              <a:extLst>
                <a:ext uri="{FF2B5EF4-FFF2-40B4-BE49-F238E27FC236}">
                  <a16:creationId xmlns:a16="http://schemas.microsoft.com/office/drawing/2014/main" id="{1D2A365F-8746-DA80-C236-1BCB96BD5D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8104" y="3402397"/>
              <a:ext cx="77710" cy="47384"/>
            </a:xfrm>
            <a:custGeom>
              <a:avLst/>
              <a:gdLst/>
              <a:ahLst/>
              <a:cxnLst>
                <a:cxn ang="0">
                  <a:pos x="33" y="7"/>
                </a:cxn>
                <a:cxn ang="0">
                  <a:pos x="20" y="3"/>
                </a:cxn>
                <a:cxn ang="0">
                  <a:pos x="11" y="2"/>
                </a:cxn>
                <a:cxn ang="0">
                  <a:pos x="3" y="9"/>
                </a:cxn>
                <a:cxn ang="0">
                  <a:pos x="0" y="14"/>
                </a:cxn>
                <a:cxn ang="0">
                  <a:pos x="3" y="16"/>
                </a:cxn>
                <a:cxn ang="0">
                  <a:pos x="11" y="18"/>
                </a:cxn>
                <a:cxn ang="0">
                  <a:pos x="21" y="19"/>
                </a:cxn>
                <a:cxn ang="0">
                  <a:pos x="32" y="17"/>
                </a:cxn>
                <a:cxn ang="0">
                  <a:pos x="31" y="8"/>
                </a:cxn>
                <a:cxn ang="0">
                  <a:pos x="33" y="7"/>
                </a:cxn>
              </a:cxnLst>
              <a:rect l="0" t="0" r="r" b="b"/>
              <a:pathLst>
                <a:path w="34" h="21">
                  <a:moveTo>
                    <a:pt x="33" y="7"/>
                  </a:moveTo>
                  <a:cubicBezTo>
                    <a:pt x="26" y="1"/>
                    <a:pt x="24" y="6"/>
                    <a:pt x="20" y="3"/>
                  </a:cubicBezTo>
                  <a:cubicBezTo>
                    <a:pt x="15" y="1"/>
                    <a:pt x="13" y="0"/>
                    <a:pt x="11" y="2"/>
                  </a:cubicBezTo>
                  <a:cubicBezTo>
                    <a:pt x="8" y="4"/>
                    <a:pt x="5" y="3"/>
                    <a:pt x="3" y="9"/>
                  </a:cubicBezTo>
                  <a:cubicBezTo>
                    <a:pt x="2" y="11"/>
                    <a:pt x="1" y="12"/>
                    <a:pt x="0" y="14"/>
                  </a:cubicBezTo>
                  <a:cubicBezTo>
                    <a:pt x="1" y="15"/>
                    <a:pt x="2" y="16"/>
                    <a:pt x="3" y="16"/>
                  </a:cubicBezTo>
                  <a:cubicBezTo>
                    <a:pt x="5" y="16"/>
                    <a:pt x="7" y="19"/>
                    <a:pt x="11" y="18"/>
                  </a:cubicBezTo>
                  <a:cubicBezTo>
                    <a:pt x="14" y="17"/>
                    <a:pt x="16" y="20"/>
                    <a:pt x="21" y="19"/>
                  </a:cubicBezTo>
                  <a:cubicBezTo>
                    <a:pt x="26" y="17"/>
                    <a:pt x="31" y="21"/>
                    <a:pt x="32" y="17"/>
                  </a:cubicBezTo>
                  <a:cubicBezTo>
                    <a:pt x="34" y="14"/>
                    <a:pt x="31" y="8"/>
                    <a:pt x="31" y="8"/>
                  </a:cubicBezTo>
                  <a:cubicBezTo>
                    <a:pt x="31" y="8"/>
                    <a:pt x="32" y="7"/>
                    <a:pt x="33" y="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1" name="Freeform 62">
              <a:extLst>
                <a:ext uri="{FF2B5EF4-FFF2-40B4-BE49-F238E27FC236}">
                  <a16:creationId xmlns:a16="http://schemas.microsoft.com/office/drawing/2014/main" id="{E091542E-6F03-287C-FEBB-0B7CAE0116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0313" y="3536967"/>
              <a:ext cx="191431" cy="396128"/>
            </a:xfrm>
            <a:custGeom>
              <a:avLst/>
              <a:gdLst/>
              <a:ahLst/>
              <a:cxnLst>
                <a:cxn ang="0">
                  <a:pos x="62" y="22"/>
                </a:cxn>
                <a:cxn ang="0">
                  <a:pos x="51" y="13"/>
                </a:cxn>
                <a:cxn ang="0">
                  <a:pos x="48" y="7"/>
                </a:cxn>
                <a:cxn ang="0">
                  <a:pos x="38" y="2"/>
                </a:cxn>
                <a:cxn ang="0">
                  <a:pos x="29" y="7"/>
                </a:cxn>
                <a:cxn ang="0">
                  <a:pos x="22" y="9"/>
                </a:cxn>
                <a:cxn ang="0">
                  <a:pos x="12" y="9"/>
                </a:cxn>
                <a:cxn ang="0">
                  <a:pos x="4" y="10"/>
                </a:cxn>
                <a:cxn ang="0">
                  <a:pos x="0" y="12"/>
                </a:cxn>
                <a:cxn ang="0">
                  <a:pos x="5" y="18"/>
                </a:cxn>
                <a:cxn ang="0">
                  <a:pos x="10" y="27"/>
                </a:cxn>
                <a:cxn ang="0">
                  <a:pos x="20" y="32"/>
                </a:cxn>
                <a:cxn ang="0">
                  <a:pos x="27" y="34"/>
                </a:cxn>
                <a:cxn ang="0">
                  <a:pos x="31" y="42"/>
                </a:cxn>
                <a:cxn ang="0">
                  <a:pos x="22" y="47"/>
                </a:cxn>
                <a:cxn ang="0">
                  <a:pos x="35" y="58"/>
                </a:cxn>
                <a:cxn ang="0">
                  <a:pos x="40" y="68"/>
                </a:cxn>
                <a:cxn ang="0">
                  <a:pos x="50" y="80"/>
                </a:cxn>
                <a:cxn ang="0">
                  <a:pos x="59" y="89"/>
                </a:cxn>
                <a:cxn ang="0">
                  <a:pos x="61" y="100"/>
                </a:cxn>
                <a:cxn ang="0">
                  <a:pos x="65" y="119"/>
                </a:cxn>
                <a:cxn ang="0">
                  <a:pos x="57" y="132"/>
                </a:cxn>
                <a:cxn ang="0">
                  <a:pos x="47" y="138"/>
                </a:cxn>
                <a:cxn ang="0">
                  <a:pos x="47" y="148"/>
                </a:cxn>
                <a:cxn ang="0">
                  <a:pos x="34" y="148"/>
                </a:cxn>
                <a:cxn ang="0">
                  <a:pos x="27" y="153"/>
                </a:cxn>
                <a:cxn ang="0">
                  <a:pos x="32" y="157"/>
                </a:cxn>
                <a:cxn ang="0">
                  <a:pos x="29" y="167"/>
                </a:cxn>
                <a:cxn ang="0">
                  <a:pos x="34" y="172"/>
                </a:cxn>
                <a:cxn ang="0">
                  <a:pos x="45" y="164"/>
                </a:cxn>
                <a:cxn ang="0">
                  <a:pos x="47" y="159"/>
                </a:cxn>
                <a:cxn ang="0">
                  <a:pos x="50" y="153"/>
                </a:cxn>
                <a:cxn ang="0">
                  <a:pos x="57" y="152"/>
                </a:cxn>
                <a:cxn ang="0">
                  <a:pos x="73" y="145"/>
                </a:cxn>
                <a:cxn ang="0">
                  <a:pos x="81" y="130"/>
                </a:cxn>
                <a:cxn ang="0">
                  <a:pos x="79" y="104"/>
                </a:cxn>
                <a:cxn ang="0">
                  <a:pos x="68" y="86"/>
                </a:cxn>
                <a:cxn ang="0">
                  <a:pos x="50" y="71"/>
                </a:cxn>
                <a:cxn ang="0">
                  <a:pos x="45" y="62"/>
                </a:cxn>
                <a:cxn ang="0">
                  <a:pos x="42" y="47"/>
                </a:cxn>
                <a:cxn ang="0">
                  <a:pos x="50" y="37"/>
                </a:cxn>
                <a:cxn ang="0">
                  <a:pos x="54" y="30"/>
                </a:cxn>
                <a:cxn ang="0">
                  <a:pos x="63" y="24"/>
                </a:cxn>
                <a:cxn ang="0">
                  <a:pos x="64" y="24"/>
                </a:cxn>
                <a:cxn ang="0">
                  <a:pos x="62" y="22"/>
                </a:cxn>
              </a:cxnLst>
              <a:rect l="0" t="0" r="r" b="b"/>
              <a:pathLst>
                <a:path w="84" h="174">
                  <a:moveTo>
                    <a:pt x="62" y="22"/>
                  </a:moveTo>
                  <a:cubicBezTo>
                    <a:pt x="59" y="21"/>
                    <a:pt x="51" y="15"/>
                    <a:pt x="51" y="13"/>
                  </a:cubicBezTo>
                  <a:cubicBezTo>
                    <a:pt x="51" y="11"/>
                    <a:pt x="55" y="7"/>
                    <a:pt x="48" y="7"/>
                  </a:cubicBezTo>
                  <a:cubicBezTo>
                    <a:pt x="40" y="6"/>
                    <a:pt x="40" y="3"/>
                    <a:pt x="38" y="2"/>
                  </a:cubicBezTo>
                  <a:cubicBezTo>
                    <a:pt x="37" y="0"/>
                    <a:pt x="31" y="4"/>
                    <a:pt x="29" y="7"/>
                  </a:cubicBezTo>
                  <a:cubicBezTo>
                    <a:pt x="28" y="11"/>
                    <a:pt x="26" y="7"/>
                    <a:pt x="22" y="9"/>
                  </a:cubicBezTo>
                  <a:cubicBezTo>
                    <a:pt x="18" y="11"/>
                    <a:pt x="14" y="6"/>
                    <a:pt x="12" y="9"/>
                  </a:cubicBezTo>
                  <a:cubicBezTo>
                    <a:pt x="10" y="12"/>
                    <a:pt x="6" y="7"/>
                    <a:pt x="4" y="10"/>
                  </a:cubicBezTo>
                  <a:cubicBezTo>
                    <a:pt x="3" y="11"/>
                    <a:pt x="2" y="11"/>
                    <a:pt x="0" y="12"/>
                  </a:cubicBezTo>
                  <a:cubicBezTo>
                    <a:pt x="2" y="14"/>
                    <a:pt x="5" y="16"/>
                    <a:pt x="5" y="18"/>
                  </a:cubicBezTo>
                  <a:cubicBezTo>
                    <a:pt x="5" y="21"/>
                    <a:pt x="10" y="23"/>
                    <a:pt x="10" y="27"/>
                  </a:cubicBezTo>
                  <a:cubicBezTo>
                    <a:pt x="10" y="30"/>
                    <a:pt x="17" y="33"/>
                    <a:pt x="20" y="32"/>
                  </a:cubicBezTo>
                  <a:cubicBezTo>
                    <a:pt x="22" y="30"/>
                    <a:pt x="27" y="29"/>
                    <a:pt x="27" y="34"/>
                  </a:cubicBezTo>
                  <a:cubicBezTo>
                    <a:pt x="28" y="39"/>
                    <a:pt x="31" y="39"/>
                    <a:pt x="31" y="42"/>
                  </a:cubicBezTo>
                  <a:cubicBezTo>
                    <a:pt x="31" y="46"/>
                    <a:pt x="24" y="44"/>
                    <a:pt x="22" y="47"/>
                  </a:cubicBezTo>
                  <a:cubicBezTo>
                    <a:pt x="21" y="51"/>
                    <a:pt x="35" y="55"/>
                    <a:pt x="35" y="58"/>
                  </a:cubicBezTo>
                  <a:cubicBezTo>
                    <a:pt x="35" y="61"/>
                    <a:pt x="39" y="64"/>
                    <a:pt x="40" y="68"/>
                  </a:cubicBezTo>
                  <a:cubicBezTo>
                    <a:pt x="42" y="72"/>
                    <a:pt x="48" y="76"/>
                    <a:pt x="50" y="80"/>
                  </a:cubicBezTo>
                  <a:cubicBezTo>
                    <a:pt x="51" y="84"/>
                    <a:pt x="57" y="87"/>
                    <a:pt x="59" y="89"/>
                  </a:cubicBezTo>
                  <a:cubicBezTo>
                    <a:pt x="61" y="91"/>
                    <a:pt x="62" y="96"/>
                    <a:pt x="61" y="100"/>
                  </a:cubicBezTo>
                  <a:cubicBezTo>
                    <a:pt x="60" y="104"/>
                    <a:pt x="60" y="112"/>
                    <a:pt x="65" y="119"/>
                  </a:cubicBezTo>
                  <a:cubicBezTo>
                    <a:pt x="69" y="125"/>
                    <a:pt x="60" y="128"/>
                    <a:pt x="57" y="132"/>
                  </a:cubicBezTo>
                  <a:cubicBezTo>
                    <a:pt x="54" y="135"/>
                    <a:pt x="55" y="140"/>
                    <a:pt x="47" y="138"/>
                  </a:cubicBezTo>
                  <a:cubicBezTo>
                    <a:pt x="38" y="136"/>
                    <a:pt x="48" y="145"/>
                    <a:pt x="47" y="148"/>
                  </a:cubicBezTo>
                  <a:cubicBezTo>
                    <a:pt x="45" y="151"/>
                    <a:pt x="34" y="145"/>
                    <a:pt x="34" y="148"/>
                  </a:cubicBezTo>
                  <a:cubicBezTo>
                    <a:pt x="34" y="150"/>
                    <a:pt x="30" y="152"/>
                    <a:pt x="27" y="153"/>
                  </a:cubicBezTo>
                  <a:cubicBezTo>
                    <a:pt x="28" y="155"/>
                    <a:pt x="30" y="156"/>
                    <a:pt x="32" y="157"/>
                  </a:cubicBezTo>
                  <a:cubicBezTo>
                    <a:pt x="35" y="159"/>
                    <a:pt x="29" y="162"/>
                    <a:pt x="29" y="167"/>
                  </a:cubicBezTo>
                  <a:cubicBezTo>
                    <a:pt x="29" y="172"/>
                    <a:pt x="33" y="174"/>
                    <a:pt x="34" y="172"/>
                  </a:cubicBezTo>
                  <a:cubicBezTo>
                    <a:pt x="36" y="169"/>
                    <a:pt x="42" y="165"/>
                    <a:pt x="45" y="164"/>
                  </a:cubicBezTo>
                  <a:cubicBezTo>
                    <a:pt x="47" y="163"/>
                    <a:pt x="45" y="159"/>
                    <a:pt x="47" y="159"/>
                  </a:cubicBezTo>
                  <a:cubicBezTo>
                    <a:pt x="50" y="160"/>
                    <a:pt x="49" y="156"/>
                    <a:pt x="50" y="153"/>
                  </a:cubicBezTo>
                  <a:cubicBezTo>
                    <a:pt x="51" y="151"/>
                    <a:pt x="53" y="152"/>
                    <a:pt x="57" y="152"/>
                  </a:cubicBezTo>
                  <a:cubicBezTo>
                    <a:pt x="61" y="152"/>
                    <a:pt x="67" y="149"/>
                    <a:pt x="73" y="145"/>
                  </a:cubicBezTo>
                  <a:cubicBezTo>
                    <a:pt x="78" y="141"/>
                    <a:pt x="79" y="140"/>
                    <a:pt x="81" y="130"/>
                  </a:cubicBezTo>
                  <a:cubicBezTo>
                    <a:pt x="84" y="119"/>
                    <a:pt x="79" y="107"/>
                    <a:pt x="79" y="104"/>
                  </a:cubicBezTo>
                  <a:cubicBezTo>
                    <a:pt x="79" y="101"/>
                    <a:pt x="71" y="86"/>
                    <a:pt x="68" y="86"/>
                  </a:cubicBezTo>
                  <a:cubicBezTo>
                    <a:pt x="65" y="86"/>
                    <a:pt x="52" y="73"/>
                    <a:pt x="50" y="71"/>
                  </a:cubicBezTo>
                  <a:cubicBezTo>
                    <a:pt x="48" y="69"/>
                    <a:pt x="48" y="65"/>
                    <a:pt x="45" y="62"/>
                  </a:cubicBezTo>
                  <a:cubicBezTo>
                    <a:pt x="42" y="59"/>
                    <a:pt x="41" y="52"/>
                    <a:pt x="42" y="47"/>
                  </a:cubicBezTo>
                  <a:cubicBezTo>
                    <a:pt x="43" y="42"/>
                    <a:pt x="50" y="40"/>
                    <a:pt x="50" y="37"/>
                  </a:cubicBezTo>
                  <a:cubicBezTo>
                    <a:pt x="50" y="33"/>
                    <a:pt x="51" y="30"/>
                    <a:pt x="54" y="30"/>
                  </a:cubicBezTo>
                  <a:cubicBezTo>
                    <a:pt x="58" y="30"/>
                    <a:pt x="62" y="27"/>
                    <a:pt x="63" y="24"/>
                  </a:cubicBezTo>
                  <a:cubicBezTo>
                    <a:pt x="63" y="24"/>
                    <a:pt x="64" y="24"/>
                    <a:pt x="64" y="24"/>
                  </a:cubicBezTo>
                  <a:cubicBezTo>
                    <a:pt x="63" y="22"/>
                    <a:pt x="62" y="22"/>
                    <a:pt x="62" y="2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2" name="Freeform 63">
              <a:extLst>
                <a:ext uri="{FF2B5EF4-FFF2-40B4-BE49-F238E27FC236}">
                  <a16:creationId xmlns:a16="http://schemas.microsoft.com/office/drawing/2014/main" id="{D42A2200-B4B5-D06A-1BBE-E26850C2F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0313" y="3773885"/>
              <a:ext cx="157314" cy="111826"/>
            </a:xfrm>
            <a:custGeom>
              <a:avLst/>
              <a:gdLst/>
              <a:ahLst/>
              <a:cxnLst>
                <a:cxn ang="0">
                  <a:pos x="34" y="44"/>
                </a:cxn>
                <a:cxn ang="0">
                  <a:pos x="47" y="44"/>
                </a:cxn>
                <a:cxn ang="0">
                  <a:pos x="47" y="34"/>
                </a:cxn>
                <a:cxn ang="0">
                  <a:pos x="57" y="28"/>
                </a:cxn>
                <a:cxn ang="0">
                  <a:pos x="65" y="15"/>
                </a:cxn>
                <a:cxn ang="0">
                  <a:pos x="61" y="1"/>
                </a:cxn>
                <a:cxn ang="0">
                  <a:pos x="53" y="2"/>
                </a:cxn>
                <a:cxn ang="0">
                  <a:pos x="45" y="5"/>
                </a:cxn>
                <a:cxn ang="0">
                  <a:pos x="42" y="8"/>
                </a:cxn>
                <a:cxn ang="0">
                  <a:pos x="35" y="3"/>
                </a:cxn>
                <a:cxn ang="0">
                  <a:pos x="20" y="3"/>
                </a:cxn>
                <a:cxn ang="0">
                  <a:pos x="4" y="10"/>
                </a:cxn>
                <a:cxn ang="0">
                  <a:pos x="5" y="21"/>
                </a:cxn>
                <a:cxn ang="0">
                  <a:pos x="6" y="29"/>
                </a:cxn>
                <a:cxn ang="0">
                  <a:pos x="6" y="30"/>
                </a:cxn>
                <a:cxn ang="0">
                  <a:pos x="9" y="40"/>
                </a:cxn>
                <a:cxn ang="0">
                  <a:pos x="16" y="41"/>
                </a:cxn>
                <a:cxn ang="0">
                  <a:pos x="17" y="47"/>
                </a:cxn>
                <a:cxn ang="0">
                  <a:pos x="26" y="48"/>
                </a:cxn>
                <a:cxn ang="0">
                  <a:pos x="27" y="49"/>
                </a:cxn>
                <a:cxn ang="0">
                  <a:pos x="34" y="44"/>
                </a:cxn>
              </a:cxnLst>
              <a:rect l="0" t="0" r="r" b="b"/>
              <a:pathLst>
                <a:path w="69" h="49">
                  <a:moveTo>
                    <a:pt x="34" y="44"/>
                  </a:moveTo>
                  <a:cubicBezTo>
                    <a:pt x="34" y="41"/>
                    <a:pt x="45" y="47"/>
                    <a:pt x="47" y="44"/>
                  </a:cubicBezTo>
                  <a:cubicBezTo>
                    <a:pt x="48" y="41"/>
                    <a:pt x="38" y="32"/>
                    <a:pt x="47" y="34"/>
                  </a:cubicBezTo>
                  <a:cubicBezTo>
                    <a:pt x="55" y="36"/>
                    <a:pt x="54" y="31"/>
                    <a:pt x="57" y="28"/>
                  </a:cubicBezTo>
                  <a:cubicBezTo>
                    <a:pt x="60" y="24"/>
                    <a:pt x="69" y="21"/>
                    <a:pt x="65" y="15"/>
                  </a:cubicBezTo>
                  <a:cubicBezTo>
                    <a:pt x="61" y="10"/>
                    <a:pt x="61" y="5"/>
                    <a:pt x="61" y="1"/>
                  </a:cubicBezTo>
                  <a:cubicBezTo>
                    <a:pt x="58" y="3"/>
                    <a:pt x="54" y="3"/>
                    <a:pt x="53" y="2"/>
                  </a:cubicBezTo>
                  <a:cubicBezTo>
                    <a:pt x="50" y="1"/>
                    <a:pt x="45" y="1"/>
                    <a:pt x="45" y="5"/>
                  </a:cubicBezTo>
                  <a:cubicBezTo>
                    <a:pt x="45" y="9"/>
                    <a:pt x="41" y="9"/>
                    <a:pt x="42" y="8"/>
                  </a:cubicBezTo>
                  <a:cubicBezTo>
                    <a:pt x="42" y="6"/>
                    <a:pt x="38" y="6"/>
                    <a:pt x="35" y="3"/>
                  </a:cubicBezTo>
                  <a:cubicBezTo>
                    <a:pt x="33" y="0"/>
                    <a:pt x="24" y="4"/>
                    <a:pt x="20" y="3"/>
                  </a:cubicBezTo>
                  <a:cubicBezTo>
                    <a:pt x="16" y="1"/>
                    <a:pt x="9" y="5"/>
                    <a:pt x="4" y="10"/>
                  </a:cubicBezTo>
                  <a:cubicBezTo>
                    <a:pt x="0" y="16"/>
                    <a:pt x="5" y="16"/>
                    <a:pt x="5" y="21"/>
                  </a:cubicBezTo>
                  <a:cubicBezTo>
                    <a:pt x="5" y="25"/>
                    <a:pt x="8" y="25"/>
                    <a:pt x="6" y="29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11" y="31"/>
                    <a:pt x="9" y="37"/>
                    <a:pt x="9" y="40"/>
                  </a:cubicBezTo>
                  <a:cubicBezTo>
                    <a:pt x="10" y="43"/>
                    <a:pt x="14" y="41"/>
                    <a:pt x="16" y="41"/>
                  </a:cubicBezTo>
                  <a:cubicBezTo>
                    <a:pt x="19" y="41"/>
                    <a:pt x="15" y="45"/>
                    <a:pt x="17" y="47"/>
                  </a:cubicBezTo>
                  <a:cubicBezTo>
                    <a:pt x="19" y="49"/>
                    <a:pt x="25" y="45"/>
                    <a:pt x="26" y="48"/>
                  </a:cubicBezTo>
                  <a:cubicBezTo>
                    <a:pt x="26" y="48"/>
                    <a:pt x="26" y="49"/>
                    <a:pt x="27" y="49"/>
                  </a:cubicBezTo>
                  <a:cubicBezTo>
                    <a:pt x="30" y="48"/>
                    <a:pt x="34" y="46"/>
                    <a:pt x="34" y="4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3" name="Freeform 64">
              <a:extLst>
                <a:ext uri="{FF2B5EF4-FFF2-40B4-BE49-F238E27FC236}">
                  <a16:creationId xmlns:a16="http://schemas.microsoft.com/office/drawing/2014/main" id="{FD748BE5-A75B-22EF-61B7-598E51DC4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9138" y="3561606"/>
              <a:ext cx="191431" cy="233128"/>
            </a:xfrm>
            <a:custGeom>
              <a:avLst/>
              <a:gdLst/>
              <a:ahLst/>
              <a:cxnLst>
                <a:cxn ang="0">
                  <a:pos x="57" y="47"/>
                </a:cxn>
                <a:cxn ang="0">
                  <a:pos x="44" y="36"/>
                </a:cxn>
                <a:cxn ang="0">
                  <a:pos x="53" y="31"/>
                </a:cxn>
                <a:cxn ang="0">
                  <a:pos x="49" y="23"/>
                </a:cxn>
                <a:cxn ang="0">
                  <a:pos x="42" y="21"/>
                </a:cxn>
                <a:cxn ang="0">
                  <a:pos x="32" y="16"/>
                </a:cxn>
                <a:cxn ang="0">
                  <a:pos x="27" y="7"/>
                </a:cxn>
                <a:cxn ang="0">
                  <a:pos x="22" y="1"/>
                </a:cxn>
                <a:cxn ang="0">
                  <a:pos x="18" y="1"/>
                </a:cxn>
                <a:cxn ang="0">
                  <a:pos x="16" y="7"/>
                </a:cxn>
                <a:cxn ang="0">
                  <a:pos x="16" y="16"/>
                </a:cxn>
                <a:cxn ang="0">
                  <a:pos x="10" y="11"/>
                </a:cxn>
                <a:cxn ang="0">
                  <a:pos x="4" y="20"/>
                </a:cxn>
                <a:cxn ang="0">
                  <a:pos x="0" y="23"/>
                </a:cxn>
                <a:cxn ang="0">
                  <a:pos x="2" y="25"/>
                </a:cxn>
                <a:cxn ang="0">
                  <a:pos x="3" y="34"/>
                </a:cxn>
                <a:cxn ang="0">
                  <a:pos x="11" y="37"/>
                </a:cxn>
                <a:cxn ang="0">
                  <a:pos x="10" y="49"/>
                </a:cxn>
                <a:cxn ang="0">
                  <a:pos x="7" y="58"/>
                </a:cxn>
                <a:cxn ang="0">
                  <a:pos x="17" y="54"/>
                </a:cxn>
                <a:cxn ang="0">
                  <a:pos x="26" y="53"/>
                </a:cxn>
                <a:cxn ang="0">
                  <a:pos x="33" y="51"/>
                </a:cxn>
                <a:cxn ang="0">
                  <a:pos x="43" y="51"/>
                </a:cxn>
                <a:cxn ang="0">
                  <a:pos x="52" y="59"/>
                </a:cxn>
                <a:cxn ang="0">
                  <a:pos x="52" y="73"/>
                </a:cxn>
                <a:cxn ang="0">
                  <a:pos x="60" y="85"/>
                </a:cxn>
                <a:cxn ang="0">
                  <a:pos x="59" y="97"/>
                </a:cxn>
                <a:cxn ang="0">
                  <a:pos x="64" y="101"/>
                </a:cxn>
                <a:cxn ang="0">
                  <a:pos x="67" y="98"/>
                </a:cxn>
                <a:cxn ang="0">
                  <a:pos x="75" y="95"/>
                </a:cxn>
                <a:cxn ang="0">
                  <a:pos x="83" y="94"/>
                </a:cxn>
                <a:cxn ang="0">
                  <a:pos x="83" y="89"/>
                </a:cxn>
                <a:cxn ang="0">
                  <a:pos x="81" y="78"/>
                </a:cxn>
                <a:cxn ang="0">
                  <a:pos x="72" y="69"/>
                </a:cxn>
                <a:cxn ang="0">
                  <a:pos x="62" y="57"/>
                </a:cxn>
                <a:cxn ang="0">
                  <a:pos x="57" y="47"/>
                </a:cxn>
              </a:cxnLst>
              <a:rect l="0" t="0" r="r" b="b"/>
              <a:pathLst>
                <a:path w="84" h="102">
                  <a:moveTo>
                    <a:pt x="57" y="47"/>
                  </a:moveTo>
                  <a:cubicBezTo>
                    <a:pt x="57" y="44"/>
                    <a:pt x="43" y="40"/>
                    <a:pt x="44" y="36"/>
                  </a:cubicBezTo>
                  <a:cubicBezTo>
                    <a:pt x="46" y="33"/>
                    <a:pt x="53" y="35"/>
                    <a:pt x="53" y="31"/>
                  </a:cubicBezTo>
                  <a:cubicBezTo>
                    <a:pt x="53" y="28"/>
                    <a:pt x="50" y="28"/>
                    <a:pt x="49" y="23"/>
                  </a:cubicBezTo>
                  <a:cubicBezTo>
                    <a:pt x="49" y="18"/>
                    <a:pt x="44" y="19"/>
                    <a:pt x="42" y="21"/>
                  </a:cubicBezTo>
                  <a:cubicBezTo>
                    <a:pt x="39" y="22"/>
                    <a:pt x="32" y="19"/>
                    <a:pt x="32" y="16"/>
                  </a:cubicBezTo>
                  <a:cubicBezTo>
                    <a:pt x="32" y="12"/>
                    <a:pt x="27" y="10"/>
                    <a:pt x="27" y="7"/>
                  </a:cubicBezTo>
                  <a:cubicBezTo>
                    <a:pt x="27" y="5"/>
                    <a:pt x="24" y="3"/>
                    <a:pt x="22" y="1"/>
                  </a:cubicBezTo>
                  <a:cubicBezTo>
                    <a:pt x="21" y="2"/>
                    <a:pt x="19" y="2"/>
                    <a:pt x="18" y="1"/>
                  </a:cubicBezTo>
                  <a:cubicBezTo>
                    <a:pt x="17" y="0"/>
                    <a:pt x="15" y="6"/>
                    <a:pt x="16" y="7"/>
                  </a:cubicBezTo>
                  <a:cubicBezTo>
                    <a:pt x="18" y="8"/>
                    <a:pt x="19" y="17"/>
                    <a:pt x="16" y="16"/>
                  </a:cubicBezTo>
                  <a:cubicBezTo>
                    <a:pt x="12" y="15"/>
                    <a:pt x="12" y="10"/>
                    <a:pt x="10" y="11"/>
                  </a:cubicBezTo>
                  <a:cubicBezTo>
                    <a:pt x="10" y="11"/>
                    <a:pt x="4" y="17"/>
                    <a:pt x="4" y="20"/>
                  </a:cubicBezTo>
                  <a:cubicBezTo>
                    <a:pt x="4" y="22"/>
                    <a:pt x="2" y="22"/>
                    <a:pt x="0" y="23"/>
                  </a:cubicBezTo>
                  <a:cubicBezTo>
                    <a:pt x="1" y="24"/>
                    <a:pt x="2" y="25"/>
                    <a:pt x="2" y="25"/>
                  </a:cubicBezTo>
                  <a:cubicBezTo>
                    <a:pt x="3" y="27"/>
                    <a:pt x="2" y="31"/>
                    <a:pt x="3" y="34"/>
                  </a:cubicBezTo>
                  <a:cubicBezTo>
                    <a:pt x="5" y="38"/>
                    <a:pt x="10" y="32"/>
                    <a:pt x="11" y="37"/>
                  </a:cubicBezTo>
                  <a:cubicBezTo>
                    <a:pt x="13" y="42"/>
                    <a:pt x="10" y="44"/>
                    <a:pt x="10" y="49"/>
                  </a:cubicBezTo>
                  <a:cubicBezTo>
                    <a:pt x="10" y="54"/>
                    <a:pt x="6" y="53"/>
                    <a:pt x="7" y="58"/>
                  </a:cubicBezTo>
                  <a:cubicBezTo>
                    <a:pt x="8" y="62"/>
                    <a:pt x="14" y="57"/>
                    <a:pt x="17" y="54"/>
                  </a:cubicBezTo>
                  <a:cubicBezTo>
                    <a:pt x="21" y="51"/>
                    <a:pt x="24" y="51"/>
                    <a:pt x="26" y="53"/>
                  </a:cubicBezTo>
                  <a:cubicBezTo>
                    <a:pt x="27" y="55"/>
                    <a:pt x="32" y="54"/>
                    <a:pt x="33" y="51"/>
                  </a:cubicBezTo>
                  <a:cubicBezTo>
                    <a:pt x="34" y="49"/>
                    <a:pt x="41" y="48"/>
                    <a:pt x="43" y="51"/>
                  </a:cubicBezTo>
                  <a:cubicBezTo>
                    <a:pt x="46" y="54"/>
                    <a:pt x="48" y="57"/>
                    <a:pt x="52" y="59"/>
                  </a:cubicBezTo>
                  <a:cubicBezTo>
                    <a:pt x="55" y="61"/>
                    <a:pt x="49" y="72"/>
                    <a:pt x="52" y="73"/>
                  </a:cubicBezTo>
                  <a:cubicBezTo>
                    <a:pt x="56" y="74"/>
                    <a:pt x="61" y="79"/>
                    <a:pt x="60" y="85"/>
                  </a:cubicBezTo>
                  <a:cubicBezTo>
                    <a:pt x="60" y="90"/>
                    <a:pt x="63" y="93"/>
                    <a:pt x="59" y="97"/>
                  </a:cubicBezTo>
                  <a:cubicBezTo>
                    <a:pt x="61" y="99"/>
                    <a:pt x="64" y="99"/>
                    <a:pt x="64" y="101"/>
                  </a:cubicBezTo>
                  <a:cubicBezTo>
                    <a:pt x="63" y="102"/>
                    <a:pt x="67" y="102"/>
                    <a:pt x="67" y="98"/>
                  </a:cubicBezTo>
                  <a:cubicBezTo>
                    <a:pt x="67" y="94"/>
                    <a:pt x="72" y="94"/>
                    <a:pt x="75" y="95"/>
                  </a:cubicBezTo>
                  <a:cubicBezTo>
                    <a:pt x="76" y="96"/>
                    <a:pt x="80" y="96"/>
                    <a:pt x="83" y="94"/>
                  </a:cubicBezTo>
                  <a:cubicBezTo>
                    <a:pt x="83" y="92"/>
                    <a:pt x="83" y="90"/>
                    <a:pt x="83" y="89"/>
                  </a:cubicBezTo>
                  <a:cubicBezTo>
                    <a:pt x="84" y="85"/>
                    <a:pt x="83" y="80"/>
                    <a:pt x="81" y="78"/>
                  </a:cubicBezTo>
                  <a:cubicBezTo>
                    <a:pt x="79" y="76"/>
                    <a:pt x="73" y="73"/>
                    <a:pt x="72" y="69"/>
                  </a:cubicBezTo>
                  <a:cubicBezTo>
                    <a:pt x="70" y="65"/>
                    <a:pt x="64" y="61"/>
                    <a:pt x="62" y="57"/>
                  </a:cubicBezTo>
                  <a:cubicBezTo>
                    <a:pt x="61" y="53"/>
                    <a:pt x="57" y="50"/>
                    <a:pt x="57" y="4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4" name="Freeform 65">
              <a:extLst>
                <a:ext uri="{FF2B5EF4-FFF2-40B4-BE49-F238E27FC236}">
                  <a16:creationId xmlns:a16="http://schemas.microsoft.com/office/drawing/2014/main" id="{D2012983-7149-F0E2-3778-D76BF1B6A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2801" y="3614676"/>
              <a:ext cx="210384" cy="392337"/>
            </a:xfrm>
            <a:custGeom>
              <a:avLst/>
              <a:gdLst/>
              <a:ahLst/>
              <a:cxnLst>
                <a:cxn ang="0">
                  <a:pos x="56" y="91"/>
                </a:cxn>
                <a:cxn ang="0">
                  <a:pos x="55" y="80"/>
                </a:cxn>
                <a:cxn ang="0">
                  <a:pos x="71" y="73"/>
                </a:cxn>
                <a:cxn ang="0">
                  <a:pos x="86" y="73"/>
                </a:cxn>
                <a:cxn ang="0">
                  <a:pos x="88" y="74"/>
                </a:cxn>
                <a:cxn ang="0">
                  <a:pos x="89" y="62"/>
                </a:cxn>
                <a:cxn ang="0">
                  <a:pos x="81" y="50"/>
                </a:cxn>
                <a:cxn ang="0">
                  <a:pos x="81" y="36"/>
                </a:cxn>
                <a:cxn ang="0">
                  <a:pos x="72" y="28"/>
                </a:cxn>
                <a:cxn ang="0">
                  <a:pos x="62" y="28"/>
                </a:cxn>
                <a:cxn ang="0">
                  <a:pos x="55" y="30"/>
                </a:cxn>
                <a:cxn ang="0">
                  <a:pos x="46" y="31"/>
                </a:cxn>
                <a:cxn ang="0">
                  <a:pos x="36" y="35"/>
                </a:cxn>
                <a:cxn ang="0">
                  <a:pos x="39" y="26"/>
                </a:cxn>
                <a:cxn ang="0">
                  <a:pos x="40" y="14"/>
                </a:cxn>
                <a:cxn ang="0">
                  <a:pos x="32" y="11"/>
                </a:cxn>
                <a:cxn ang="0">
                  <a:pos x="31" y="2"/>
                </a:cxn>
                <a:cxn ang="0">
                  <a:pos x="29" y="0"/>
                </a:cxn>
                <a:cxn ang="0">
                  <a:pos x="27" y="2"/>
                </a:cxn>
                <a:cxn ang="0">
                  <a:pos x="17" y="8"/>
                </a:cxn>
                <a:cxn ang="0">
                  <a:pos x="9" y="10"/>
                </a:cxn>
                <a:cxn ang="0">
                  <a:pos x="2" y="14"/>
                </a:cxn>
                <a:cxn ang="0">
                  <a:pos x="0" y="32"/>
                </a:cxn>
                <a:cxn ang="0">
                  <a:pos x="9" y="42"/>
                </a:cxn>
                <a:cxn ang="0">
                  <a:pos x="11" y="50"/>
                </a:cxn>
                <a:cxn ang="0">
                  <a:pos x="10" y="55"/>
                </a:cxn>
                <a:cxn ang="0">
                  <a:pos x="9" y="63"/>
                </a:cxn>
                <a:cxn ang="0">
                  <a:pos x="13" y="75"/>
                </a:cxn>
                <a:cxn ang="0">
                  <a:pos x="17" y="89"/>
                </a:cxn>
                <a:cxn ang="0">
                  <a:pos x="21" y="97"/>
                </a:cxn>
                <a:cxn ang="0">
                  <a:pos x="11" y="116"/>
                </a:cxn>
                <a:cxn ang="0">
                  <a:pos x="8" y="132"/>
                </a:cxn>
                <a:cxn ang="0">
                  <a:pos x="9" y="142"/>
                </a:cxn>
                <a:cxn ang="0">
                  <a:pos x="23" y="157"/>
                </a:cxn>
                <a:cxn ang="0">
                  <a:pos x="27" y="162"/>
                </a:cxn>
                <a:cxn ang="0">
                  <a:pos x="33" y="163"/>
                </a:cxn>
                <a:cxn ang="0">
                  <a:pos x="39" y="170"/>
                </a:cxn>
                <a:cxn ang="0">
                  <a:pos x="48" y="171"/>
                </a:cxn>
                <a:cxn ang="0">
                  <a:pos x="51" y="166"/>
                </a:cxn>
                <a:cxn ang="0">
                  <a:pos x="38" y="159"/>
                </a:cxn>
                <a:cxn ang="0">
                  <a:pos x="30" y="146"/>
                </a:cxn>
                <a:cxn ang="0">
                  <a:pos x="26" y="135"/>
                </a:cxn>
                <a:cxn ang="0">
                  <a:pos x="19" y="130"/>
                </a:cxn>
                <a:cxn ang="0">
                  <a:pos x="20" y="112"/>
                </a:cxn>
                <a:cxn ang="0">
                  <a:pos x="27" y="89"/>
                </a:cxn>
                <a:cxn ang="0">
                  <a:pos x="36" y="86"/>
                </a:cxn>
                <a:cxn ang="0">
                  <a:pos x="45" y="93"/>
                </a:cxn>
                <a:cxn ang="0">
                  <a:pos x="57" y="99"/>
                </a:cxn>
                <a:cxn ang="0">
                  <a:pos x="57" y="100"/>
                </a:cxn>
                <a:cxn ang="0">
                  <a:pos x="57" y="99"/>
                </a:cxn>
                <a:cxn ang="0">
                  <a:pos x="56" y="91"/>
                </a:cxn>
              </a:cxnLst>
              <a:rect l="0" t="0" r="r" b="b"/>
              <a:pathLst>
                <a:path w="92" h="172">
                  <a:moveTo>
                    <a:pt x="56" y="91"/>
                  </a:moveTo>
                  <a:cubicBezTo>
                    <a:pt x="56" y="86"/>
                    <a:pt x="51" y="86"/>
                    <a:pt x="55" y="80"/>
                  </a:cubicBezTo>
                  <a:cubicBezTo>
                    <a:pt x="60" y="75"/>
                    <a:pt x="67" y="71"/>
                    <a:pt x="71" y="73"/>
                  </a:cubicBezTo>
                  <a:cubicBezTo>
                    <a:pt x="75" y="74"/>
                    <a:pt x="84" y="70"/>
                    <a:pt x="86" y="73"/>
                  </a:cubicBezTo>
                  <a:cubicBezTo>
                    <a:pt x="87" y="74"/>
                    <a:pt x="87" y="74"/>
                    <a:pt x="88" y="74"/>
                  </a:cubicBezTo>
                  <a:cubicBezTo>
                    <a:pt x="92" y="70"/>
                    <a:pt x="89" y="67"/>
                    <a:pt x="89" y="62"/>
                  </a:cubicBezTo>
                  <a:cubicBezTo>
                    <a:pt x="90" y="56"/>
                    <a:pt x="85" y="51"/>
                    <a:pt x="81" y="50"/>
                  </a:cubicBezTo>
                  <a:cubicBezTo>
                    <a:pt x="78" y="49"/>
                    <a:pt x="84" y="38"/>
                    <a:pt x="81" y="36"/>
                  </a:cubicBezTo>
                  <a:cubicBezTo>
                    <a:pt x="77" y="34"/>
                    <a:pt x="75" y="31"/>
                    <a:pt x="72" y="28"/>
                  </a:cubicBezTo>
                  <a:cubicBezTo>
                    <a:pt x="70" y="25"/>
                    <a:pt x="63" y="26"/>
                    <a:pt x="62" y="28"/>
                  </a:cubicBezTo>
                  <a:cubicBezTo>
                    <a:pt x="61" y="31"/>
                    <a:pt x="56" y="32"/>
                    <a:pt x="55" y="30"/>
                  </a:cubicBezTo>
                  <a:cubicBezTo>
                    <a:pt x="53" y="28"/>
                    <a:pt x="50" y="28"/>
                    <a:pt x="46" y="31"/>
                  </a:cubicBezTo>
                  <a:cubicBezTo>
                    <a:pt x="43" y="34"/>
                    <a:pt x="37" y="39"/>
                    <a:pt x="36" y="35"/>
                  </a:cubicBezTo>
                  <a:cubicBezTo>
                    <a:pt x="35" y="30"/>
                    <a:pt x="39" y="31"/>
                    <a:pt x="39" y="26"/>
                  </a:cubicBezTo>
                  <a:cubicBezTo>
                    <a:pt x="39" y="21"/>
                    <a:pt x="42" y="19"/>
                    <a:pt x="40" y="14"/>
                  </a:cubicBezTo>
                  <a:cubicBezTo>
                    <a:pt x="39" y="9"/>
                    <a:pt x="34" y="15"/>
                    <a:pt x="32" y="11"/>
                  </a:cubicBezTo>
                  <a:cubicBezTo>
                    <a:pt x="31" y="8"/>
                    <a:pt x="32" y="4"/>
                    <a:pt x="31" y="2"/>
                  </a:cubicBezTo>
                  <a:cubicBezTo>
                    <a:pt x="31" y="2"/>
                    <a:pt x="30" y="1"/>
                    <a:pt x="29" y="0"/>
                  </a:cubicBezTo>
                  <a:cubicBezTo>
                    <a:pt x="28" y="1"/>
                    <a:pt x="28" y="1"/>
                    <a:pt x="27" y="2"/>
                  </a:cubicBezTo>
                  <a:cubicBezTo>
                    <a:pt x="26" y="4"/>
                    <a:pt x="19" y="5"/>
                    <a:pt x="17" y="8"/>
                  </a:cubicBezTo>
                  <a:cubicBezTo>
                    <a:pt x="15" y="11"/>
                    <a:pt x="10" y="10"/>
                    <a:pt x="9" y="10"/>
                  </a:cubicBezTo>
                  <a:cubicBezTo>
                    <a:pt x="7" y="10"/>
                    <a:pt x="3" y="11"/>
                    <a:pt x="2" y="14"/>
                  </a:cubicBezTo>
                  <a:cubicBezTo>
                    <a:pt x="2" y="17"/>
                    <a:pt x="0" y="30"/>
                    <a:pt x="0" y="32"/>
                  </a:cubicBezTo>
                  <a:cubicBezTo>
                    <a:pt x="0" y="34"/>
                    <a:pt x="6" y="41"/>
                    <a:pt x="9" y="42"/>
                  </a:cubicBezTo>
                  <a:cubicBezTo>
                    <a:pt x="11" y="43"/>
                    <a:pt x="8" y="48"/>
                    <a:pt x="11" y="50"/>
                  </a:cubicBezTo>
                  <a:cubicBezTo>
                    <a:pt x="14" y="51"/>
                    <a:pt x="12" y="55"/>
                    <a:pt x="10" y="55"/>
                  </a:cubicBezTo>
                  <a:cubicBezTo>
                    <a:pt x="9" y="54"/>
                    <a:pt x="11" y="61"/>
                    <a:pt x="9" y="63"/>
                  </a:cubicBezTo>
                  <a:cubicBezTo>
                    <a:pt x="6" y="65"/>
                    <a:pt x="8" y="71"/>
                    <a:pt x="13" y="75"/>
                  </a:cubicBezTo>
                  <a:cubicBezTo>
                    <a:pt x="17" y="79"/>
                    <a:pt x="17" y="85"/>
                    <a:pt x="17" y="89"/>
                  </a:cubicBezTo>
                  <a:cubicBezTo>
                    <a:pt x="17" y="92"/>
                    <a:pt x="21" y="93"/>
                    <a:pt x="21" y="97"/>
                  </a:cubicBezTo>
                  <a:cubicBezTo>
                    <a:pt x="21" y="97"/>
                    <a:pt x="15" y="117"/>
                    <a:pt x="11" y="116"/>
                  </a:cubicBezTo>
                  <a:cubicBezTo>
                    <a:pt x="10" y="121"/>
                    <a:pt x="9" y="128"/>
                    <a:pt x="8" y="132"/>
                  </a:cubicBezTo>
                  <a:cubicBezTo>
                    <a:pt x="7" y="138"/>
                    <a:pt x="6" y="142"/>
                    <a:pt x="9" y="142"/>
                  </a:cubicBezTo>
                  <a:cubicBezTo>
                    <a:pt x="12" y="143"/>
                    <a:pt x="18" y="150"/>
                    <a:pt x="23" y="157"/>
                  </a:cubicBezTo>
                  <a:cubicBezTo>
                    <a:pt x="25" y="159"/>
                    <a:pt x="26" y="161"/>
                    <a:pt x="27" y="162"/>
                  </a:cubicBezTo>
                  <a:cubicBezTo>
                    <a:pt x="29" y="162"/>
                    <a:pt x="31" y="162"/>
                    <a:pt x="33" y="163"/>
                  </a:cubicBezTo>
                  <a:cubicBezTo>
                    <a:pt x="38" y="164"/>
                    <a:pt x="39" y="167"/>
                    <a:pt x="39" y="170"/>
                  </a:cubicBezTo>
                  <a:cubicBezTo>
                    <a:pt x="39" y="172"/>
                    <a:pt x="46" y="171"/>
                    <a:pt x="48" y="171"/>
                  </a:cubicBezTo>
                  <a:cubicBezTo>
                    <a:pt x="49" y="170"/>
                    <a:pt x="47" y="167"/>
                    <a:pt x="51" y="166"/>
                  </a:cubicBezTo>
                  <a:cubicBezTo>
                    <a:pt x="49" y="163"/>
                    <a:pt x="43" y="159"/>
                    <a:pt x="38" y="159"/>
                  </a:cubicBezTo>
                  <a:cubicBezTo>
                    <a:pt x="33" y="158"/>
                    <a:pt x="30" y="150"/>
                    <a:pt x="30" y="146"/>
                  </a:cubicBezTo>
                  <a:cubicBezTo>
                    <a:pt x="31" y="142"/>
                    <a:pt x="26" y="139"/>
                    <a:pt x="26" y="135"/>
                  </a:cubicBezTo>
                  <a:cubicBezTo>
                    <a:pt x="26" y="132"/>
                    <a:pt x="23" y="132"/>
                    <a:pt x="19" y="130"/>
                  </a:cubicBezTo>
                  <a:cubicBezTo>
                    <a:pt x="15" y="128"/>
                    <a:pt x="20" y="117"/>
                    <a:pt x="20" y="112"/>
                  </a:cubicBezTo>
                  <a:cubicBezTo>
                    <a:pt x="21" y="107"/>
                    <a:pt x="29" y="93"/>
                    <a:pt x="27" y="89"/>
                  </a:cubicBezTo>
                  <a:cubicBezTo>
                    <a:pt x="24" y="85"/>
                    <a:pt x="35" y="81"/>
                    <a:pt x="36" y="86"/>
                  </a:cubicBezTo>
                  <a:cubicBezTo>
                    <a:pt x="37" y="91"/>
                    <a:pt x="38" y="93"/>
                    <a:pt x="45" y="93"/>
                  </a:cubicBezTo>
                  <a:cubicBezTo>
                    <a:pt x="51" y="93"/>
                    <a:pt x="51" y="98"/>
                    <a:pt x="57" y="99"/>
                  </a:cubicBezTo>
                  <a:cubicBezTo>
                    <a:pt x="57" y="99"/>
                    <a:pt x="57" y="99"/>
                    <a:pt x="57" y="100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9" y="95"/>
                    <a:pt x="56" y="95"/>
                    <a:pt x="56" y="9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5" name="Freeform 66">
              <a:extLst>
                <a:ext uri="{FF2B5EF4-FFF2-40B4-BE49-F238E27FC236}">
                  <a16:creationId xmlns:a16="http://schemas.microsoft.com/office/drawing/2014/main" id="{55407206-3559-D717-4630-FE04FEBFF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7595" y="2558969"/>
              <a:ext cx="248291" cy="202803"/>
            </a:xfrm>
            <a:custGeom>
              <a:avLst/>
              <a:gdLst/>
              <a:ahLst/>
              <a:cxnLst>
                <a:cxn ang="0">
                  <a:pos x="2" y="19"/>
                </a:cxn>
                <a:cxn ang="0">
                  <a:pos x="2" y="31"/>
                </a:cxn>
                <a:cxn ang="0">
                  <a:pos x="3" y="36"/>
                </a:cxn>
                <a:cxn ang="0">
                  <a:pos x="5" y="41"/>
                </a:cxn>
                <a:cxn ang="0">
                  <a:pos x="7" y="47"/>
                </a:cxn>
                <a:cxn ang="0">
                  <a:pos x="10" y="56"/>
                </a:cxn>
                <a:cxn ang="0">
                  <a:pos x="10" y="61"/>
                </a:cxn>
                <a:cxn ang="0">
                  <a:pos x="16" y="65"/>
                </a:cxn>
                <a:cxn ang="0">
                  <a:pos x="24" y="70"/>
                </a:cxn>
                <a:cxn ang="0">
                  <a:pos x="30" y="73"/>
                </a:cxn>
                <a:cxn ang="0">
                  <a:pos x="36" y="72"/>
                </a:cxn>
                <a:cxn ang="0">
                  <a:pos x="39" y="76"/>
                </a:cxn>
                <a:cxn ang="0">
                  <a:pos x="47" y="78"/>
                </a:cxn>
                <a:cxn ang="0">
                  <a:pos x="52" y="84"/>
                </a:cxn>
                <a:cxn ang="0">
                  <a:pos x="59" y="83"/>
                </a:cxn>
                <a:cxn ang="0">
                  <a:pos x="68" y="85"/>
                </a:cxn>
                <a:cxn ang="0">
                  <a:pos x="77" y="85"/>
                </a:cxn>
                <a:cxn ang="0">
                  <a:pos x="86" y="88"/>
                </a:cxn>
                <a:cxn ang="0">
                  <a:pos x="93" y="89"/>
                </a:cxn>
                <a:cxn ang="0">
                  <a:pos x="93" y="82"/>
                </a:cxn>
                <a:cxn ang="0">
                  <a:pos x="103" y="71"/>
                </a:cxn>
                <a:cxn ang="0">
                  <a:pos x="108" y="67"/>
                </a:cxn>
                <a:cxn ang="0">
                  <a:pos x="104" y="56"/>
                </a:cxn>
                <a:cxn ang="0">
                  <a:pos x="103" y="46"/>
                </a:cxn>
                <a:cxn ang="0">
                  <a:pos x="99" y="40"/>
                </a:cxn>
                <a:cxn ang="0">
                  <a:pos x="106" y="35"/>
                </a:cxn>
                <a:cxn ang="0">
                  <a:pos x="105" y="25"/>
                </a:cxn>
                <a:cxn ang="0">
                  <a:pos x="103" y="16"/>
                </a:cxn>
                <a:cxn ang="0">
                  <a:pos x="95" y="10"/>
                </a:cxn>
                <a:cxn ang="0">
                  <a:pos x="94" y="9"/>
                </a:cxn>
                <a:cxn ang="0">
                  <a:pos x="65" y="8"/>
                </a:cxn>
                <a:cxn ang="0">
                  <a:pos x="59" y="6"/>
                </a:cxn>
                <a:cxn ang="0">
                  <a:pos x="53" y="9"/>
                </a:cxn>
                <a:cxn ang="0">
                  <a:pos x="48" y="2"/>
                </a:cxn>
                <a:cxn ang="0">
                  <a:pos x="23" y="9"/>
                </a:cxn>
                <a:cxn ang="0">
                  <a:pos x="6" y="15"/>
                </a:cxn>
                <a:cxn ang="0">
                  <a:pos x="2" y="18"/>
                </a:cxn>
                <a:cxn ang="0">
                  <a:pos x="2" y="19"/>
                </a:cxn>
              </a:cxnLst>
              <a:rect l="0" t="0" r="r" b="b"/>
              <a:pathLst>
                <a:path w="109" h="89">
                  <a:moveTo>
                    <a:pt x="2" y="19"/>
                  </a:moveTo>
                  <a:cubicBezTo>
                    <a:pt x="3" y="21"/>
                    <a:pt x="4" y="28"/>
                    <a:pt x="2" y="31"/>
                  </a:cubicBezTo>
                  <a:cubicBezTo>
                    <a:pt x="0" y="34"/>
                    <a:pt x="1" y="35"/>
                    <a:pt x="3" y="36"/>
                  </a:cubicBezTo>
                  <a:cubicBezTo>
                    <a:pt x="5" y="37"/>
                    <a:pt x="5" y="39"/>
                    <a:pt x="5" y="41"/>
                  </a:cubicBezTo>
                  <a:cubicBezTo>
                    <a:pt x="5" y="43"/>
                    <a:pt x="7" y="43"/>
                    <a:pt x="7" y="47"/>
                  </a:cubicBezTo>
                  <a:cubicBezTo>
                    <a:pt x="7" y="51"/>
                    <a:pt x="8" y="54"/>
                    <a:pt x="10" y="56"/>
                  </a:cubicBezTo>
                  <a:cubicBezTo>
                    <a:pt x="11" y="57"/>
                    <a:pt x="11" y="59"/>
                    <a:pt x="10" y="61"/>
                  </a:cubicBezTo>
                  <a:cubicBezTo>
                    <a:pt x="12" y="63"/>
                    <a:pt x="14" y="64"/>
                    <a:pt x="16" y="65"/>
                  </a:cubicBezTo>
                  <a:cubicBezTo>
                    <a:pt x="22" y="67"/>
                    <a:pt x="24" y="68"/>
                    <a:pt x="24" y="70"/>
                  </a:cubicBezTo>
                  <a:cubicBezTo>
                    <a:pt x="24" y="72"/>
                    <a:pt x="29" y="75"/>
                    <a:pt x="30" y="73"/>
                  </a:cubicBezTo>
                  <a:cubicBezTo>
                    <a:pt x="31" y="70"/>
                    <a:pt x="34" y="72"/>
                    <a:pt x="36" y="72"/>
                  </a:cubicBezTo>
                  <a:cubicBezTo>
                    <a:pt x="38" y="72"/>
                    <a:pt x="39" y="74"/>
                    <a:pt x="39" y="76"/>
                  </a:cubicBezTo>
                  <a:cubicBezTo>
                    <a:pt x="40" y="77"/>
                    <a:pt x="45" y="76"/>
                    <a:pt x="47" y="78"/>
                  </a:cubicBezTo>
                  <a:cubicBezTo>
                    <a:pt x="48" y="79"/>
                    <a:pt x="49" y="83"/>
                    <a:pt x="52" y="84"/>
                  </a:cubicBezTo>
                  <a:cubicBezTo>
                    <a:pt x="54" y="86"/>
                    <a:pt x="57" y="82"/>
                    <a:pt x="59" y="83"/>
                  </a:cubicBezTo>
                  <a:cubicBezTo>
                    <a:pt x="60" y="85"/>
                    <a:pt x="65" y="86"/>
                    <a:pt x="68" y="85"/>
                  </a:cubicBezTo>
                  <a:cubicBezTo>
                    <a:pt x="71" y="83"/>
                    <a:pt x="73" y="86"/>
                    <a:pt x="77" y="85"/>
                  </a:cubicBezTo>
                  <a:cubicBezTo>
                    <a:pt x="81" y="85"/>
                    <a:pt x="85" y="86"/>
                    <a:pt x="86" y="88"/>
                  </a:cubicBezTo>
                  <a:cubicBezTo>
                    <a:pt x="87" y="88"/>
                    <a:pt x="90" y="89"/>
                    <a:pt x="93" y="89"/>
                  </a:cubicBezTo>
                  <a:cubicBezTo>
                    <a:pt x="94" y="88"/>
                    <a:pt x="92" y="83"/>
                    <a:pt x="93" y="82"/>
                  </a:cubicBezTo>
                  <a:cubicBezTo>
                    <a:pt x="93" y="81"/>
                    <a:pt x="102" y="73"/>
                    <a:pt x="103" y="71"/>
                  </a:cubicBezTo>
                  <a:cubicBezTo>
                    <a:pt x="105" y="69"/>
                    <a:pt x="107" y="69"/>
                    <a:pt x="108" y="67"/>
                  </a:cubicBezTo>
                  <a:cubicBezTo>
                    <a:pt x="109" y="65"/>
                    <a:pt x="105" y="58"/>
                    <a:pt x="104" y="56"/>
                  </a:cubicBezTo>
                  <a:cubicBezTo>
                    <a:pt x="103" y="55"/>
                    <a:pt x="102" y="49"/>
                    <a:pt x="103" y="46"/>
                  </a:cubicBezTo>
                  <a:cubicBezTo>
                    <a:pt x="104" y="44"/>
                    <a:pt x="99" y="42"/>
                    <a:pt x="99" y="40"/>
                  </a:cubicBezTo>
                  <a:cubicBezTo>
                    <a:pt x="99" y="39"/>
                    <a:pt x="103" y="36"/>
                    <a:pt x="106" y="35"/>
                  </a:cubicBezTo>
                  <a:cubicBezTo>
                    <a:pt x="108" y="34"/>
                    <a:pt x="107" y="27"/>
                    <a:pt x="105" y="25"/>
                  </a:cubicBezTo>
                  <a:cubicBezTo>
                    <a:pt x="103" y="23"/>
                    <a:pt x="102" y="20"/>
                    <a:pt x="103" y="16"/>
                  </a:cubicBezTo>
                  <a:cubicBezTo>
                    <a:pt x="105" y="13"/>
                    <a:pt x="96" y="10"/>
                    <a:pt x="95" y="10"/>
                  </a:cubicBezTo>
                  <a:cubicBezTo>
                    <a:pt x="94" y="10"/>
                    <a:pt x="94" y="10"/>
                    <a:pt x="94" y="9"/>
                  </a:cubicBezTo>
                  <a:cubicBezTo>
                    <a:pt x="86" y="11"/>
                    <a:pt x="66" y="9"/>
                    <a:pt x="65" y="8"/>
                  </a:cubicBezTo>
                  <a:cubicBezTo>
                    <a:pt x="64" y="8"/>
                    <a:pt x="61" y="7"/>
                    <a:pt x="59" y="6"/>
                  </a:cubicBezTo>
                  <a:cubicBezTo>
                    <a:pt x="58" y="8"/>
                    <a:pt x="56" y="9"/>
                    <a:pt x="53" y="9"/>
                  </a:cubicBezTo>
                  <a:cubicBezTo>
                    <a:pt x="48" y="9"/>
                    <a:pt x="48" y="5"/>
                    <a:pt x="48" y="2"/>
                  </a:cubicBezTo>
                  <a:cubicBezTo>
                    <a:pt x="48" y="0"/>
                    <a:pt x="28" y="4"/>
                    <a:pt x="23" y="9"/>
                  </a:cubicBezTo>
                  <a:cubicBezTo>
                    <a:pt x="18" y="15"/>
                    <a:pt x="6" y="13"/>
                    <a:pt x="6" y="15"/>
                  </a:cubicBezTo>
                  <a:cubicBezTo>
                    <a:pt x="5" y="17"/>
                    <a:pt x="3" y="18"/>
                    <a:pt x="2" y="18"/>
                  </a:cubicBezTo>
                  <a:cubicBezTo>
                    <a:pt x="2" y="18"/>
                    <a:pt x="2" y="19"/>
                    <a:pt x="2" y="1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6" name="Freeform 67">
              <a:extLst>
                <a:ext uri="{FF2B5EF4-FFF2-40B4-BE49-F238E27FC236}">
                  <a16:creationId xmlns:a16="http://schemas.microsoft.com/office/drawing/2014/main" id="{648CD0C2-842B-D034-4F78-6E99715CB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3606" y="2888759"/>
              <a:ext cx="94767" cy="89082"/>
            </a:xfrm>
            <a:custGeom>
              <a:avLst/>
              <a:gdLst/>
              <a:ahLst/>
              <a:cxnLst>
                <a:cxn ang="0">
                  <a:pos x="31" y="35"/>
                </a:cxn>
                <a:cxn ang="0">
                  <a:pos x="39" y="23"/>
                </a:cxn>
                <a:cxn ang="0">
                  <a:pos x="40" y="8"/>
                </a:cxn>
                <a:cxn ang="0">
                  <a:pos x="30" y="2"/>
                </a:cxn>
                <a:cxn ang="0">
                  <a:pos x="13" y="1"/>
                </a:cxn>
                <a:cxn ang="0">
                  <a:pos x="6" y="2"/>
                </a:cxn>
                <a:cxn ang="0">
                  <a:pos x="1" y="5"/>
                </a:cxn>
                <a:cxn ang="0">
                  <a:pos x="6" y="13"/>
                </a:cxn>
                <a:cxn ang="0">
                  <a:pos x="15" y="24"/>
                </a:cxn>
                <a:cxn ang="0">
                  <a:pos x="24" y="34"/>
                </a:cxn>
                <a:cxn ang="0">
                  <a:pos x="30" y="39"/>
                </a:cxn>
                <a:cxn ang="0">
                  <a:pos x="31" y="35"/>
                </a:cxn>
              </a:cxnLst>
              <a:rect l="0" t="0" r="r" b="b"/>
              <a:pathLst>
                <a:path w="41" h="39">
                  <a:moveTo>
                    <a:pt x="31" y="35"/>
                  </a:moveTo>
                  <a:cubicBezTo>
                    <a:pt x="30" y="33"/>
                    <a:pt x="37" y="23"/>
                    <a:pt x="39" y="23"/>
                  </a:cubicBezTo>
                  <a:cubicBezTo>
                    <a:pt x="41" y="23"/>
                    <a:pt x="41" y="13"/>
                    <a:pt x="40" y="8"/>
                  </a:cubicBezTo>
                  <a:cubicBezTo>
                    <a:pt x="35" y="4"/>
                    <a:pt x="30" y="2"/>
                    <a:pt x="30" y="2"/>
                  </a:cubicBezTo>
                  <a:cubicBezTo>
                    <a:pt x="30" y="2"/>
                    <a:pt x="15" y="2"/>
                    <a:pt x="13" y="1"/>
                  </a:cubicBezTo>
                  <a:cubicBezTo>
                    <a:pt x="10" y="0"/>
                    <a:pt x="8" y="4"/>
                    <a:pt x="6" y="2"/>
                  </a:cubicBezTo>
                  <a:cubicBezTo>
                    <a:pt x="3" y="0"/>
                    <a:pt x="0" y="3"/>
                    <a:pt x="1" y="5"/>
                  </a:cubicBezTo>
                  <a:cubicBezTo>
                    <a:pt x="1" y="8"/>
                    <a:pt x="6" y="9"/>
                    <a:pt x="6" y="13"/>
                  </a:cubicBezTo>
                  <a:cubicBezTo>
                    <a:pt x="6" y="17"/>
                    <a:pt x="15" y="22"/>
                    <a:pt x="15" y="24"/>
                  </a:cubicBezTo>
                  <a:cubicBezTo>
                    <a:pt x="15" y="25"/>
                    <a:pt x="21" y="29"/>
                    <a:pt x="24" y="34"/>
                  </a:cubicBezTo>
                  <a:cubicBezTo>
                    <a:pt x="26" y="35"/>
                    <a:pt x="28" y="37"/>
                    <a:pt x="30" y="39"/>
                  </a:cubicBezTo>
                  <a:cubicBezTo>
                    <a:pt x="30" y="37"/>
                    <a:pt x="31" y="36"/>
                    <a:pt x="31" y="3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7" name="Freeform 68">
              <a:extLst>
                <a:ext uri="{FF2B5EF4-FFF2-40B4-BE49-F238E27FC236}">
                  <a16:creationId xmlns:a16="http://schemas.microsoft.com/office/drawing/2014/main" id="{DC6413B9-6419-FF36-2099-A05ABBC8E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8117" y="2848956"/>
              <a:ext cx="136465" cy="117511"/>
            </a:xfrm>
            <a:custGeom>
              <a:avLst/>
              <a:gdLst/>
              <a:ahLst/>
              <a:cxnLst>
                <a:cxn ang="0">
                  <a:pos x="35" y="42"/>
                </a:cxn>
                <a:cxn ang="0">
                  <a:pos x="26" y="31"/>
                </a:cxn>
                <a:cxn ang="0">
                  <a:pos x="21" y="23"/>
                </a:cxn>
                <a:cxn ang="0">
                  <a:pos x="26" y="20"/>
                </a:cxn>
                <a:cxn ang="0">
                  <a:pos x="33" y="19"/>
                </a:cxn>
                <a:cxn ang="0">
                  <a:pos x="50" y="20"/>
                </a:cxn>
                <a:cxn ang="0">
                  <a:pos x="60" y="26"/>
                </a:cxn>
                <a:cxn ang="0">
                  <a:pos x="60" y="23"/>
                </a:cxn>
                <a:cxn ang="0">
                  <a:pos x="56" y="15"/>
                </a:cxn>
                <a:cxn ang="0">
                  <a:pos x="53" y="8"/>
                </a:cxn>
                <a:cxn ang="0">
                  <a:pos x="50" y="9"/>
                </a:cxn>
                <a:cxn ang="0">
                  <a:pos x="38" y="7"/>
                </a:cxn>
                <a:cxn ang="0">
                  <a:pos x="29" y="0"/>
                </a:cxn>
                <a:cxn ang="0">
                  <a:pos x="22" y="4"/>
                </a:cxn>
                <a:cxn ang="0">
                  <a:pos x="19" y="10"/>
                </a:cxn>
                <a:cxn ang="0">
                  <a:pos x="15" y="15"/>
                </a:cxn>
                <a:cxn ang="0">
                  <a:pos x="8" y="15"/>
                </a:cxn>
                <a:cxn ang="0">
                  <a:pos x="0" y="16"/>
                </a:cxn>
                <a:cxn ang="0">
                  <a:pos x="2" y="21"/>
                </a:cxn>
                <a:cxn ang="0">
                  <a:pos x="11" y="25"/>
                </a:cxn>
                <a:cxn ang="0">
                  <a:pos x="21" y="40"/>
                </a:cxn>
                <a:cxn ang="0">
                  <a:pos x="30" y="45"/>
                </a:cxn>
                <a:cxn ang="0">
                  <a:pos x="40" y="50"/>
                </a:cxn>
                <a:cxn ang="0">
                  <a:pos x="44" y="52"/>
                </a:cxn>
                <a:cxn ang="0">
                  <a:pos x="35" y="42"/>
                </a:cxn>
              </a:cxnLst>
              <a:rect l="0" t="0" r="r" b="b"/>
              <a:pathLst>
                <a:path w="60" h="52">
                  <a:moveTo>
                    <a:pt x="35" y="42"/>
                  </a:moveTo>
                  <a:cubicBezTo>
                    <a:pt x="35" y="40"/>
                    <a:pt x="26" y="35"/>
                    <a:pt x="26" y="31"/>
                  </a:cubicBezTo>
                  <a:cubicBezTo>
                    <a:pt x="26" y="27"/>
                    <a:pt x="21" y="26"/>
                    <a:pt x="21" y="23"/>
                  </a:cubicBezTo>
                  <a:cubicBezTo>
                    <a:pt x="20" y="21"/>
                    <a:pt x="23" y="18"/>
                    <a:pt x="26" y="20"/>
                  </a:cubicBezTo>
                  <a:cubicBezTo>
                    <a:pt x="28" y="22"/>
                    <a:pt x="30" y="18"/>
                    <a:pt x="33" y="19"/>
                  </a:cubicBezTo>
                  <a:cubicBezTo>
                    <a:pt x="35" y="20"/>
                    <a:pt x="50" y="20"/>
                    <a:pt x="50" y="20"/>
                  </a:cubicBezTo>
                  <a:cubicBezTo>
                    <a:pt x="50" y="20"/>
                    <a:pt x="55" y="22"/>
                    <a:pt x="60" y="26"/>
                  </a:cubicBezTo>
                  <a:cubicBezTo>
                    <a:pt x="60" y="24"/>
                    <a:pt x="60" y="24"/>
                    <a:pt x="60" y="23"/>
                  </a:cubicBezTo>
                  <a:cubicBezTo>
                    <a:pt x="59" y="20"/>
                    <a:pt x="60" y="16"/>
                    <a:pt x="56" y="15"/>
                  </a:cubicBezTo>
                  <a:cubicBezTo>
                    <a:pt x="55" y="14"/>
                    <a:pt x="54" y="11"/>
                    <a:pt x="53" y="8"/>
                  </a:cubicBezTo>
                  <a:cubicBezTo>
                    <a:pt x="52" y="9"/>
                    <a:pt x="50" y="9"/>
                    <a:pt x="50" y="9"/>
                  </a:cubicBezTo>
                  <a:cubicBezTo>
                    <a:pt x="47" y="10"/>
                    <a:pt x="40" y="10"/>
                    <a:pt x="38" y="7"/>
                  </a:cubicBezTo>
                  <a:cubicBezTo>
                    <a:pt x="36" y="5"/>
                    <a:pt x="31" y="1"/>
                    <a:pt x="29" y="0"/>
                  </a:cubicBezTo>
                  <a:cubicBezTo>
                    <a:pt x="28" y="1"/>
                    <a:pt x="24" y="4"/>
                    <a:pt x="22" y="4"/>
                  </a:cubicBezTo>
                  <a:cubicBezTo>
                    <a:pt x="20" y="5"/>
                    <a:pt x="21" y="10"/>
                    <a:pt x="19" y="10"/>
                  </a:cubicBezTo>
                  <a:cubicBezTo>
                    <a:pt x="17" y="10"/>
                    <a:pt x="16" y="13"/>
                    <a:pt x="15" y="15"/>
                  </a:cubicBezTo>
                  <a:cubicBezTo>
                    <a:pt x="15" y="16"/>
                    <a:pt x="10" y="14"/>
                    <a:pt x="8" y="15"/>
                  </a:cubicBezTo>
                  <a:cubicBezTo>
                    <a:pt x="7" y="15"/>
                    <a:pt x="2" y="16"/>
                    <a:pt x="0" y="16"/>
                  </a:cubicBezTo>
                  <a:cubicBezTo>
                    <a:pt x="1" y="18"/>
                    <a:pt x="0" y="21"/>
                    <a:pt x="2" y="21"/>
                  </a:cubicBezTo>
                  <a:cubicBezTo>
                    <a:pt x="5" y="21"/>
                    <a:pt x="11" y="21"/>
                    <a:pt x="11" y="25"/>
                  </a:cubicBezTo>
                  <a:cubicBezTo>
                    <a:pt x="11" y="29"/>
                    <a:pt x="18" y="37"/>
                    <a:pt x="21" y="40"/>
                  </a:cubicBezTo>
                  <a:cubicBezTo>
                    <a:pt x="24" y="43"/>
                    <a:pt x="30" y="43"/>
                    <a:pt x="30" y="45"/>
                  </a:cubicBezTo>
                  <a:cubicBezTo>
                    <a:pt x="30" y="48"/>
                    <a:pt x="35" y="50"/>
                    <a:pt x="40" y="50"/>
                  </a:cubicBezTo>
                  <a:cubicBezTo>
                    <a:pt x="41" y="50"/>
                    <a:pt x="43" y="51"/>
                    <a:pt x="44" y="52"/>
                  </a:cubicBezTo>
                  <a:cubicBezTo>
                    <a:pt x="41" y="47"/>
                    <a:pt x="35" y="43"/>
                    <a:pt x="35" y="4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8" name="Freeform 69">
              <a:extLst>
                <a:ext uri="{FF2B5EF4-FFF2-40B4-BE49-F238E27FC236}">
                  <a16:creationId xmlns:a16="http://schemas.microsoft.com/office/drawing/2014/main" id="{2D43E463-C6BE-572B-D969-8F2D45415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0791" y="2974049"/>
              <a:ext cx="47384" cy="92873"/>
            </a:xfrm>
            <a:custGeom>
              <a:avLst/>
              <a:gdLst/>
              <a:ahLst/>
              <a:cxnLst>
                <a:cxn ang="0">
                  <a:pos x="14" y="35"/>
                </a:cxn>
                <a:cxn ang="0">
                  <a:pos x="17" y="31"/>
                </a:cxn>
                <a:cxn ang="0">
                  <a:pos x="21" y="24"/>
                </a:cxn>
                <a:cxn ang="0">
                  <a:pos x="21" y="24"/>
                </a:cxn>
                <a:cxn ang="0">
                  <a:pos x="15" y="17"/>
                </a:cxn>
                <a:cxn ang="0">
                  <a:pos x="16" y="5"/>
                </a:cxn>
                <a:cxn ang="0">
                  <a:pos x="6" y="0"/>
                </a:cxn>
                <a:cxn ang="0">
                  <a:pos x="1" y="8"/>
                </a:cxn>
                <a:cxn ang="0">
                  <a:pos x="4" y="15"/>
                </a:cxn>
                <a:cxn ang="0">
                  <a:pos x="3" y="32"/>
                </a:cxn>
                <a:cxn ang="0">
                  <a:pos x="11" y="41"/>
                </a:cxn>
                <a:cxn ang="0">
                  <a:pos x="14" y="35"/>
                </a:cxn>
              </a:cxnLst>
              <a:rect l="0" t="0" r="r" b="b"/>
              <a:pathLst>
                <a:path w="21" h="41">
                  <a:moveTo>
                    <a:pt x="14" y="35"/>
                  </a:moveTo>
                  <a:cubicBezTo>
                    <a:pt x="17" y="35"/>
                    <a:pt x="15" y="33"/>
                    <a:pt x="17" y="31"/>
                  </a:cubicBezTo>
                  <a:cubicBezTo>
                    <a:pt x="19" y="29"/>
                    <a:pt x="21" y="26"/>
                    <a:pt x="21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18" y="21"/>
                    <a:pt x="15" y="20"/>
                    <a:pt x="15" y="17"/>
                  </a:cubicBezTo>
                  <a:cubicBezTo>
                    <a:pt x="14" y="14"/>
                    <a:pt x="15" y="9"/>
                    <a:pt x="16" y="5"/>
                  </a:cubicBezTo>
                  <a:cubicBezTo>
                    <a:pt x="14" y="4"/>
                    <a:pt x="8" y="0"/>
                    <a:pt x="6" y="0"/>
                  </a:cubicBezTo>
                  <a:cubicBezTo>
                    <a:pt x="4" y="0"/>
                    <a:pt x="1" y="4"/>
                    <a:pt x="1" y="8"/>
                  </a:cubicBezTo>
                  <a:cubicBezTo>
                    <a:pt x="5" y="10"/>
                    <a:pt x="7" y="12"/>
                    <a:pt x="4" y="15"/>
                  </a:cubicBezTo>
                  <a:cubicBezTo>
                    <a:pt x="1" y="18"/>
                    <a:pt x="0" y="29"/>
                    <a:pt x="3" y="32"/>
                  </a:cubicBezTo>
                  <a:cubicBezTo>
                    <a:pt x="7" y="34"/>
                    <a:pt x="8" y="40"/>
                    <a:pt x="11" y="41"/>
                  </a:cubicBezTo>
                  <a:cubicBezTo>
                    <a:pt x="12" y="38"/>
                    <a:pt x="12" y="35"/>
                    <a:pt x="14" y="3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9" name="Freeform 70">
              <a:extLst>
                <a:ext uri="{FF2B5EF4-FFF2-40B4-BE49-F238E27FC236}">
                  <a16:creationId xmlns:a16="http://schemas.microsoft.com/office/drawing/2014/main" id="{31076EA3-2F97-00B1-89E0-EEFB177E8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3874" y="2765561"/>
              <a:ext cx="191431" cy="85291"/>
            </a:xfrm>
            <a:custGeom>
              <a:avLst/>
              <a:gdLst/>
              <a:ahLst/>
              <a:cxnLst>
                <a:cxn ang="0">
                  <a:pos x="71" y="3"/>
                </a:cxn>
                <a:cxn ang="0">
                  <a:pos x="60" y="0"/>
                </a:cxn>
                <a:cxn ang="0">
                  <a:pos x="58" y="5"/>
                </a:cxn>
                <a:cxn ang="0">
                  <a:pos x="48" y="5"/>
                </a:cxn>
                <a:cxn ang="0">
                  <a:pos x="42" y="10"/>
                </a:cxn>
                <a:cxn ang="0">
                  <a:pos x="38" y="17"/>
                </a:cxn>
                <a:cxn ang="0">
                  <a:pos x="33" y="20"/>
                </a:cxn>
                <a:cxn ang="0">
                  <a:pos x="22" y="22"/>
                </a:cxn>
                <a:cxn ang="0">
                  <a:pos x="15" y="23"/>
                </a:cxn>
                <a:cxn ang="0">
                  <a:pos x="9" y="24"/>
                </a:cxn>
                <a:cxn ang="0">
                  <a:pos x="2" y="22"/>
                </a:cxn>
                <a:cxn ang="0">
                  <a:pos x="1" y="28"/>
                </a:cxn>
                <a:cxn ang="0">
                  <a:pos x="7" y="31"/>
                </a:cxn>
                <a:cxn ang="0">
                  <a:pos x="14" y="32"/>
                </a:cxn>
                <a:cxn ang="0">
                  <a:pos x="21" y="30"/>
                </a:cxn>
                <a:cxn ang="0">
                  <a:pos x="30" y="29"/>
                </a:cxn>
                <a:cxn ang="0">
                  <a:pos x="32" y="34"/>
                </a:cxn>
                <a:cxn ang="0">
                  <a:pos x="42" y="35"/>
                </a:cxn>
                <a:cxn ang="0">
                  <a:pos x="55" y="37"/>
                </a:cxn>
                <a:cxn ang="0">
                  <a:pos x="64" y="34"/>
                </a:cxn>
                <a:cxn ang="0">
                  <a:pos x="72" y="31"/>
                </a:cxn>
                <a:cxn ang="0">
                  <a:pos x="72" y="31"/>
                </a:cxn>
                <a:cxn ang="0">
                  <a:pos x="74" y="29"/>
                </a:cxn>
                <a:cxn ang="0">
                  <a:pos x="76" y="24"/>
                </a:cxn>
                <a:cxn ang="0">
                  <a:pos x="77" y="19"/>
                </a:cxn>
                <a:cxn ang="0">
                  <a:pos x="82" y="16"/>
                </a:cxn>
                <a:cxn ang="0">
                  <a:pos x="84" y="13"/>
                </a:cxn>
                <a:cxn ang="0">
                  <a:pos x="79" y="4"/>
                </a:cxn>
                <a:cxn ang="0">
                  <a:pos x="71" y="3"/>
                </a:cxn>
              </a:cxnLst>
              <a:rect l="0" t="0" r="r" b="b"/>
              <a:pathLst>
                <a:path w="84" h="37">
                  <a:moveTo>
                    <a:pt x="71" y="3"/>
                  </a:moveTo>
                  <a:cubicBezTo>
                    <a:pt x="68" y="0"/>
                    <a:pt x="60" y="0"/>
                    <a:pt x="60" y="0"/>
                  </a:cubicBezTo>
                  <a:cubicBezTo>
                    <a:pt x="60" y="0"/>
                    <a:pt x="59" y="3"/>
                    <a:pt x="58" y="5"/>
                  </a:cubicBezTo>
                  <a:cubicBezTo>
                    <a:pt x="57" y="6"/>
                    <a:pt x="52" y="6"/>
                    <a:pt x="48" y="5"/>
                  </a:cubicBezTo>
                  <a:cubicBezTo>
                    <a:pt x="47" y="7"/>
                    <a:pt x="43" y="8"/>
                    <a:pt x="42" y="10"/>
                  </a:cubicBezTo>
                  <a:cubicBezTo>
                    <a:pt x="42" y="12"/>
                    <a:pt x="36" y="11"/>
                    <a:pt x="38" y="17"/>
                  </a:cubicBezTo>
                  <a:cubicBezTo>
                    <a:pt x="40" y="23"/>
                    <a:pt x="35" y="21"/>
                    <a:pt x="33" y="20"/>
                  </a:cubicBezTo>
                  <a:cubicBezTo>
                    <a:pt x="32" y="19"/>
                    <a:pt x="24" y="20"/>
                    <a:pt x="22" y="22"/>
                  </a:cubicBezTo>
                  <a:cubicBezTo>
                    <a:pt x="20" y="24"/>
                    <a:pt x="17" y="24"/>
                    <a:pt x="15" y="23"/>
                  </a:cubicBezTo>
                  <a:cubicBezTo>
                    <a:pt x="14" y="22"/>
                    <a:pt x="10" y="21"/>
                    <a:pt x="9" y="24"/>
                  </a:cubicBezTo>
                  <a:cubicBezTo>
                    <a:pt x="7" y="26"/>
                    <a:pt x="4" y="22"/>
                    <a:pt x="2" y="22"/>
                  </a:cubicBezTo>
                  <a:cubicBezTo>
                    <a:pt x="0" y="22"/>
                    <a:pt x="1" y="27"/>
                    <a:pt x="1" y="28"/>
                  </a:cubicBezTo>
                  <a:cubicBezTo>
                    <a:pt x="1" y="29"/>
                    <a:pt x="4" y="32"/>
                    <a:pt x="7" y="31"/>
                  </a:cubicBezTo>
                  <a:cubicBezTo>
                    <a:pt x="9" y="30"/>
                    <a:pt x="12" y="31"/>
                    <a:pt x="14" y="32"/>
                  </a:cubicBezTo>
                  <a:cubicBezTo>
                    <a:pt x="16" y="34"/>
                    <a:pt x="19" y="31"/>
                    <a:pt x="21" y="30"/>
                  </a:cubicBezTo>
                  <a:cubicBezTo>
                    <a:pt x="22" y="29"/>
                    <a:pt x="29" y="29"/>
                    <a:pt x="30" y="29"/>
                  </a:cubicBezTo>
                  <a:cubicBezTo>
                    <a:pt x="30" y="29"/>
                    <a:pt x="31" y="33"/>
                    <a:pt x="32" y="34"/>
                  </a:cubicBezTo>
                  <a:cubicBezTo>
                    <a:pt x="33" y="34"/>
                    <a:pt x="38" y="35"/>
                    <a:pt x="42" y="35"/>
                  </a:cubicBezTo>
                  <a:cubicBezTo>
                    <a:pt x="46" y="35"/>
                    <a:pt x="53" y="37"/>
                    <a:pt x="55" y="37"/>
                  </a:cubicBezTo>
                  <a:cubicBezTo>
                    <a:pt x="57" y="37"/>
                    <a:pt x="60" y="34"/>
                    <a:pt x="64" y="34"/>
                  </a:cubicBezTo>
                  <a:cubicBezTo>
                    <a:pt x="69" y="34"/>
                    <a:pt x="71" y="31"/>
                    <a:pt x="72" y="31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2" y="30"/>
                    <a:pt x="73" y="29"/>
                    <a:pt x="74" y="29"/>
                  </a:cubicBezTo>
                  <a:cubicBezTo>
                    <a:pt x="76" y="28"/>
                    <a:pt x="74" y="25"/>
                    <a:pt x="76" y="24"/>
                  </a:cubicBezTo>
                  <a:cubicBezTo>
                    <a:pt x="77" y="22"/>
                    <a:pt x="75" y="19"/>
                    <a:pt x="77" y="19"/>
                  </a:cubicBezTo>
                  <a:cubicBezTo>
                    <a:pt x="79" y="20"/>
                    <a:pt x="82" y="20"/>
                    <a:pt x="82" y="16"/>
                  </a:cubicBezTo>
                  <a:cubicBezTo>
                    <a:pt x="82" y="15"/>
                    <a:pt x="83" y="14"/>
                    <a:pt x="84" y="13"/>
                  </a:cubicBezTo>
                  <a:cubicBezTo>
                    <a:pt x="81" y="10"/>
                    <a:pt x="79" y="4"/>
                    <a:pt x="79" y="4"/>
                  </a:cubicBezTo>
                  <a:cubicBezTo>
                    <a:pt x="79" y="4"/>
                    <a:pt x="74" y="6"/>
                    <a:pt x="71" y="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0" name="Freeform 71">
              <a:extLst>
                <a:ext uri="{FF2B5EF4-FFF2-40B4-BE49-F238E27FC236}">
                  <a16:creationId xmlns:a16="http://schemas.microsoft.com/office/drawing/2014/main" id="{5608E6C2-0B67-2772-A9AC-05D351A2E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874" y="2775038"/>
              <a:ext cx="170581" cy="96663"/>
            </a:xfrm>
            <a:custGeom>
              <a:avLst/>
              <a:gdLst/>
              <a:ahLst/>
              <a:cxnLst>
                <a:cxn ang="0">
                  <a:pos x="71" y="8"/>
                </a:cxn>
                <a:cxn ang="0">
                  <a:pos x="68" y="7"/>
                </a:cxn>
                <a:cxn ang="0">
                  <a:pos x="61" y="4"/>
                </a:cxn>
                <a:cxn ang="0">
                  <a:pos x="51" y="1"/>
                </a:cxn>
                <a:cxn ang="0">
                  <a:pos x="40" y="7"/>
                </a:cxn>
                <a:cxn ang="0">
                  <a:pos x="28" y="11"/>
                </a:cxn>
                <a:cxn ang="0">
                  <a:pos x="13" y="11"/>
                </a:cxn>
                <a:cxn ang="0">
                  <a:pos x="12" y="9"/>
                </a:cxn>
                <a:cxn ang="0">
                  <a:pos x="10" y="12"/>
                </a:cxn>
                <a:cxn ang="0">
                  <a:pos x="5" y="15"/>
                </a:cxn>
                <a:cxn ang="0">
                  <a:pos x="4" y="20"/>
                </a:cxn>
                <a:cxn ang="0">
                  <a:pos x="2" y="25"/>
                </a:cxn>
                <a:cxn ang="0">
                  <a:pos x="0" y="27"/>
                </a:cxn>
                <a:cxn ang="0">
                  <a:pos x="3" y="32"/>
                </a:cxn>
                <a:cxn ang="0">
                  <a:pos x="3" y="32"/>
                </a:cxn>
                <a:cxn ang="0">
                  <a:pos x="12" y="39"/>
                </a:cxn>
                <a:cxn ang="0">
                  <a:pos x="24" y="41"/>
                </a:cxn>
                <a:cxn ang="0">
                  <a:pos x="39" y="37"/>
                </a:cxn>
                <a:cxn ang="0">
                  <a:pos x="44" y="38"/>
                </a:cxn>
                <a:cxn ang="0">
                  <a:pos x="47" y="39"/>
                </a:cxn>
                <a:cxn ang="0">
                  <a:pos x="54" y="34"/>
                </a:cxn>
                <a:cxn ang="0">
                  <a:pos x="64" y="17"/>
                </a:cxn>
                <a:cxn ang="0">
                  <a:pos x="72" y="12"/>
                </a:cxn>
                <a:cxn ang="0">
                  <a:pos x="71" y="8"/>
                </a:cxn>
              </a:cxnLst>
              <a:rect l="0" t="0" r="r" b="b"/>
              <a:pathLst>
                <a:path w="74" h="42">
                  <a:moveTo>
                    <a:pt x="71" y="8"/>
                  </a:moveTo>
                  <a:cubicBezTo>
                    <a:pt x="70" y="8"/>
                    <a:pt x="69" y="7"/>
                    <a:pt x="68" y="7"/>
                  </a:cubicBezTo>
                  <a:cubicBezTo>
                    <a:pt x="65" y="6"/>
                    <a:pt x="62" y="5"/>
                    <a:pt x="61" y="4"/>
                  </a:cubicBezTo>
                  <a:cubicBezTo>
                    <a:pt x="59" y="2"/>
                    <a:pt x="52" y="1"/>
                    <a:pt x="51" y="1"/>
                  </a:cubicBezTo>
                  <a:cubicBezTo>
                    <a:pt x="50" y="0"/>
                    <a:pt x="43" y="7"/>
                    <a:pt x="40" y="7"/>
                  </a:cubicBezTo>
                  <a:cubicBezTo>
                    <a:pt x="38" y="7"/>
                    <a:pt x="28" y="9"/>
                    <a:pt x="28" y="11"/>
                  </a:cubicBezTo>
                  <a:cubicBezTo>
                    <a:pt x="28" y="14"/>
                    <a:pt x="16" y="14"/>
                    <a:pt x="13" y="11"/>
                  </a:cubicBezTo>
                  <a:cubicBezTo>
                    <a:pt x="13" y="11"/>
                    <a:pt x="12" y="10"/>
                    <a:pt x="12" y="9"/>
                  </a:cubicBezTo>
                  <a:cubicBezTo>
                    <a:pt x="11" y="10"/>
                    <a:pt x="10" y="11"/>
                    <a:pt x="10" y="12"/>
                  </a:cubicBezTo>
                  <a:cubicBezTo>
                    <a:pt x="10" y="16"/>
                    <a:pt x="7" y="16"/>
                    <a:pt x="5" y="15"/>
                  </a:cubicBezTo>
                  <a:cubicBezTo>
                    <a:pt x="3" y="15"/>
                    <a:pt x="5" y="18"/>
                    <a:pt x="4" y="20"/>
                  </a:cubicBezTo>
                  <a:cubicBezTo>
                    <a:pt x="2" y="21"/>
                    <a:pt x="4" y="24"/>
                    <a:pt x="2" y="25"/>
                  </a:cubicBezTo>
                  <a:cubicBezTo>
                    <a:pt x="1" y="25"/>
                    <a:pt x="0" y="26"/>
                    <a:pt x="0" y="27"/>
                  </a:cubicBezTo>
                  <a:cubicBezTo>
                    <a:pt x="1" y="28"/>
                    <a:pt x="3" y="32"/>
                    <a:pt x="3" y="32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5" y="33"/>
                    <a:pt x="10" y="37"/>
                    <a:pt x="12" y="39"/>
                  </a:cubicBezTo>
                  <a:cubicBezTo>
                    <a:pt x="14" y="42"/>
                    <a:pt x="21" y="42"/>
                    <a:pt x="24" y="41"/>
                  </a:cubicBezTo>
                  <a:cubicBezTo>
                    <a:pt x="26" y="41"/>
                    <a:pt x="39" y="37"/>
                    <a:pt x="39" y="37"/>
                  </a:cubicBezTo>
                  <a:cubicBezTo>
                    <a:pt x="39" y="37"/>
                    <a:pt x="42" y="38"/>
                    <a:pt x="44" y="38"/>
                  </a:cubicBezTo>
                  <a:cubicBezTo>
                    <a:pt x="44" y="38"/>
                    <a:pt x="46" y="38"/>
                    <a:pt x="47" y="39"/>
                  </a:cubicBezTo>
                  <a:cubicBezTo>
                    <a:pt x="48" y="38"/>
                    <a:pt x="51" y="37"/>
                    <a:pt x="54" y="34"/>
                  </a:cubicBezTo>
                  <a:cubicBezTo>
                    <a:pt x="57" y="30"/>
                    <a:pt x="63" y="18"/>
                    <a:pt x="64" y="17"/>
                  </a:cubicBezTo>
                  <a:cubicBezTo>
                    <a:pt x="66" y="16"/>
                    <a:pt x="70" y="14"/>
                    <a:pt x="72" y="12"/>
                  </a:cubicBezTo>
                  <a:cubicBezTo>
                    <a:pt x="74" y="11"/>
                    <a:pt x="73" y="9"/>
                    <a:pt x="71" y="8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1" name="Freeform 72">
              <a:extLst>
                <a:ext uri="{FF2B5EF4-FFF2-40B4-BE49-F238E27FC236}">
                  <a16:creationId xmlns:a16="http://schemas.microsoft.com/office/drawing/2014/main" id="{430308CD-04B3-49F3-DA40-42465DFF5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0210" y="2697328"/>
              <a:ext cx="161105" cy="83395"/>
            </a:xfrm>
            <a:custGeom>
              <a:avLst/>
              <a:gdLst/>
              <a:ahLst/>
              <a:cxnLst>
                <a:cxn ang="0">
                  <a:pos x="68" y="17"/>
                </a:cxn>
                <a:cxn ang="0">
                  <a:pos x="60" y="15"/>
                </a:cxn>
                <a:cxn ang="0">
                  <a:pos x="57" y="11"/>
                </a:cxn>
                <a:cxn ang="0">
                  <a:pos x="51" y="12"/>
                </a:cxn>
                <a:cxn ang="0">
                  <a:pos x="45" y="9"/>
                </a:cxn>
                <a:cxn ang="0">
                  <a:pos x="37" y="4"/>
                </a:cxn>
                <a:cxn ang="0">
                  <a:pos x="31" y="0"/>
                </a:cxn>
                <a:cxn ang="0">
                  <a:pos x="30" y="1"/>
                </a:cxn>
                <a:cxn ang="0">
                  <a:pos x="24" y="2"/>
                </a:cxn>
                <a:cxn ang="0">
                  <a:pos x="15" y="6"/>
                </a:cxn>
                <a:cxn ang="0">
                  <a:pos x="3" y="10"/>
                </a:cxn>
                <a:cxn ang="0">
                  <a:pos x="4" y="16"/>
                </a:cxn>
                <a:cxn ang="0">
                  <a:pos x="8" y="26"/>
                </a:cxn>
                <a:cxn ang="0">
                  <a:pos x="20" y="35"/>
                </a:cxn>
                <a:cxn ang="0">
                  <a:pos x="19" y="35"/>
                </a:cxn>
                <a:cxn ang="0">
                  <a:pos x="29" y="35"/>
                </a:cxn>
                <a:cxn ang="0">
                  <a:pos x="31" y="30"/>
                </a:cxn>
                <a:cxn ang="0">
                  <a:pos x="42" y="33"/>
                </a:cxn>
                <a:cxn ang="0">
                  <a:pos x="50" y="34"/>
                </a:cxn>
                <a:cxn ang="0">
                  <a:pos x="51" y="36"/>
                </a:cxn>
                <a:cxn ang="0">
                  <a:pos x="54" y="33"/>
                </a:cxn>
                <a:cxn ang="0">
                  <a:pos x="65" y="27"/>
                </a:cxn>
                <a:cxn ang="0">
                  <a:pos x="71" y="22"/>
                </a:cxn>
                <a:cxn ang="0">
                  <a:pos x="68" y="17"/>
                </a:cxn>
              </a:cxnLst>
              <a:rect l="0" t="0" r="r" b="b"/>
              <a:pathLst>
                <a:path w="71" h="36">
                  <a:moveTo>
                    <a:pt x="68" y="17"/>
                  </a:moveTo>
                  <a:cubicBezTo>
                    <a:pt x="66" y="15"/>
                    <a:pt x="61" y="16"/>
                    <a:pt x="60" y="15"/>
                  </a:cubicBezTo>
                  <a:cubicBezTo>
                    <a:pt x="60" y="13"/>
                    <a:pt x="59" y="11"/>
                    <a:pt x="57" y="11"/>
                  </a:cubicBezTo>
                  <a:cubicBezTo>
                    <a:pt x="55" y="11"/>
                    <a:pt x="52" y="9"/>
                    <a:pt x="51" y="12"/>
                  </a:cubicBezTo>
                  <a:cubicBezTo>
                    <a:pt x="50" y="14"/>
                    <a:pt x="45" y="11"/>
                    <a:pt x="45" y="9"/>
                  </a:cubicBezTo>
                  <a:cubicBezTo>
                    <a:pt x="45" y="7"/>
                    <a:pt x="43" y="6"/>
                    <a:pt x="37" y="4"/>
                  </a:cubicBezTo>
                  <a:cubicBezTo>
                    <a:pt x="35" y="3"/>
                    <a:pt x="33" y="2"/>
                    <a:pt x="31" y="0"/>
                  </a:cubicBezTo>
                  <a:cubicBezTo>
                    <a:pt x="31" y="1"/>
                    <a:pt x="31" y="1"/>
                    <a:pt x="30" y="1"/>
                  </a:cubicBezTo>
                  <a:cubicBezTo>
                    <a:pt x="29" y="3"/>
                    <a:pt x="26" y="0"/>
                    <a:pt x="24" y="2"/>
                  </a:cubicBezTo>
                  <a:cubicBezTo>
                    <a:pt x="23" y="3"/>
                    <a:pt x="18" y="3"/>
                    <a:pt x="15" y="6"/>
                  </a:cubicBezTo>
                  <a:cubicBezTo>
                    <a:pt x="12" y="8"/>
                    <a:pt x="7" y="10"/>
                    <a:pt x="3" y="10"/>
                  </a:cubicBezTo>
                  <a:cubicBezTo>
                    <a:pt x="0" y="11"/>
                    <a:pt x="3" y="14"/>
                    <a:pt x="4" y="16"/>
                  </a:cubicBezTo>
                  <a:cubicBezTo>
                    <a:pt x="5" y="19"/>
                    <a:pt x="5" y="24"/>
                    <a:pt x="8" y="26"/>
                  </a:cubicBezTo>
                  <a:cubicBezTo>
                    <a:pt x="10" y="28"/>
                    <a:pt x="19" y="33"/>
                    <a:pt x="20" y="35"/>
                  </a:cubicBezTo>
                  <a:cubicBezTo>
                    <a:pt x="20" y="35"/>
                    <a:pt x="20" y="35"/>
                    <a:pt x="19" y="35"/>
                  </a:cubicBezTo>
                  <a:cubicBezTo>
                    <a:pt x="23" y="36"/>
                    <a:pt x="28" y="36"/>
                    <a:pt x="29" y="35"/>
                  </a:cubicBezTo>
                  <a:cubicBezTo>
                    <a:pt x="30" y="33"/>
                    <a:pt x="31" y="30"/>
                    <a:pt x="31" y="30"/>
                  </a:cubicBezTo>
                  <a:cubicBezTo>
                    <a:pt x="31" y="30"/>
                    <a:pt x="39" y="30"/>
                    <a:pt x="42" y="33"/>
                  </a:cubicBezTo>
                  <a:cubicBezTo>
                    <a:pt x="45" y="36"/>
                    <a:pt x="50" y="34"/>
                    <a:pt x="50" y="34"/>
                  </a:cubicBezTo>
                  <a:cubicBezTo>
                    <a:pt x="50" y="34"/>
                    <a:pt x="50" y="35"/>
                    <a:pt x="51" y="36"/>
                  </a:cubicBezTo>
                  <a:cubicBezTo>
                    <a:pt x="52" y="34"/>
                    <a:pt x="53" y="33"/>
                    <a:pt x="54" y="33"/>
                  </a:cubicBezTo>
                  <a:cubicBezTo>
                    <a:pt x="57" y="32"/>
                    <a:pt x="62" y="32"/>
                    <a:pt x="65" y="27"/>
                  </a:cubicBezTo>
                  <a:cubicBezTo>
                    <a:pt x="66" y="25"/>
                    <a:pt x="69" y="23"/>
                    <a:pt x="71" y="22"/>
                  </a:cubicBezTo>
                  <a:cubicBezTo>
                    <a:pt x="70" y="20"/>
                    <a:pt x="69" y="17"/>
                    <a:pt x="68" y="1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2" name="Freeform 73">
              <a:extLst>
                <a:ext uri="{FF2B5EF4-FFF2-40B4-BE49-F238E27FC236}">
                  <a16:creationId xmlns:a16="http://schemas.microsoft.com/office/drawing/2014/main" id="{D97468B0-AA47-511D-48E5-3EA85CA27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5827" y="2746607"/>
              <a:ext cx="144046" cy="60651"/>
            </a:xfrm>
            <a:custGeom>
              <a:avLst/>
              <a:gdLst/>
              <a:ahLst/>
              <a:cxnLst>
                <a:cxn ang="0">
                  <a:pos x="47" y="3"/>
                </a:cxn>
                <a:cxn ang="0">
                  <a:pos x="38" y="3"/>
                </a:cxn>
                <a:cxn ang="0">
                  <a:pos x="29" y="1"/>
                </a:cxn>
                <a:cxn ang="0">
                  <a:pos x="22" y="2"/>
                </a:cxn>
                <a:cxn ang="0">
                  <a:pos x="20" y="1"/>
                </a:cxn>
                <a:cxn ang="0">
                  <a:pos x="14" y="6"/>
                </a:cxn>
                <a:cxn ang="0">
                  <a:pos x="3" y="12"/>
                </a:cxn>
                <a:cxn ang="0">
                  <a:pos x="0" y="15"/>
                </a:cxn>
                <a:cxn ang="0">
                  <a:pos x="5" y="24"/>
                </a:cxn>
                <a:cxn ang="0">
                  <a:pos x="20" y="24"/>
                </a:cxn>
                <a:cxn ang="0">
                  <a:pos x="32" y="20"/>
                </a:cxn>
                <a:cxn ang="0">
                  <a:pos x="43" y="14"/>
                </a:cxn>
                <a:cxn ang="0">
                  <a:pos x="53" y="17"/>
                </a:cxn>
                <a:cxn ang="0">
                  <a:pos x="60" y="20"/>
                </a:cxn>
                <a:cxn ang="0">
                  <a:pos x="58" y="16"/>
                </a:cxn>
                <a:cxn ang="0">
                  <a:pos x="63" y="8"/>
                </a:cxn>
                <a:cxn ang="0">
                  <a:pos x="63" y="7"/>
                </a:cxn>
                <a:cxn ang="0">
                  <a:pos x="56" y="6"/>
                </a:cxn>
                <a:cxn ang="0">
                  <a:pos x="47" y="3"/>
                </a:cxn>
              </a:cxnLst>
              <a:rect l="0" t="0" r="r" b="b"/>
              <a:pathLst>
                <a:path w="63" h="27">
                  <a:moveTo>
                    <a:pt x="47" y="3"/>
                  </a:moveTo>
                  <a:cubicBezTo>
                    <a:pt x="43" y="4"/>
                    <a:pt x="41" y="1"/>
                    <a:pt x="38" y="3"/>
                  </a:cubicBezTo>
                  <a:cubicBezTo>
                    <a:pt x="35" y="4"/>
                    <a:pt x="30" y="3"/>
                    <a:pt x="29" y="1"/>
                  </a:cubicBezTo>
                  <a:cubicBezTo>
                    <a:pt x="27" y="0"/>
                    <a:pt x="24" y="4"/>
                    <a:pt x="22" y="2"/>
                  </a:cubicBezTo>
                  <a:cubicBezTo>
                    <a:pt x="21" y="2"/>
                    <a:pt x="21" y="1"/>
                    <a:pt x="20" y="1"/>
                  </a:cubicBezTo>
                  <a:cubicBezTo>
                    <a:pt x="18" y="2"/>
                    <a:pt x="15" y="4"/>
                    <a:pt x="14" y="6"/>
                  </a:cubicBezTo>
                  <a:cubicBezTo>
                    <a:pt x="11" y="11"/>
                    <a:pt x="6" y="11"/>
                    <a:pt x="3" y="12"/>
                  </a:cubicBezTo>
                  <a:cubicBezTo>
                    <a:pt x="2" y="12"/>
                    <a:pt x="1" y="13"/>
                    <a:pt x="0" y="15"/>
                  </a:cubicBezTo>
                  <a:cubicBezTo>
                    <a:pt x="1" y="18"/>
                    <a:pt x="3" y="22"/>
                    <a:pt x="5" y="24"/>
                  </a:cubicBezTo>
                  <a:cubicBezTo>
                    <a:pt x="8" y="27"/>
                    <a:pt x="20" y="27"/>
                    <a:pt x="20" y="24"/>
                  </a:cubicBezTo>
                  <a:cubicBezTo>
                    <a:pt x="20" y="22"/>
                    <a:pt x="30" y="20"/>
                    <a:pt x="32" y="20"/>
                  </a:cubicBezTo>
                  <a:cubicBezTo>
                    <a:pt x="35" y="20"/>
                    <a:pt x="42" y="13"/>
                    <a:pt x="43" y="14"/>
                  </a:cubicBezTo>
                  <a:cubicBezTo>
                    <a:pt x="44" y="14"/>
                    <a:pt x="51" y="15"/>
                    <a:pt x="53" y="17"/>
                  </a:cubicBezTo>
                  <a:cubicBezTo>
                    <a:pt x="54" y="18"/>
                    <a:pt x="57" y="19"/>
                    <a:pt x="60" y="20"/>
                  </a:cubicBezTo>
                  <a:cubicBezTo>
                    <a:pt x="59" y="18"/>
                    <a:pt x="58" y="17"/>
                    <a:pt x="58" y="16"/>
                  </a:cubicBezTo>
                  <a:cubicBezTo>
                    <a:pt x="58" y="14"/>
                    <a:pt x="62" y="9"/>
                    <a:pt x="63" y="8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0" y="7"/>
                    <a:pt x="57" y="6"/>
                    <a:pt x="56" y="6"/>
                  </a:cubicBezTo>
                  <a:cubicBezTo>
                    <a:pt x="55" y="4"/>
                    <a:pt x="51" y="3"/>
                    <a:pt x="47" y="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3" name="Freeform 74">
              <a:extLst>
                <a:ext uri="{FF2B5EF4-FFF2-40B4-BE49-F238E27FC236}">
                  <a16:creationId xmlns:a16="http://schemas.microsoft.com/office/drawing/2014/main" id="{D1FA60CE-6CB2-2D07-E0AB-465A79774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502" y="2987317"/>
              <a:ext cx="96663" cy="159209"/>
            </a:xfrm>
            <a:custGeom>
              <a:avLst/>
              <a:gdLst/>
              <a:ahLst/>
              <a:cxnLst>
                <a:cxn ang="0">
                  <a:pos x="30" y="57"/>
                </a:cxn>
                <a:cxn ang="0">
                  <a:pos x="28" y="52"/>
                </a:cxn>
                <a:cxn ang="0">
                  <a:pos x="31" y="45"/>
                </a:cxn>
                <a:cxn ang="0">
                  <a:pos x="27" y="39"/>
                </a:cxn>
                <a:cxn ang="0">
                  <a:pos x="30" y="35"/>
                </a:cxn>
                <a:cxn ang="0">
                  <a:pos x="32" y="27"/>
                </a:cxn>
                <a:cxn ang="0">
                  <a:pos x="31" y="17"/>
                </a:cxn>
                <a:cxn ang="0">
                  <a:pos x="39" y="10"/>
                </a:cxn>
                <a:cxn ang="0">
                  <a:pos x="36" y="6"/>
                </a:cxn>
                <a:cxn ang="0">
                  <a:pos x="29" y="4"/>
                </a:cxn>
                <a:cxn ang="0">
                  <a:pos x="25" y="4"/>
                </a:cxn>
                <a:cxn ang="0">
                  <a:pos x="18" y="3"/>
                </a:cxn>
                <a:cxn ang="0">
                  <a:pos x="14" y="2"/>
                </a:cxn>
                <a:cxn ang="0">
                  <a:pos x="11" y="4"/>
                </a:cxn>
                <a:cxn ang="0">
                  <a:pos x="11" y="11"/>
                </a:cxn>
                <a:cxn ang="0">
                  <a:pos x="4" y="38"/>
                </a:cxn>
                <a:cxn ang="0">
                  <a:pos x="8" y="48"/>
                </a:cxn>
                <a:cxn ang="0">
                  <a:pos x="10" y="67"/>
                </a:cxn>
                <a:cxn ang="0">
                  <a:pos x="18" y="70"/>
                </a:cxn>
                <a:cxn ang="0">
                  <a:pos x="27" y="68"/>
                </a:cxn>
                <a:cxn ang="0">
                  <a:pos x="26" y="64"/>
                </a:cxn>
                <a:cxn ang="0">
                  <a:pos x="30" y="57"/>
                </a:cxn>
              </a:cxnLst>
              <a:rect l="0" t="0" r="r" b="b"/>
              <a:pathLst>
                <a:path w="42" h="70">
                  <a:moveTo>
                    <a:pt x="30" y="57"/>
                  </a:moveTo>
                  <a:cubicBezTo>
                    <a:pt x="35" y="56"/>
                    <a:pt x="29" y="53"/>
                    <a:pt x="28" y="52"/>
                  </a:cubicBezTo>
                  <a:cubicBezTo>
                    <a:pt x="27" y="50"/>
                    <a:pt x="28" y="45"/>
                    <a:pt x="31" y="45"/>
                  </a:cubicBezTo>
                  <a:cubicBezTo>
                    <a:pt x="33" y="45"/>
                    <a:pt x="31" y="43"/>
                    <a:pt x="27" y="39"/>
                  </a:cubicBezTo>
                  <a:cubicBezTo>
                    <a:pt x="24" y="36"/>
                    <a:pt x="27" y="35"/>
                    <a:pt x="30" y="35"/>
                  </a:cubicBezTo>
                  <a:cubicBezTo>
                    <a:pt x="33" y="35"/>
                    <a:pt x="29" y="30"/>
                    <a:pt x="32" y="27"/>
                  </a:cubicBezTo>
                  <a:cubicBezTo>
                    <a:pt x="35" y="24"/>
                    <a:pt x="31" y="19"/>
                    <a:pt x="31" y="17"/>
                  </a:cubicBezTo>
                  <a:cubicBezTo>
                    <a:pt x="31" y="14"/>
                    <a:pt x="35" y="13"/>
                    <a:pt x="39" y="10"/>
                  </a:cubicBezTo>
                  <a:cubicBezTo>
                    <a:pt x="42" y="7"/>
                    <a:pt x="36" y="8"/>
                    <a:pt x="36" y="6"/>
                  </a:cubicBezTo>
                  <a:cubicBezTo>
                    <a:pt x="36" y="3"/>
                    <a:pt x="32" y="2"/>
                    <a:pt x="29" y="4"/>
                  </a:cubicBezTo>
                  <a:cubicBezTo>
                    <a:pt x="26" y="6"/>
                    <a:pt x="27" y="4"/>
                    <a:pt x="25" y="4"/>
                  </a:cubicBezTo>
                  <a:cubicBezTo>
                    <a:pt x="22" y="4"/>
                    <a:pt x="18" y="5"/>
                    <a:pt x="18" y="3"/>
                  </a:cubicBezTo>
                  <a:cubicBezTo>
                    <a:pt x="18" y="0"/>
                    <a:pt x="16" y="0"/>
                    <a:pt x="14" y="2"/>
                  </a:cubicBezTo>
                  <a:cubicBezTo>
                    <a:pt x="13" y="3"/>
                    <a:pt x="12" y="4"/>
                    <a:pt x="11" y="4"/>
                  </a:cubicBezTo>
                  <a:cubicBezTo>
                    <a:pt x="10" y="7"/>
                    <a:pt x="10" y="10"/>
                    <a:pt x="11" y="11"/>
                  </a:cubicBezTo>
                  <a:cubicBezTo>
                    <a:pt x="13" y="15"/>
                    <a:pt x="8" y="33"/>
                    <a:pt x="4" y="38"/>
                  </a:cubicBezTo>
                  <a:cubicBezTo>
                    <a:pt x="0" y="43"/>
                    <a:pt x="4" y="45"/>
                    <a:pt x="8" y="48"/>
                  </a:cubicBezTo>
                  <a:cubicBezTo>
                    <a:pt x="13" y="52"/>
                    <a:pt x="10" y="64"/>
                    <a:pt x="10" y="67"/>
                  </a:cubicBezTo>
                  <a:cubicBezTo>
                    <a:pt x="10" y="70"/>
                    <a:pt x="14" y="70"/>
                    <a:pt x="18" y="70"/>
                  </a:cubicBezTo>
                  <a:cubicBezTo>
                    <a:pt x="21" y="70"/>
                    <a:pt x="24" y="68"/>
                    <a:pt x="27" y="68"/>
                  </a:cubicBezTo>
                  <a:cubicBezTo>
                    <a:pt x="26" y="66"/>
                    <a:pt x="26" y="65"/>
                    <a:pt x="26" y="64"/>
                  </a:cubicBezTo>
                  <a:cubicBezTo>
                    <a:pt x="26" y="62"/>
                    <a:pt x="26" y="58"/>
                    <a:pt x="30" y="5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4" name="Freeform 75">
              <a:extLst>
                <a:ext uri="{FF2B5EF4-FFF2-40B4-BE49-F238E27FC236}">
                  <a16:creationId xmlns:a16="http://schemas.microsoft.com/office/drawing/2014/main" id="{E21D389F-1D63-2058-909A-1627F6973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7083" y="2613933"/>
              <a:ext cx="106139" cy="90977"/>
            </a:xfrm>
            <a:custGeom>
              <a:avLst/>
              <a:gdLst/>
              <a:ahLst/>
              <a:cxnLst>
                <a:cxn ang="0">
                  <a:pos x="15" y="31"/>
                </a:cxn>
                <a:cxn ang="0">
                  <a:pos x="23" y="32"/>
                </a:cxn>
                <a:cxn ang="0">
                  <a:pos x="31" y="38"/>
                </a:cxn>
                <a:cxn ang="0">
                  <a:pos x="33" y="40"/>
                </a:cxn>
                <a:cxn ang="0">
                  <a:pos x="35" y="32"/>
                </a:cxn>
                <a:cxn ang="0">
                  <a:pos x="35" y="26"/>
                </a:cxn>
                <a:cxn ang="0">
                  <a:pos x="42" y="23"/>
                </a:cxn>
                <a:cxn ang="0">
                  <a:pos x="44" y="20"/>
                </a:cxn>
                <a:cxn ang="0">
                  <a:pos x="40" y="14"/>
                </a:cxn>
                <a:cxn ang="0">
                  <a:pos x="46" y="8"/>
                </a:cxn>
                <a:cxn ang="0">
                  <a:pos x="46" y="1"/>
                </a:cxn>
                <a:cxn ang="0">
                  <a:pos x="43" y="2"/>
                </a:cxn>
                <a:cxn ang="0">
                  <a:pos x="32" y="2"/>
                </a:cxn>
                <a:cxn ang="0">
                  <a:pos x="27" y="10"/>
                </a:cxn>
                <a:cxn ang="0">
                  <a:pos x="22" y="10"/>
                </a:cxn>
                <a:cxn ang="0">
                  <a:pos x="16" y="13"/>
                </a:cxn>
                <a:cxn ang="0">
                  <a:pos x="11" y="22"/>
                </a:cxn>
                <a:cxn ang="0">
                  <a:pos x="2" y="33"/>
                </a:cxn>
                <a:cxn ang="0">
                  <a:pos x="0" y="34"/>
                </a:cxn>
                <a:cxn ang="0">
                  <a:pos x="4" y="35"/>
                </a:cxn>
                <a:cxn ang="0">
                  <a:pos x="15" y="31"/>
                </a:cxn>
              </a:cxnLst>
              <a:rect l="0" t="0" r="r" b="b"/>
              <a:pathLst>
                <a:path w="47" h="40">
                  <a:moveTo>
                    <a:pt x="15" y="31"/>
                  </a:moveTo>
                  <a:cubicBezTo>
                    <a:pt x="17" y="29"/>
                    <a:pt x="21" y="30"/>
                    <a:pt x="23" y="32"/>
                  </a:cubicBezTo>
                  <a:cubicBezTo>
                    <a:pt x="25" y="34"/>
                    <a:pt x="28" y="35"/>
                    <a:pt x="31" y="38"/>
                  </a:cubicBezTo>
                  <a:cubicBezTo>
                    <a:pt x="32" y="39"/>
                    <a:pt x="33" y="40"/>
                    <a:pt x="33" y="40"/>
                  </a:cubicBezTo>
                  <a:cubicBezTo>
                    <a:pt x="34" y="38"/>
                    <a:pt x="34" y="34"/>
                    <a:pt x="35" y="32"/>
                  </a:cubicBezTo>
                  <a:cubicBezTo>
                    <a:pt x="36" y="29"/>
                    <a:pt x="34" y="26"/>
                    <a:pt x="35" y="26"/>
                  </a:cubicBezTo>
                  <a:cubicBezTo>
                    <a:pt x="37" y="26"/>
                    <a:pt x="42" y="26"/>
                    <a:pt x="42" y="23"/>
                  </a:cubicBezTo>
                  <a:cubicBezTo>
                    <a:pt x="42" y="20"/>
                    <a:pt x="43" y="21"/>
                    <a:pt x="44" y="20"/>
                  </a:cubicBezTo>
                  <a:cubicBezTo>
                    <a:pt x="45" y="18"/>
                    <a:pt x="41" y="15"/>
                    <a:pt x="40" y="14"/>
                  </a:cubicBezTo>
                  <a:cubicBezTo>
                    <a:pt x="40" y="13"/>
                    <a:pt x="43" y="12"/>
                    <a:pt x="46" y="8"/>
                  </a:cubicBezTo>
                  <a:cubicBezTo>
                    <a:pt x="47" y="7"/>
                    <a:pt x="47" y="4"/>
                    <a:pt x="46" y="1"/>
                  </a:cubicBezTo>
                  <a:cubicBezTo>
                    <a:pt x="45" y="2"/>
                    <a:pt x="44" y="3"/>
                    <a:pt x="43" y="2"/>
                  </a:cubicBezTo>
                  <a:cubicBezTo>
                    <a:pt x="40" y="0"/>
                    <a:pt x="37" y="1"/>
                    <a:pt x="32" y="2"/>
                  </a:cubicBezTo>
                  <a:cubicBezTo>
                    <a:pt x="27" y="3"/>
                    <a:pt x="25" y="8"/>
                    <a:pt x="27" y="10"/>
                  </a:cubicBezTo>
                  <a:cubicBezTo>
                    <a:pt x="29" y="12"/>
                    <a:pt x="22" y="13"/>
                    <a:pt x="22" y="10"/>
                  </a:cubicBezTo>
                  <a:cubicBezTo>
                    <a:pt x="21" y="8"/>
                    <a:pt x="16" y="9"/>
                    <a:pt x="16" y="13"/>
                  </a:cubicBezTo>
                  <a:cubicBezTo>
                    <a:pt x="17" y="16"/>
                    <a:pt x="11" y="18"/>
                    <a:pt x="11" y="22"/>
                  </a:cubicBezTo>
                  <a:cubicBezTo>
                    <a:pt x="12" y="26"/>
                    <a:pt x="6" y="30"/>
                    <a:pt x="2" y="33"/>
                  </a:cubicBezTo>
                  <a:cubicBezTo>
                    <a:pt x="2" y="33"/>
                    <a:pt x="1" y="33"/>
                    <a:pt x="0" y="34"/>
                  </a:cubicBezTo>
                  <a:cubicBezTo>
                    <a:pt x="2" y="34"/>
                    <a:pt x="4" y="35"/>
                    <a:pt x="4" y="35"/>
                  </a:cubicBezTo>
                  <a:cubicBezTo>
                    <a:pt x="8" y="35"/>
                    <a:pt x="13" y="33"/>
                    <a:pt x="15" y="3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5" name="Freeform 76">
              <a:extLst>
                <a:ext uri="{FF2B5EF4-FFF2-40B4-BE49-F238E27FC236}">
                  <a16:creationId xmlns:a16="http://schemas.microsoft.com/office/drawing/2014/main" id="{AD172E98-26F0-B928-9CFE-0BB5315B9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5316" y="2729550"/>
              <a:ext cx="18953" cy="2274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9"/>
                </a:cxn>
                <a:cxn ang="0">
                  <a:pos x="8" y="10"/>
                </a:cxn>
                <a:cxn ang="0">
                  <a:pos x="4" y="1"/>
                </a:cxn>
                <a:cxn ang="0">
                  <a:pos x="4" y="0"/>
                </a:cxn>
              </a:cxnLst>
              <a:rect l="0" t="0" r="r" b="b"/>
              <a:pathLst>
                <a:path w="8" h="10">
                  <a:moveTo>
                    <a:pt x="4" y="0"/>
                  </a:moveTo>
                  <a:cubicBezTo>
                    <a:pt x="2" y="1"/>
                    <a:pt x="0" y="4"/>
                    <a:pt x="0" y="9"/>
                  </a:cubicBezTo>
                  <a:cubicBezTo>
                    <a:pt x="2" y="9"/>
                    <a:pt x="5" y="10"/>
                    <a:pt x="8" y="10"/>
                  </a:cubicBezTo>
                  <a:cubicBezTo>
                    <a:pt x="7" y="4"/>
                    <a:pt x="5" y="2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6" name="Freeform 77">
              <a:extLst>
                <a:ext uri="{FF2B5EF4-FFF2-40B4-BE49-F238E27FC236}">
                  <a16:creationId xmlns:a16="http://schemas.microsoft.com/office/drawing/2014/main" id="{E26C5C15-C671-E65D-7E7D-DF8CE49AF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0025" y="2680271"/>
              <a:ext cx="100454" cy="72023"/>
            </a:xfrm>
            <a:custGeom>
              <a:avLst/>
              <a:gdLst/>
              <a:ahLst/>
              <a:cxnLst>
                <a:cxn ang="0">
                  <a:pos x="1" y="9"/>
                </a:cxn>
                <a:cxn ang="0">
                  <a:pos x="5" y="14"/>
                </a:cxn>
                <a:cxn ang="0">
                  <a:pos x="11" y="17"/>
                </a:cxn>
                <a:cxn ang="0">
                  <a:pos x="18" y="21"/>
                </a:cxn>
                <a:cxn ang="0">
                  <a:pos x="21" y="25"/>
                </a:cxn>
                <a:cxn ang="0">
                  <a:pos x="26" y="23"/>
                </a:cxn>
                <a:cxn ang="0">
                  <a:pos x="30" y="28"/>
                </a:cxn>
                <a:cxn ang="0">
                  <a:pos x="35" y="32"/>
                </a:cxn>
                <a:cxn ang="0">
                  <a:pos x="37" y="31"/>
                </a:cxn>
                <a:cxn ang="0">
                  <a:pos x="41" y="22"/>
                </a:cxn>
                <a:cxn ang="0">
                  <a:pos x="43" y="19"/>
                </a:cxn>
                <a:cxn ang="0">
                  <a:pos x="40" y="12"/>
                </a:cxn>
                <a:cxn ang="0">
                  <a:pos x="40" y="11"/>
                </a:cxn>
                <a:cxn ang="0">
                  <a:pos x="38" y="9"/>
                </a:cxn>
                <a:cxn ang="0">
                  <a:pos x="30" y="3"/>
                </a:cxn>
                <a:cxn ang="0">
                  <a:pos x="22" y="2"/>
                </a:cxn>
                <a:cxn ang="0">
                  <a:pos x="11" y="6"/>
                </a:cxn>
                <a:cxn ang="0">
                  <a:pos x="7" y="5"/>
                </a:cxn>
                <a:cxn ang="0">
                  <a:pos x="0" y="8"/>
                </a:cxn>
                <a:cxn ang="0">
                  <a:pos x="1" y="9"/>
                </a:cxn>
              </a:cxnLst>
              <a:rect l="0" t="0" r="r" b="b"/>
              <a:pathLst>
                <a:path w="44" h="32">
                  <a:moveTo>
                    <a:pt x="1" y="9"/>
                  </a:moveTo>
                  <a:cubicBezTo>
                    <a:pt x="2" y="11"/>
                    <a:pt x="4" y="15"/>
                    <a:pt x="5" y="14"/>
                  </a:cubicBezTo>
                  <a:cubicBezTo>
                    <a:pt x="6" y="12"/>
                    <a:pt x="9" y="16"/>
                    <a:pt x="11" y="17"/>
                  </a:cubicBezTo>
                  <a:cubicBezTo>
                    <a:pt x="13" y="18"/>
                    <a:pt x="18" y="20"/>
                    <a:pt x="18" y="21"/>
                  </a:cubicBezTo>
                  <a:cubicBezTo>
                    <a:pt x="18" y="23"/>
                    <a:pt x="19" y="26"/>
                    <a:pt x="21" y="25"/>
                  </a:cubicBezTo>
                  <a:cubicBezTo>
                    <a:pt x="24" y="24"/>
                    <a:pt x="26" y="21"/>
                    <a:pt x="26" y="23"/>
                  </a:cubicBezTo>
                  <a:cubicBezTo>
                    <a:pt x="26" y="25"/>
                    <a:pt x="27" y="28"/>
                    <a:pt x="30" y="28"/>
                  </a:cubicBezTo>
                  <a:cubicBezTo>
                    <a:pt x="32" y="27"/>
                    <a:pt x="33" y="32"/>
                    <a:pt x="35" y="32"/>
                  </a:cubicBezTo>
                  <a:cubicBezTo>
                    <a:pt x="36" y="31"/>
                    <a:pt x="36" y="31"/>
                    <a:pt x="37" y="31"/>
                  </a:cubicBezTo>
                  <a:cubicBezTo>
                    <a:pt x="37" y="26"/>
                    <a:pt x="39" y="23"/>
                    <a:pt x="41" y="22"/>
                  </a:cubicBezTo>
                  <a:cubicBezTo>
                    <a:pt x="42" y="21"/>
                    <a:pt x="43" y="20"/>
                    <a:pt x="43" y="19"/>
                  </a:cubicBezTo>
                  <a:cubicBezTo>
                    <a:pt x="44" y="17"/>
                    <a:pt x="40" y="14"/>
                    <a:pt x="40" y="12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40" y="11"/>
                    <a:pt x="39" y="10"/>
                    <a:pt x="38" y="9"/>
                  </a:cubicBezTo>
                  <a:cubicBezTo>
                    <a:pt x="35" y="6"/>
                    <a:pt x="32" y="5"/>
                    <a:pt x="30" y="3"/>
                  </a:cubicBezTo>
                  <a:cubicBezTo>
                    <a:pt x="28" y="1"/>
                    <a:pt x="24" y="0"/>
                    <a:pt x="22" y="2"/>
                  </a:cubicBezTo>
                  <a:cubicBezTo>
                    <a:pt x="20" y="4"/>
                    <a:pt x="15" y="6"/>
                    <a:pt x="11" y="6"/>
                  </a:cubicBezTo>
                  <a:cubicBezTo>
                    <a:pt x="11" y="6"/>
                    <a:pt x="9" y="5"/>
                    <a:pt x="7" y="5"/>
                  </a:cubicBezTo>
                  <a:cubicBezTo>
                    <a:pt x="5" y="6"/>
                    <a:pt x="2" y="7"/>
                    <a:pt x="0" y="8"/>
                  </a:cubicBezTo>
                  <a:cubicBezTo>
                    <a:pt x="0" y="8"/>
                    <a:pt x="1" y="8"/>
                    <a:pt x="1" y="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7" name="Freeform 78">
              <a:extLst>
                <a:ext uri="{FF2B5EF4-FFF2-40B4-BE49-F238E27FC236}">
                  <a16:creationId xmlns:a16="http://schemas.microsoft.com/office/drawing/2014/main" id="{E3A213D1-E3F2-CB8F-0F4D-0AA3E66AE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908" y="2786410"/>
              <a:ext cx="233128" cy="153524"/>
            </a:xfrm>
            <a:custGeom>
              <a:avLst/>
              <a:gdLst/>
              <a:ahLst/>
              <a:cxnLst>
                <a:cxn ang="0">
                  <a:pos x="91" y="45"/>
                </a:cxn>
                <a:cxn ang="0">
                  <a:pos x="87" y="42"/>
                </a:cxn>
                <a:cxn ang="0">
                  <a:pos x="87" y="41"/>
                </a:cxn>
                <a:cxn ang="0">
                  <a:pos x="85" y="29"/>
                </a:cxn>
                <a:cxn ang="0">
                  <a:pos x="78" y="13"/>
                </a:cxn>
                <a:cxn ang="0">
                  <a:pos x="70" y="0"/>
                </a:cxn>
                <a:cxn ang="0">
                  <a:pos x="65" y="3"/>
                </a:cxn>
                <a:cxn ang="0">
                  <a:pos x="59" y="6"/>
                </a:cxn>
                <a:cxn ang="0">
                  <a:pos x="53" y="7"/>
                </a:cxn>
                <a:cxn ang="0">
                  <a:pos x="48" y="8"/>
                </a:cxn>
                <a:cxn ang="0">
                  <a:pos x="41" y="6"/>
                </a:cxn>
                <a:cxn ang="0">
                  <a:pos x="30" y="4"/>
                </a:cxn>
                <a:cxn ang="0">
                  <a:pos x="26" y="5"/>
                </a:cxn>
                <a:cxn ang="0">
                  <a:pos x="25" y="7"/>
                </a:cxn>
                <a:cxn ang="0">
                  <a:pos x="17" y="12"/>
                </a:cxn>
                <a:cxn ang="0">
                  <a:pos x="7" y="29"/>
                </a:cxn>
                <a:cxn ang="0">
                  <a:pos x="0" y="34"/>
                </a:cxn>
                <a:cxn ang="0">
                  <a:pos x="4" y="41"/>
                </a:cxn>
                <a:cxn ang="0">
                  <a:pos x="8" y="45"/>
                </a:cxn>
                <a:cxn ang="0">
                  <a:pos x="9" y="52"/>
                </a:cxn>
                <a:cxn ang="0">
                  <a:pos x="22" y="55"/>
                </a:cxn>
                <a:cxn ang="0">
                  <a:pos x="22" y="60"/>
                </a:cxn>
                <a:cxn ang="0">
                  <a:pos x="29" y="65"/>
                </a:cxn>
                <a:cxn ang="0">
                  <a:pos x="41" y="66"/>
                </a:cxn>
                <a:cxn ang="0">
                  <a:pos x="53" y="66"/>
                </a:cxn>
                <a:cxn ang="0">
                  <a:pos x="61" y="63"/>
                </a:cxn>
                <a:cxn ang="0">
                  <a:pos x="74" y="61"/>
                </a:cxn>
                <a:cxn ang="0">
                  <a:pos x="83" y="63"/>
                </a:cxn>
                <a:cxn ang="0">
                  <a:pos x="90" y="66"/>
                </a:cxn>
                <a:cxn ang="0">
                  <a:pos x="90" y="61"/>
                </a:cxn>
                <a:cxn ang="0">
                  <a:pos x="96" y="51"/>
                </a:cxn>
                <a:cxn ang="0">
                  <a:pos x="101" y="45"/>
                </a:cxn>
                <a:cxn ang="0">
                  <a:pos x="101" y="45"/>
                </a:cxn>
                <a:cxn ang="0">
                  <a:pos x="97" y="42"/>
                </a:cxn>
                <a:cxn ang="0">
                  <a:pos x="91" y="45"/>
                </a:cxn>
              </a:cxnLst>
              <a:rect l="0" t="0" r="r" b="b"/>
              <a:pathLst>
                <a:path w="102" h="67">
                  <a:moveTo>
                    <a:pt x="91" y="45"/>
                  </a:moveTo>
                  <a:cubicBezTo>
                    <a:pt x="89" y="44"/>
                    <a:pt x="86" y="43"/>
                    <a:pt x="87" y="42"/>
                  </a:cubicBezTo>
                  <a:cubicBezTo>
                    <a:pt x="87" y="42"/>
                    <a:pt x="87" y="42"/>
                    <a:pt x="87" y="41"/>
                  </a:cubicBezTo>
                  <a:cubicBezTo>
                    <a:pt x="84" y="39"/>
                    <a:pt x="83" y="31"/>
                    <a:pt x="85" y="29"/>
                  </a:cubicBezTo>
                  <a:cubicBezTo>
                    <a:pt x="88" y="26"/>
                    <a:pt x="81" y="17"/>
                    <a:pt x="78" y="13"/>
                  </a:cubicBezTo>
                  <a:cubicBezTo>
                    <a:pt x="76" y="11"/>
                    <a:pt x="73" y="6"/>
                    <a:pt x="70" y="0"/>
                  </a:cubicBezTo>
                  <a:cubicBezTo>
                    <a:pt x="68" y="1"/>
                    <a:pt x="65" y="2"/>
                    <a:pt x="65" y="3"/>
                  </a:cubicBezTo>
                  <a:cubicBezTo>
                    <a:pt x="64" y="5"/>
                    <a:pt x="61" y="6"/>
                    <a:pt x="59" y="6"/>
                  </a:cubicBezTo>
                  <a:cubicBezTo>
                    <a:pt x="57" y="6"/>
                    <a:pt x="55" y="5"/>
                    <a:pt x="53" y="7"/>
                  </a:cubicBezTo>
                  <a:cubicBezTo>
                    <a:pt x="51" y="9"/>
                    <a:pt x="49" y="9"/>
                    <a:pt x="48" y="8"/>
                  </a:cubicBezTo>
                  <a:cubicBezTo>
                    <a:pt x="47" y="7"/>
                    <a:pt x="44" y="6"/>
                    <a:pt x="41" y="6"/>
                  </a:cubicBezTo>
                  <a:cubicBezTo>
                    <a:pt x="39" y="6"/>
                    <a:pt x="32" y="4"/>
                    <a:pt x="30" y="4"/>
                  </a:cubicBezTo>
                  <a:cubicBezTo>
                    <a:pt x="29" y="4"/>
                    <a:pt x="27" y="4"/>
                    <a:pt x="26" y="5"/>
                  </a:cubicBezTo>
                  <a:cubicBezTo>
                    <a:pt x="26" y="5"/>
                    <a:pt x="26" y="6"/>
                    <a:pt x="25" y="7"/>
                  </a:cubicBezTo>
                  <a:cubicBezTo>
                    <a:pt x="23" y="9"/>
                    <a:pt x="19" y="11"/>
                    <a:pt x="17" y="12"/>
                  </a:cubicBezTo>
                  <a:cubicBezTo>
                    <a:pt x="16" y="13"/>
                    <a:pt x="10" y="25"/>
                    <a:pt x="7" y="29"/>
                  </a:cubicBezTo>
                  <a:cubicBezTo>
                    <a:pt x="3" y="32"/>
                    <a:pt x="0" y="33"/>
                    <a:pt x="0" y="34"/>
                  </a:cubicBezTo>
                  <a:cubicBezTo>
                    <a:pt x="0" y="35"/>
                    <a:pt x="4" y="39"/>
                    <a:pt x="4" y="41"/>
                  </a:cubicBezTo>
                  <a:cubicBezTo>
                    <a:pt x="4" y="43"/>
                    <a:pt x="5" y="45"/>
                    <a:pt x="8" y="45"/>
                  </a:cubicBezTo>
                  <a:cubicBezTo>
                    <a:pt x="10" y="45"/>
                    <a:pt x="7" y="51"/>
                    <a:pt x="9" y="52"/>
                  </a:cubicBezTo>
                  <a:cubicBezTo>
                    <a:pt x="11" y="52"/>
                    <a:pt x="22" y="53"/>
                    <a:pt x="22" y="55"/>
                  </a:cubicBezTo>
                  <a:cubicBezTo>
                    <a:pt x="22" y="57"/>
                    <a:pt x="23" y="59"/>
                    <a:pt x="22" y="60"/>
                  </a:cubicBezTo>
                  <a:cubicBezTo>
                    <a:pt x="25" y="61"/>
                    <a:pt x="28" y="65"/>
                    <a:pt x="29" y="65"/>
                  </a:cubicBezTo>
                  <a:cubicBezTo>
                    <a:pt x="30" y="64"/>
                    <a:pt x="39" y="66"/>
                    <a:pt x="41" y="66"/>
                  </a:cubicBezTo>
                  <a:cubicBezTo>
                    <a:pt x="42" y="66"/>
                    <a:pt x="50" y="66"/>
                    <a:pt x="53" y="66"/>
                  </a:cubicBezTo>
                  <a:cubicBezTo>
                    <a:pt x="55" y="67"/>
                    <a:pt x="58" y="65"/>
                    <a:pt x="61" y="63"/>
                  </a:cubicBezTo>
                  <a:cubicBezTo>
                    <a:pt x="63" y="61"/>
                    <a:pt x="71" y="60"/>
                    <a:pt x="74" y="61"/>
                  </a:cubicBezTo>
                  <a:cubicBezTo>
                    <a:pt x="77" y="61"/>
                    <a:pt x="82" y="62"/>
                    <a:pt x="83" y="63"/>
                  </a:cubicBezTo>
                  <a:cubicBezTo>
                    <a:pt x="84" y="64"/>
                    <a:pt x="87" y="65"/>
                    <a:pt x="90" y="66"/>
                  </a:cubicBezTo>
                  <a:cubicBezTo>
                    <a:pt x="90" y="65"/>
                    <a:pt x="90" y="63"/>
                    <a:pt x="90" y="61"/>
                  </a:cubicBezTo>
                  <a:cubicBezTo>
                    <a:pt x="90" y="57"/>
                    <a:pt x="92" y="52"/>
                    <a:pt x="96" y="51"/>
                  </a:cubicBezTo>
                  <a:cubicBezTo>
                    <a:pt x="99" y="51"/>
                    <a:pt x="102" y="51"/>
                    <a:pt x="101" y="45"/>
                  </a:cubicBezTo>
                  <a:cubicBezTo>
                    <a:pt x="101" y="45"/>
                    <a:pt x="101" y="45"/>
                    <a:pt x="101" y="45"/>
                  </a:cubicBezTo>
                  <a:cubicBezTo>
                    <a:pt x="100" y="43"/>
                    <a:pt x="98" y="42"/>
                    <a:pt x="97" y="42"/>
                  </a:cubicBezTo>
                  <a:cubicBezTo>
                    <a:pt x="96" y="42"/>
                    <a:pt x="92" y="45"/>
                    <a:pt x="91" y="4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8" name="Freeform 79">
              <a:extLst>
                <a:ext uri="{FF2B5EF4-FFF2-40B4-BE49-F238E27FC236}">
                  <a16:creationId xmlns:a16="http://schemas.microsoft.com/office/drawing/2014/main" id="{F1404226-3974-B28F-3564-415092440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4117" y="2782620"/>
              <a:ext cx="79605" cy="98558"/>
            </a:xfrm>
            <a:custGeom>
              <a:avLst/>
              <a:gdLst/>
              <a:ahLst/>
              <a:cxnLst>
                <a:cxn ang="0">
                  <a:pos x="26" y="11"/>
                </a:cxn>
                <a:cxn ang="0">
                  <a:pos x="18" y="5"/>
                </a:cxn>
                <a:cxn ang="0">
                  <a:pos x="9" y="0"/>
                </a:cxn>
                <a:cxn ang="0">
                  <a:pos x="0" y="2"/>
                </a:cxn>
                <a:cxn ang="0">
                  <a:pos x="8" y="15"/>
                </a:cxn>
                <a:cxn ang="0">
                  <a:pos x="15" y="31"/>
                </a:cxn>
                <a:cxn ang="0">
                  <a:pos x="17" y="43"/>
                </a:cxn>
                <a:cxn ang="0">
                  <a:pos x="23" y="34"/>
                </a:cxn>
                <a:cxn ang="0">
                  <a:pos x="28" y="29"/>
                </a:cxn>
                <a:cxn ang="0">
                  <a:pos x="35" y="30"/>
                </a:cxn>
                <a:cxn ang="0">
                  <a:pos x="33" y="23"/>
                </a:cxn>
                <a:cxn ang="0">
                  <a:pos x="26" y="11"/>
                </a:cxn>
              </a:cxnLst>
              <a:rect l="0" t="0" r="r" b="b"/>
              <a:pathLst>
                <a:path w="35" h="43">
                  <a:moveTo>
                    <a:pt x="26" y="11"/>
                  </a:moveTo>
                  <a:cubicBezTo>
                    <a:pt x="24" y="7"/>
                    <a:pt x="20" y="5"/>
                    <a:pt x="18" y="5"/>
                  </a:cubicBezTo>
                  <a:cubicBezTo>
                    <a:pt x="15" y="5"/>
                    <a:pt x="11" y="0"/>
                    <a:pt x="9" y="0"/>
                  </a:cubicBezTo>
                  <a:cubicBezTo>
                    <a:pt x="7" y="0"/>
                    <a:pt x="4" y="1"/>
                    <a:pt x="0" y="2"/>
                  </a:cubicBezTo>
                  <a:cubicBezTo>
                    <a:pt x="3" y="8"/>
                    <a:pt x="6" y="13"/>
                    <a:pt x="8" y="15"/>
                  </a:cubicBezTo>
                  <a:cubicBezTo>
                    <a:pt x="11" y="19"/>
                    <a:pt x="18" y="28"/>
                    <a:pt x="15" y="31"/>
                  </a:cubicBezTo>
                  <a:cubicBezTo>
                    <a:pt x="13" y="33"/>
                    <a:pt x="14" y="41"/>
                    <a:pt x="17" y="43"/>
                  </a:cubicBezTo>
                  <a:cubicBezTo>
                    <a:pt x="18" y="42"/>
                    <a:pt x="23" y="35"/>
                    <a:pt x="23" y="34"/>
                  </a:cubicBezTo>
                  <a:cubicBezTo>
                    <a:pt x="23" y="32"/>
                    <a:pt x="24" y="28"/>
                    <a:pt x="28" y="29"/>
                  </a:cubicBezTo>
                  <a:cubicBezTo>
                    <a:pt x="32" y="30"/>
                    <a:pt x="35" y="31"/>
                    <a:pt x="35" y="30"/>
                  </a:cubicBezTo>
                  <a:cubicBezTo>
                    <a:pt x="35" y="29"/>
                    <a:pt x="34" y="24"/>
                    <a:pt x="33" y="23"/>
                  </a:cubicBezTo>
                  <a:cubicBezTo>
                    <a:pt x="31" y="21"/>
                    <a:pt x="27" y="16"/>
                    <a:pt x="26" y="1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9" name="Freeform 80">
              <a:extLst>
                <a:ext uri="{FF2B5EF4-FFF2-40B4-BE49-F238E27FC236}">
                  <a16:creationId xmlns:a16="http://schemas.microsoft.com/office/drawing/2014/main" id="{4148094C-6452-0AB4-D5A5-9B9EDEE43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501" y="2922875"/>
              <a:ext cx="161105" cy="89082"/>
            </a:xfrm>
            <a:custGeom>
              <a:avLst/>
              <a:gdLst/>
              <a:ahLst/>
              <a:cxnLst>
                <a:cxn ang="0">
                  <a:pos x="55" y="1"/>
                </a:cxn>
                <a:cxn ang="0">
                  <a:pos x="42" y="3"/>
                </a:cxn>
                <a:cxn ang="0">
                  <a:pos x="34" y="6"/>
                </a:cxn>
                <a:cxn ang="0">
                  <a:pos x="22" y="6"/>
                </a:cxn>
                <a:cxn ang="0">
                  <a:pos x="10" y="5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2" y="9"/>
                </a:cxn>
                <a:cxn ang="0">
                  <a:pos x="6" y="16"/>
                </a:cxn>
                <a:cxn ang="0">
                  <a:pos x="2" y="21"/>
                </a:cxn>
                <a:cxn ang="0">
                  <a:pos x="2" y="26"/>
                </a:cxn>
                <a:cxn ang="0">
                  <a:pos x="8" y="34"/>
                </a:cxn>
                <a:cxn ang="0">
                  <a:pos x="11" y="37"/>
                </a:cxn>
                <a:cxn ang="0">
                  <a:pos x="26" y="37"/>
                </a:cxn>
                <a:cxn ang="0">
                  <a:pos x="38" y="39"/>
                </a:cxn>
                <a:cxn ang="0">
                  <a:pos x="42" y="36"/>
                </a:cxn>
                <a:cxn ang="0">
                  <a:pos x="47" y="34"/>
                </a:cxn>
                <a:cxn ang="0">
                  <a:pos x="47" y="31"/>
                </a:cxn>
                <a:cxn ang="0">
                  <a:pos x="59" y="31"/>
                </a:cxn>
                <a:cxn ang="0">
                  <a:pos x="63" y="30"/>
                </a:cxn>
                <a:cxn ang="0">
                  <a:pos x="62" y="27"/>
                </a:cxn>
                <a:cxn ang="0">
                  <a:pos x="60" y="19"/>
                </a:cxn>
                <a:cxn ang="0">
                  <a:pos x="69" y="9"/>
                </a:cxn>
                <a:cxn ang="0">
                  <a:pos x="71" y="6"/>
                </a:cxn>
                <a:cxn ang="0">
                  <a:pos x="64" y="3"/>
                </a:cxn>
                <a:cxn ang="0">
                  <a:pos x="55" y="1"/>
                </a:cxn>
              </a:cxnLst>
              <a:rect l="0" t="0" r="r" b="b"/>
              <a:pathLst>
                <a:path w="71" h="39">
                  <a:moveTo>
                    <a:pt x="55" y="1"/>
                  </a:moveTo>
                  <a:cubicBezTo>
                    <a:pt x="52" y="0"/>
                    <a:pt x="44" y="1"/>
                    <a:pt x="42" y="3"/>
                  </a:cubicBezTo>
                  <a:cubicBezTo>
                    <a:pt x="39" y="5"/>
                    <a:pt x="36" y="7"/>
                    <a:pt x="34" y="6"/>
                  </a:cubicBezTo>
                  <a:cubicBezTo>
                    <a:pt x="31" y="6"/>
                    <a:pt x="23" y="6"/>
                    <a:pt x="22" y="6"/>
                  </a:cubicBezTo>
                  <a:cubicBezTo>
                    <a:pt x="20" y="6"/>
                    <a:pt x="11" y="4"/>
                    <a:pt x="10" y="5"/>
                  </a:cubicBezTo>
                  <a:cubicBezTo>
                    <a:pt x="9" y="5"/>
                    <a:pt x="6" y="1"/>
                    <a:pt x="3" y="0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0" y="3"/>
                    <a:pt x="0" y="7"/>
                    <a:pt x="2" y="9"/>
                  </a:cubicBezTo>
                  <a:cubicBezTo>
                    <a:pt x="5" y="11"/>
                    <a:pt x="8" y="16"/>
                    <a:pt x="6" y="16"/>
                  </a:cubicBezTo>
                  <a:cubicBezTo>
                    <a:pt x="4" y="16"/>
                    <a:pt x="2" y="19"/>
                    <a:pt x="2" y="21"/>
                  </a:cubicBezTo>
                  <a:cubicBezTo>
                    <a:pt x="2" y="22"/>
                    <a:pt x="1" y="26"/>
                    <a:pt x="2" y="26"/>
                  </a:cubicBezTo>
                  <a:cubicBezTo>
                    <a:pt x="3" y="27"/>
                    <a:pt x="8" y="32"/>
                    <a:pt x="8" y="34"/>
                  </a:cubicBezTo>
                  <a:cubicBezTo>
                    <a:pt x="9" y="35"/>
                    <a:pt x="11" y="36"/>
                    <a:pt x="11" y="37"/>
                  </a:cubicBezTo>
                  <a:cubicBezTo>
                    <a:pt x="15" y="36"/>
                    <a:pt x="24" y="36"/>
                    <a:pt x="26" y="37"/>
                  </a:cubicBezTo>
                  <a:cubicBezTo>
                    <a:pt x="28" y="38"/>
                    <a:pt x="38" y="39"/>
                    <a:pt x="38" y="39"/>
                  </a:cubicBezTo>
                  <a:cubicBezTo>
                    <a:pt x="40" y="39"/>
                    <a:pt x="43" y="38"/>
                    <a:pt x="42" y="36"/>
                  </a:cubicBezTo>
                  <a:cubicBezTo>
                    <a:pt x="41" y="35"/>
                    <a:pt x="45" y="34"/>
                    <a:pt x="47" y="34"/>
                  </a:cubicBezTo>
                  <a:cubicBezTo>
                    <a:pt x="47" y="32"/>
                    <a:pt x="47" y="31"/>
                    <a:pt x="47" y="31"/>
                  </a:cubicBezTo>
                  <a:cubicBezTo>
                    <a:pt x="49" y="30"/>
                    <a:pt x="56" y="29"/>
                    <a:pt x="59" y="31"/>
                  </a:cubicBezTo>
                  <a:cubicBezTo>
                    <a:pt x="60" y="31"/>
                    <a:pt x="62" y="31"/>
                    <a:pt x="63" y="30"/>
                  </a:cubicBezTo>
                  <a:cubicBezTo>
                    <a:pt x="63" y="28"/>
                    <a:pt x="63" y="27"/>
                    <a:pt x="62" y="27"/>
                  </a:cubicBezTo>
                  <a:cubicBezTo>
                    <a:pt x="60" y="27"/>
                    <a:pt x="57" y="19"/>
                    <a:pt x="60" y="19"/>
                  </a:cubicBezTo>
                  <a:cubicBezTo>
                    <a:pt x="62" y="18"/>
                    <a:pt x="65" y="10"/>
                    <a:pt x="69" y="9"/>
                  </a:cubicBezTo>
                  <a:cubicBezTo>
                    <a:pt x="70" y="8"/>
                    <a:pt x="71" y="8"/>
                    <a:pt x="71" y="6"/>
                  </a:cubicBezTo>
                  <a:cubicBezTo>
                    <a:pt x="68" y="5"/>
                    <a:pt x="65" y="4"/>
                    <a:pt x="64" y="3"/>
                  </a:cubicBezTo>
                  <a:cubicBezTo>
                    <a:pt x="63" y="2"/>
                    <a:pt x="58" y="1"/>
                    <a:pt x="55" y="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0" name="Freeform 81">
              <a:extLst>
                <a:ext uri="{FF2B5EF4-FFF2-40B4-BE49-F238E27FC236}">
                  <a16:creationId xmlns:a16="http://schemas.microsoft.com/office/drawing/2014/main" id="{969E45D6-10C4-6AEE-9EF6-6D51D88BF1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013" y="2977840"/>
              <a:ext cx="70128" cy="51175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7" y="22"/>
                </a:cxn>
                <a:cxn ang="0">
                  <a:pos x="8" y="22"/>
                </a:cxn>
                <a:cxn ang="0">
                  <a:pos x="8" y="22"/>
                </a:cxn>
                <a:cxn ang="0">
                  <a:pos x="8" y="22"/>
                </a:cxn>
                <a:cxn ang="0">
                  <a:pos x="8" y="22"/>
                </a:cxn>
                <a:cxn ang="0">
                  <a:pos x="12" y="22"/>
                </a:cxn>
                <a:cxn ang="0">
                  <a:pos x="12" y="22"/>
                </a:cxn>
                <a:cxn ang="0">
                  <a:pos x="13" y="21"/>
                </a:cxn>
                <a:cxn ang="0">
                  <a:pos x="13" y="21"/>
                </a:cxn>
                <a:cxn ang="0">
                  <a:pos x="15" y="21"/>
                </a:cxn>
                <a:cxn ang="0">
                  <a:pos x="20" y="18"/>
                </a:cxn>
                <a:cxn ang="0">
                  <a:pos x="30" y="13"/>
                </a:cxn>
                <a:cxn ang="0">
                  <a:pos x="31" y="13"/>
                </a:cxn>
                <a:cxn ang="0">
                  <a:pos x="28" y="10"/>
                </a:cxn>
                <a:cxn ang="0">
                  <a:pos x="22" y="2"/>
                </a:cxn>
                <a:cxn ang="0">
                  <a:pos x="22" y="1"/>
                </a:cxn>
                <a:cxn ang="0">
                  <a:pos x="22" y="1"/>
                </a:cxn>
                <a:cxn ang="0">
                  <a:pos x="22" y="0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1" y="15"/>
                </a:cxn>
                <a:cxn ang="0">
                  <a:pos x="7" y="22"/>
                </a:cxn>
              </a:cxnLst>
              <a:rect l="0" t="0" r="r" b="b"/>
              <a:pathLst>
                <a:path w="31" h="22">
                  <a:moveTo>
                    <a:pt x="7" y="22"/>
                  </a:move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8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9" y="22"/>
                    <a:pt x="11" y="22"/>
                    <a:pt x="12" y="22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3" y="22"/>
                    <a:pt x="13" y="22"/>
                    <a:pt x="13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4" y="21"/>
                    <a:pt x="14" y="21"/>
                    <a:pt x="15" y="21"/>
                  </a:cubicBezTo>
                  <a:cubicBezTo>
                    <a:pt x="18" y="21"/>
                    <a:pt x="18" y="17"/>
                    <a:pt x="20" y="18"/>
                  </a:cubicBezTo>
                  <a:cubicBezTo>
                    <a:pt x="21" y="19"/>
                    <a:pt x="29" y="15"/>
                    <a:pt x="30" y="13"/>
                  </a:cubicBezTo>
                  <a:cubicBezTo>
                    <a:pt x="30" y="13"/>
                    <a:pt x="31" y="13"/>
                    <a:pt x="31" y="13"/>
                  </a:cubicBezTo>
                  <a:cubicBezTo>
                    <a:pt x="31" y="12"/>
                    <a:pt x="29" y="11"/>
                    <a:pt x="28" y="10"/>
                  </a:cubicBezTo>
                  <a:cubicBezTo>
                    <a:pt x="28" y="8"/>
                    <a:pt x="23" y="3"/>
                    <a:pt x="22" y="2"/>
                  </a:cubicBezTo>
                  <a:cubicBezTo>
                    <a:pt x="22" y="2"/>
                    <a:pt x="22" y="2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0"/>
                  </a:cubicBezTo>
                  <a:cubicBezTo>
                    <a:pt x="14" y="1"/>
                    <a:pt x="2" y="4"/>
                    <a:pt x="2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1" y="7"/>
                    <a:pt x="0" y="12"/>
                    <a:pt x="1" y="15"/>
                  </a:cubicBezTo>
                  <a:cubicBezTo>
                    <a:pt x="1" y="18"/>
                    <a:pt x="4" y="19"/>
                    <a:pt x="7" y="2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1" name="Freeform 82">
              <a:extLst>
                <a:ext uri="{FF2B5EF4-FFF2-40B4-BE49-F238E27FC236}">
                  <a16:creationId xmlns:a16="http://schemas.microsoft.com/office/drawing/2014/main" id="{C1B6B64B-0461-6A52-21EF-821B7B7CE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501" y="2649945"/>
              <a:ext cx="458674" cy="267244"/>
            </a:xfrm>
            <a:custGeom>
              <a:avLst/>
              <a:gdLst/>
              <a:ahLst/>
              <a:cxnLst>
                <a:cxn ang="0">
                  <a:pos x="187" y="67"/>
                </a:cxn>
                <a:cxn ang="0">
                  <a:pos x="199" y="60"/>
                </a:cxn>
                <a:cxn ang="0">
                  <a:pos x="200" y="53"/>
                </a:cxn>
                <a:cxn ang="0">
                  <a:pos x="201" y="45"/>
                </a:cxn>
                <a:cxn ang="0">
                  <a:pos x="185" y="39"/>
                </a:cxn>
                <a:cxn ang="0">
                  <a:pos x="170" y="31"/>
                </a:cxn>
                <a:cxn ang="0">
                  <a:pos x="158" y="32"/>
                </a:cxn>
                <a:cxn ang="0">
                  <a:pos x="149" y="28"/>
                </a:cxn>
                <a:cxn ang="0">
                  <a:pos x="135" y="17"/>
                </a:cxn>
                <a:cxn ang="0">
                  <a:pos x="131" y="2"/>
                </a:cxn>
                <a:cxn ang="0">
                  <a:pos x="115" y="1"/>
                </a:cxn>
                <a:cxn ang="0">
                  <a:pos x="106" y="3"/>
                </a:cxn>
                <a:cxn ang="0">
                  <a:pos x="92" y="12"/>
                </a:cxn>
                <a:cxn ang="0">
                  <a:pos x="80" y="15"/>
                </a:cxn>
                <a:cxn ang="0">
                  <a:pos x="65" y="12"/>
                </a:cxn>
                <a:cxn ang="0">
                  <a:pos x="47" y="9"/>
                </a:cxn>
                <a:cxn ang="0">
                  <a:pos x="21" y="11"/>
                </a:cxn>
                <a:cxn ang="0">
                  <a:pos x="16" y="16"/>
                </a:cxn>
                <a:cxn ang="0">
                  <a:pos x="15" y="31"/>
                </a:cxn>
                <a:cxn ang="0">
                  <a:pos x="5" y="50"/>
                </a:cxn>
                <a:cxn ang="0">
                  <a:pos x="5" y="63"/>
                </a:cxn>
                <a:cxn ang="0">
                  <a:pos x="11" y="64"/>
                </a:cxn>
                <a:cxn ang="0">
                  <a:pos x="29" y="68"/>
                </a:cxn>
                <a:cxn ang="0">
                  <a:pos x="40" y="66"/>
                </a:cxn>
                <a:cxn ang="0">
                  <a:pos x="60" y="58"/>
                </a:cxn>
                <a:cxn ang="0">
                  <a:pos x="77" y="69"/>
                </a:cxn>
                <a:cxn ang="0">
                  <a:pos x="86" y="88"/>
                </a:cxn>
                <a:cxn ang="0">
                  <a:pos x="74" y="92"/>
                </a:cxn>
                <a:cxn ang="0">
                  <a:pos x="72" y="105"/>
                </a:cxn>
                <a:cxn ang="0">
                  <a:pos x="82" y="105"/>
                </a:cxn>
                <a:cxn ang="0">
                  <a:pos x="97" y="85"/>
                </a:cxn>
                <a:cxn ang="0">
                  <a:pos x="111" y="90"/>
                </a:cxn>
                <a:cxn ang="0">
                  <a:pos x="114" y="101"/>
                </a:cxn>
                <a:cxn ang="0">
                  <a:pos x="126" y="115"/>
                </a:cxn>
                <a:cxn ang="0">
                  <a:pos x="146" y="108"/>
                </a:cxn>
                <a:cxn ang="0">
                  <a:pos x="150" y="103"/>
                </a:cxn>
                <a:cxn ang="0">
                  <a:pos x="155" y="85"/>
                </a:cxn>
                <a:cxn ang="0">
                  <a:pos x="178" y="78"/>
                </a:cxn>
              </a:cxnLst>
              <a:rect l="0" t="0" r="r" b="b"/>
              <a:pathLst>
                <a:path w="201" h="117">
                  <a:moveTo>
                    <a:pt x="179" y="73"/>
                  </a:moveTo>
                  <a:cubicBezTo>
                    <a:pt x="180" y="73"/>
                    <a:pt x="186" y="67"/>
                    <a:pt x="187" y="67"/>
                  </a:cubicBezTo>
                  <a:cubicBezTo>
                    <a:pt x="189" y="67"/>
                    <a:pt x="197" y="68"/>
                    <a:pt x="197" y="67"/>
                  </a:cubicBezTo>
                  <a:cubicBezTo>
                    <a:pt x="197" y="66"/>
                    <a:pt x="199" y="62"/>
                    <a:pt x="199" y="60"/>
                  </a:cubicBezTo>
                  <a:cubicBezTo>
                    <a:pt x="198" y="59"/>
                    <a:pt x="196" y="57"/>
                    <a:pt x="196" y="56"/>
                  </a:cubicBezTo>
                  <a:cubicBezTo>
                    <a:pt x="197" y="55"/>
                    <a:pt x="200" y="55"/>
                    <a:pt x="200" y="53"/>
                  </a:cubicBezTo>
                  <a:cubicBezTo>
                    <a:pt x="200" y="52"/>
                    <a:pt x="197" y="51"/>
                    <a:pt x="197" y="50"/>
                  </a:cubicBezTo>
                  <a:cubicBezTo>
                    <a:pt x="197" y="49"/>
                    <a:pt x="201" y="47"/>
                    <a:pt x="201" y="45"/>
                  </a:cubicBezTo>
                  <a:cubicBezTo>
                    <a:pt x="200" y="43"/>
                    <a:pt x="197" y="43"/>
                    <a:pt x="194" y="41"/>
                  </a:cubicBezTo>
                  <a:cubicBezTo>
                    <a:pt x="191" y="40"/>
                    <a:pt x="188" y="40"/>
                    <a:pt x="185" y="39"/>
                  </a:cubicBezTo>
                  <a:cubicBezTo>
                    <a:pt x="182" y="37"/>
                    <a:pt x="175" y="38"/>
                    <a:pt x="175" y="37"/>
                  </a:cubicBezTo>
                  <a:cubicBezTo>
                    <a:pt x="175" y="36"/>
                    <a:pt x="171" y="33"/>
                    <a:pt x="170" y="31"/>
                  </a:cubicBezTo>
                  <a:cubicBezTo>
                    <a:pt x="169" y="30"/>
                    <a:pt x="166" y="31"/>
                    <a:pt x="164" y="32"/>
                  </a:cubicBezTo>
                  <a:cubicBezTo>
                    <a:pt x="162" y="33"/>
                    <a:pt x="160" y="34"/>
                    <a:pt x="158" y="32"/>
                  </a:cubicBezTo>
                  <a:cubicBezTo>
                    <a:pt x="156" y="31"/>
                    <a:pt x="155" y="29"/>
                    <a:pt x="153" y="30"/>
                  </a:cubicBezTo>
                  <a:cubicBezTo>
                    <a:pt x="151" y="31"/>
                    <a:pt x="148" y="30"/>
                    <a:pt x="149" y="28"/>
                  </a:cubicBezTo>
                  <a:cubicBezTo>
                    <a:pt x="149" y="25"/>
                    <a:pt x="145" y="20"/>
                    <a:pt x="144" y="19"/>
                  </a:cubicBezTo>
                  <a:cubicBezTo>
                    <a:pt x="142" y="18"/>
                    <a:pt x="137" y="19"/>
                    <a:pt x="135" y="17"/>
                  </a:cubicBezTo>
                  <a:cubicBezTo>
                    <a:pt x="134" y="14"/>
                    <a:pt x="132" y="12"/>
                    <a:pt x="133" y="11"/>
                  </a:cubicBezTo>
                  <a:cubicBezTo>
                    <a:pt x="134" y="9"/>
                    <a:pt x="133" y="4"/>
                    <a:pt x="131" y="2"/>
                  </a:cubicBezTo>
                  <a:cubicBezTo>
                    <a:pt x="130" y="0"/>
                    <a:pt x="124" y="0"/>
                    <a:pt x="122" y="1"/>
                  </a:cubicBezTo>
                  <a:cubicBezTo>
                    <a:pt x="120" y="2"/>
                    <a:pt x="116" y="0"/>
                    <a:pt x="115" y="1"/>
                  </a:cubicBezTo>
                  <a:cubicBezTo>
                    <a:pt x="113" y="2"/>
                    <a:pt x="112" y="4"/>
                    <a:pt x="109" y="4"/>
                  </a:cubicBezTo>
                  <a:cubicBezTo>
                    <a:pt x="108" y="4"/>
                    <a:pt x="107" y="4"/>
                    <a:pt x="106" y="3"/>
                  </a:cubicBezTo>
                  <a:cubicBezTo>
                    <a:pt x="104" y="4"/>
                    <a:pt x="99" y="4"/>
                    <a:pt x="99" y="4"/>
                  </a:cubicBezTo>
                  <a:cubicBezTo>
                    <a:pt x="99" y="4"/>
                    <a:pt x="92" y="10"/>
                    <a:pt x="92" y="12"/>
                  </a:cubicBezTo>
                  <a:cubicBezTo>
                    <a:pt x="92" y="14"/>
                    <a:pt x="92" y="17"/>
                    <a:pt x="90" y="15"/>
                  </a:cubicBezTo>
                  <a:cubicBezTo>
                    <a:pt x="89" y="14"/>
                    <a:pt x="82" y="14"/>
                    <a:pt x="80" y="15"/>
                  </a:cubicBezTo>
                  <a:cubicBezTo>
                    <a:pt x="78" y="16"/>
                    <a:pt x="76" y="11"/>
                    <a:pt x="73" y="12"/>
                  </a:cubicBezTo>
                  <a:cubicBezTo>
                    <a:pt x="70" y="14"/>
                    <a:pt x="66" y="10"/>
                    <a:pt x="65" y="12"/>
                  </a:cubicBezTo>
                  <a:cubicBezTo>
                    <a:pt x="65" y="13"/>
                    <a:pt x="61" y="12"/>
                    <a:pt x="58" y="11"/>
                  </a:cubicBezTo>
                  <a:cubicBezTo>
                    <a:pt x="55" y="9"/>
                    <a:pt x="49" y="11"/>
                    <a:pt x="47" y="9"/>
                  </a:cubicBezTo>
                  <a:cubicBezTo>
                    <a:pt x="45" y="7"/>
                    <a:pt x="32" y="7"/>
                    <a:pt x="28" y="7"/>
                  </a:cubicBezTo>
                  <a:cubicBezTo>
                    <a:pt x="24" y="7"/>
                    <a:pt x="23" y="9"/>
                    <a:pt x="21" y="11"/>
                  </a:cubicBezTo>
                  <a:cubicBezTo>
                    <a:pt x="19" y="13"/>
                    <a:pt x="17" y="12"/>
                    <a:pt x="15" y="12"/>
                  </a:cubicBezTo>
                  <a:cubicBezTo>
                    <a:pt x="15" y="14"/>
                    <a:pt x="15" y="15"/>
                    <a:pt x="16" y="16"/>
                  </a:cubicBezTo>
                  <a:cubicBezTo>
                    <a:pt x="17" y="18"/>
                    <a:pt x="21" y="25"/>
                    <a:pt x="20" y="27"/>
                  </a:cubicBezTo>
                  <a:cubicBezTo>
                    <a:pt x="19" y="29"/>
                    <a:pt x="17" y="29"/>
                    <a:pt x="15" y="31"/>
                  </a:cubicBezTo>
                  <a:cubicBezTo>
                    <a:pt x="14" y="33"/>
                    <a:pt x="5" y="41"/>
                    <a:pt x="5" y="42"/>
                  </a:cubicBezTo>
                  <a:cubicBezTo>
                    <a:pt x="4" y="43"/>
                    <a:pt x="6" y="49"/>
                    <a:pt x="5" y="50"/>
                  </a:cubicBezTo>
                  <a:cubicBezTo>
                    <a:pt x="4" y="51"/>
                    <a:pt x="0" y="56"/>
                    <a:pt x="0" y="58"/>
                  </a:cubicBezTo>
                  <a:cubicBezTo>
                    <a:pt x="0" y="60"/>
                    <a:pt x="3" y="63"/>
                    <a:pt x="5" y="63"/>
                  </a:cubicBezTo>
                  <a:cubicBezTo>
                    <a:pt x="6" y="64"/>
                    <a:pt x="6" y="64"/>
                    <a:pt x="7" y="65"/>
                  </a:cubicBezTo>
                  <a:cubicBezTo>
                    <a:pt x="8" y="64"/>
                    <a:pt x="10" y="64"/>
                    <a:pt x="11" y="64"/>
                  </a:cubicBezTo>
                  <a:cubicBezTo>
                    <a:pt x="13" y="64"/>
                    <a:pt x="20" y="66"/>
                    <a:pt x="22" y="66"/>
                  </a:cubicBezTo>
                  <a:cubicBezTo>
                    <a:pt x="25" y="66"/>
                    <a:pt x="28" y="67"/>
                    <a:pt x="29" y="68"/>
                  </a:cubicBezTo>
                  <a:cubicBezTo>
                    <a:pt x="30" y="69"/>
                    <a:pt x="32" y="69"/>
                    <a:pt x="34" y="67"/>
                  </a:cubicBezTo>
                  <a:cubicBezTo>
                    <a:pt x="36" y="65"/>
                    <a:pt x="38" y="66"/>
                    <a:pt x="40" y="66"/>
                  </a:cubicBezTo>
                  <a:cubicBezTo>
                    <a:pt x="42" y="66"/>
                    <a:pt x="45" y="65"/>
                    <a:pt x="46" y="63"/>
                  </a:cubicBezTo>
                  <a:cubicBezTo>
                    <a:pt x="47" y="61"/>
                    <a:pt x="57" y="59"/>
                    <a:pt x="60" y="58"/>
                  </a:cubicBezTo>
                  <a:cubicBezTo>
                    <a:pt x="62" y="58"/>
                    <a:pt x="66" y="63"/>
                    <a:pt x="69" y="63"/>
                  </a:cubicBezTo>
                  <a:cubicBezTo>
                    <a:pt x="71" y="63"/>
                    <a:pt x="75" y="65"/>
                    <a:pt x="77" y="69"/>
                  </a:cubicBezTo>
                  <a:cubicBezTo>
                    <a:pt x="78" y="74"/>
                    <a:pt x="82" y="79"/>
                    <a:pt x="84" y="81"/>
                  </a:cubicBezTo>
                  <a:cubicBezTo>
                    <a:pt x="85" y="82"/>
                    <a:pt x="86" y="87"/>
                    <a:pt x="86" y="88"/>
                  </a:cubicBezTo>
                  <a:cubicBezTo>
                    <a:pt x="86" y="89"/>
                    <a:pt x="83" y="88"/>
                    <a:pt x="79" y="87"/>
                  </a:cubicBezTo>
                  <a:cubicBezTo>
                    <a:pt x="75" y="86"/>
                    <a:pt x="74" y="90"/>
                    <a:pt x="74" y="92"/>
                  </a:cubicBezTo>
                  <a:cubicBezTo>
                    <a:pt x="74" y="94"/>
                    <a:pt x="69" y="101"/>
                    <a:pt x="68" y="102"/>
                  </a:cubicBezTo>
                  <a:cubicBezTo>
                    <a:pt x="67" y="103"/>
                    <a:pt x="70" y="104"/>
                    <a:pt x="72" y="105"/>
                  </a:cubicBezTo>
                  <a:cubicBezTo>
                    <a:pt x="73" y="105"/>
                    <a:pt x="77" y="102"/>
                    <a:pt x="78" y="102"/>
                  </a:cubicBezTo>
                  <a:cubicBezTo>
                    <a:pt x="79" y="102"/>
                    <a:pt x="81" y="103"/>
                    <a:pt x="82" y="105"/>
                  </a:cubicBezTo>
                  <a:cubicBezTo>
                    <a:pt x="82" y="99"/>
                    <a:pt x="83" y="100"/>
                    <a:pt x="88" y="96"/>
                  </a:cubicBezTo>
                  <a:cubicBezTo>
                    <a:pt x="93" y="93"/>
                    <a:pt x="93" y="86"/>
                    <a:pt x="97" y="85"/>
                  </a:cubicBezTo>
                  <a:cubicBezTo>
                    <a:pt x="102" y="84"/>
                    <a:pt x="104" y="82"/>
                    <a:pt x="110" y="83"/>
                  </a:cubicBezTo>
                  <a:cubicBezTo>
                    <a:pt x="116" y="84"/>
                    <a:pt x="107" y="88"/>
                    <a:pt x="111" y="90"/>
                  </a:cubicBezTo>
                  <a:cubicBezTo>
                    <a:pt x="115" y="93"/>
                    <a:pt x="129" y="90"/>
                    <a:pt x="129" y="93"/>
                  </a:cubicBezTo>
                  <a:cubicBezTo>
                    <a:pt x="130" y="96"/>
                    <a:pt x="114" y="100"/>
                    <a:pt x="114" y="101"/>
                  </a:cubicBezTo>
                  <a:cubicBezTo>
                    <a:pt x="115" y="103"/>
                    <a:pt x="123" y="105"/>
                    <a:pt x="126" y="107"/>
                  </a:cubicBezTo>
                  <a:cubicBezTo>
                    <a:pt x="129" y="108"/>
                    <a:pt x="125" y="114"/>
                    <a:pt x="126" y="115"/>
                  </a:cubicBezTo>
                  <a:cubicBezTo>
                    <a:pt x="128" y="117"/>
                    <a:pt x="132" y="116"/>
                    <a:pt x="135" y="113"/>
                  </a:cubicBezTo>
                  <a:cubicBezTo>
                    <a:pt x="139" y="111"/>
                    <a:pt x="142" y="111"/>
                    <a:pt x="146" y="108"/>
                  </a:cubicBezTo>
                  <a:cubicBezTo>
                    <a:pt x="151" y="105"/>
                    <a:pt x="160" y="108"/>
                    <a:pt x="161" y="106"/>
                  </a:cubicBezTo>
                  <a:cubicBezTo>
                    <a:pt x="162" y="104"/>
                    <a:pt x="159" y="103"/>
                    <a:pt x="150" y="103"/>
                  </a:cubicBezTo>
                  <a:cubicBezTo>
                    <a:pt x="141" y="104"/>
                    <a:pt x="141" y="96"/>
                    <a:pt x="141" y="94"/>
                  </a:cubicBezTo>
                  <a:cubicBezTo>
                    <a:pt x="141" y="92"/>
                    <a:pt x="150" y="86"/>
                    <a:pt x="155" y="85"/>
                  </a:cubicBezTo>
                  <a:cubicBezTo>
                    <a:pt x="160" y="85"/>
                    <a:pt x="164" y="83"/>
                    <a:pt x="169" y="81"/>
                  </a:cubicBezTo>
                  <a:cubicBezTo>
                    <a:pt x="171" y="80"/>
                    <a:pt x="175" y="79"/>
                    <a:pt x="178" y="78"/>
                  </a:cubicBezTo>
                  <a:cubicBezTo>
                    <a:pt x="178" y="76"/>
                    <a:pt x="177" y="73"/>
                    <a:pt x="179" y="7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2" name="Freeform 83">
              <a:extLst>
                <a:ext uri="{FF2B5EF4-FFF2-40B4-BE49-F238E27FC236}">
                  <a16:creationId xmlns:a16="http://schemas.microsoft.com/office/drawing/2014/main" id="{1C1E31C8-668C-9360-AD01-A5832A2A5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3140" y="2513480"/>
              <a:ext cx="242604" cy="174372"/>
            </a:xfrm>
            <a:custGeom>
              <a:avLst/>
              <a:gdLst/>
              <a:ahLst/>
              <a:cxnLst>
                <a:cxn ang="0">
                  <a:pos x="99" y="38"/>
                </a:cxn>
                <a:cxn ang="0">
                  <a:pos x="93" y="32"/>
                </a:cxn>
                <a:cxn ang="0">
                  <a:pos x="88" y="25"/>
                </a:cxn>
                <a:cxn ang="0">
                  <a:pos x="86" y="17"/>
                </a:cxn>
                <a:cxn ang="0">
                  <a:pos x="85" y="9"/>
                </a:cxn>
                <a:cxn ang="0">
                  <a:pos x="75" y="6"/>
                </a:cxn>
                <a:cxn ang="0">
                  <a:pos x="69" y="6"/>
                </a:cxn>
                <a:cxn ang="0">
                  <a:pos x="63" y="3"/>
                </a:cxn>
                <a:cxn ang="0">
                  <a:pos x="57" y="1"/>
                </a:cxn>
                <a:cxn ang="0">
                  <a:pos x="57" y="0"/>
                </a:cxn>
                <a:cxn ang="0">
                  <a:pos x="53" y="2"/>
                </a:cxn>
                <a:cxn ang="0">
                  <a:pos x="49" y="6"/>
                </a:cxn>
                <a:cxn ang="0">
                  <a:pos x="41" y="7"/>
                </a:cxn>
                <a:cxn ang="0">
                  <a:pos x="38" y="13"/>
                </a:cxn>
                <a:cxn ang="0">
                  <a:pos x="37" y="17"/>
                </a:cxn>
                <a:cxn ang="0">
                  <a:pos x="33" y="20"/>
                </a:cxn>
                <a:cxn ang="0">
                  <a:pos x="27" y="26"/>
                </a:cxn>
                <a:cxn ang="0">
                  <a:pos x="26" y="31"/>
                </a:cxn>
                <a:cxn ang="0">
                  <a:pos x="18" y="33"/>
                </a:cxn>
                <a:cxn ang="0">
                  <a:pos x="13" y="36"/>
                </a:cxn>
                <a:cxn ang="0">
                  <a:pos x="4" y="35"/>
                </a:cxn>
                <a:cxn ang="0">
                  <a:pos x="4" y="36"/>
                </a:cxn>
                <a:cxn ang="0">
                  <a:pos x="6" y="45"/>
                </a:cxn>
                <a:cxn ang="0">
                  <a:pos x="7" y="55"/>
                </a:cxn>
                <a:cxn ang="0">
                  <a:pos x="0" y="60"/>
                </a:cxn>
                <a:cxn ang="0">
                  <a:pos x="4" y="66"/>
                </a:cxn>
                <a:cxn ang="0">
                  <a:pos x="4" y="72"/>
                </a:cxn>
                <a:cxn ang="0">
                  <a:pos x="10" y="71"/>
                </a:cxn>
                <a:cxn ang="0">
                  <a:pos x="17" y="67"/>
                </a:cxn>
                <a:cxn ang="0">
                  <a:pos x="36" y="69"/>
                </a:cxn>
                <a:cxn ang="0">
                  <a:pos x="47" y="71"/>
                </a:cxn>
                <a:cxn ang="0">
                  <a:pos x="54" y="72"/>
                </a:cxn>
                <a:cxn ang="0">
                  <a:pos x="62" y="72"/>
                </a:cxn>
                <a:cxn ang="0">
                  <a:pos x="69" y="75"/>
                </a:cxn>
                <a:cxn ang="0">
                  <a:pos x="79" y="75"/>
                </a:cxn>
                <a:cxn ang="0">
                  <a:pos x="81" y="72"/>
                </a:cxn>
                <a:cxn ang="0">
                  <a:pos x="88" y="64"/>
                </a:cxn>
                <a:cxn ang="0">
                  <a:pos x="95" y="63"/>
                </a:cxn>
                <a:cxn ang="0">
                  <a:pos x="94" y="58"/>
                </a:cxn>
                <a:cxn ang="0">
                  <a:pos x="92" y="48"/>
                </a:cxn>
                <a:cxn ang="0">
                  <a:pos x="100" y="49"/>
                </a:cxn>
                <a:cxn ang="0">
                  <a:pos x="106" y="44"/>
                </a:cxn>
                <a:cxn ang="0">
                  <a:pos x="99" y="38"/>
                </a:cxn>
              </a:cxnLst>
              <a:rect l="0" t="0" r="r" b="b"/>
              <a:pathLst>
                <a:path w="106" h="77">
                  <a:moveTo>
                    <a:pt x="99" y="38"/>
                  </a:moveTo>
                  <a:cubicBezTo>
                    <a:pt x="97" y="37"/>
                    <a:pt x="96" y="33"/>
                    <a:pt x="93" y="32"/>
                  </a:cubicBezTo>
                  <a:cubicBezTo>
                    <a:pt x="90" y="30"/>
                    <a:pt x="90" y="26"/>
                    <a:pt x="88" y="25"/>
                  </a:cubicBezTo>
                  <a:cubicBezTo>
                    <a:pt x="85" y="23"/>
                    <a:pt x="87" y="19"/>
                    <a:pt x="86" y="17"/>
                  </a:cubicBezTo>
                  <a:cubicBezTo>
                    <a:pt x="86" y="14"/>
                    <a:pt x="87" y="10"/>
                    <a:pt x="85" y="9"/>
                  </a:cubicBezTo>
                  <a:cubicBezTo>
                    <a:pt x="84" y="8"/>
                    <a:pt x="78" y="5"/>
                    <a:pt x="75" y="6"/>
                  </a:cubicBezTo>
                  <a:cubicBezTo>
                    <a:pt x="72" y="7"/>
                    <a:pt x="70" y="8"/>
                    <a:pt x="69" y="6"/>
                  </a:cubicBezTo>
                  <a:cubicBezTo>
                    <a:pt x="68" y="4"/>
                    <a:pt x="66" y="2"/>
                    <a:pt x="63" y="3"/>
                  </a:cubicBezTo>
                  <a:cubicBezTo>
                    <a:pt x="60" y="4"/>
                    <a:pt x="59" y="3"/>
                    <a:pt x="57" y="1"/>
                  </a:cubicBezTo>
                  <a:cubicBezTo>
                    <a:pt x="57" y="1"/>
                    <a:pt x="57" y="1"/>
                    <a:pt x="57" y="0"/>
                  </a:cubicBezTo>
                  <a:cubicBezTo>
                    <a:pt x="55" y="1"/>
                    <a:pt x="54" y="1"/>
                    <a:pt x="53" y="2"/>
                  </a:cubicBezTo>
                  <a:cubicBezTo>
                    <a:pt x="51" y="3"/>
                    <a:pt x="51" y="6"/>
                    <a:pt x="49" y="6"/>
                  </a:cubicBezTo>
                  <a:cubicBezTo>
                    <a:pt x="46" y="6"/>
                    <a:pt x="44" y="5"/>
                    <a:pt x="41" y="7"/>
                  </a:cubicBezTo>
                  <a:cubicBezTo>
                    <a:pt x="38" y="9"/>
                    <a:pt x="38" y="11"/>
                    <a:pt x="38" y="13"/>
                  </a:cubicBezTo>
                  <a:cubicBezTo>
                    <a:pt x="38" y="15"/>
                    <a:pt x="39" y="17"/>
                    <a:pt x="37" y="17"/>
                  </a:cubicBezTo>
                  <a:cubicBezTo>
                    <a:pt x="35" y="17"/>
                    <a:pt x="35" y="20"/>
                    <a:pt x="33" y="20"/>
                  </a:cubicBezTo>
                  <a:cubicBezTo>
                    <a:pt x="31" y="21"/>
                    <a:pt x="28" y="24"/>
                    <a:pt x="27" y="26"/>
                  </a:cubicBezTo>
                  <a:cubicBezTo>
                    <a:pt x="27" y="27"/>
                    <a:pt x="27" y="31"/>
                    <a:pt x="26" y="31"/>
                  </a:cubicBezTo>
                  <a:cubicBezTo>
                    <a:pt x="24" y="31"/>
                    <a:pt x="20" y="32"/>
                    <a:pt x="18" y="33"/>
                  </a:cubicBezTo>
                  <a:cubicBezTo>
                    <a:pt x="17" y="35"/>
                    <a:pt x="15" y="37"/>
                    <a:pt x="13" y="36"/>
                  </a:cubicBezTo>
                  <a:cubicBezTo>
                    <a:pt x="11" y="36"/>
                    <a:pt x="8" y="35"/>
                    <a:pt x="4" y="35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3" y="40"/>
                    <a:pt x="4" y="43"/>
                    <a:pt x="6" y="45"/>
                  </a:cubicBezTo>
                  <a:cubicBezTo>
                    <a:pt x="8" y="47"/>
                    <a:pt x="9" y="54"/>
                    <a:pt x="7" y="55"/>
                  </a:cubicBezTo>
                  <a:cubicBezTo>
                    <a:pt x="4" y="56"/>
                    <a:pt x="0" y="59"/>
                    <a:pt x="0" y="60"/>
                  </a:cubicBezTo>
                  <a:cubicBezTo>
                    <a:pt x="0" y="62"/>
                    <a:pt x="5" y="64"/>
                    <a:pt x="4" y="66"/>
                  </a:cubicBezTo>
                  <a:cubicBezTo>
                    <a:pt x="3" y="67"/>
                    <a:pt x="3" y="70"/>
                    <a:pt x="4" y="72"/>
                  </a:cubicBezTo>
                  <a:cubicBezTo>
                    <a:pt x="6" y="72"/>
                    <a:pt x="8" y="73"/>
                    <a:pt x="10" y="71"/>
                  </a:cubicBezTo>
                  <a:cubicBezTo>
                    <a:pt x="12" y="69"/>
                    <a:pt x="13" y="67"/>
                    <a:pt x="17" y="67"/>
                  </a:cubicBezTo>
                  <a:cubicBezTo>
                    <a:pt x="21" y="67"/>
                    <a:pt x="34" y="67"/>
                    <a:pt x="36" y="69"/>
                  </a:cubicBezTo>
                  <a:cubicBezTo>
                    <a:pt x="38" y="71"/>
                    <a:pt x="44" y="69"/>
                    <a:pt x="47" y="71"/>
                  </a:cubicBezTo>
                  <a:cubicBezTo>
                    <a:pt x="50" y="72"/>
                    <a:pt x="54" y="73"/>
                    <a:pt x="54" y="72"/>
                  </a:cubicBezTo>
                  <a:cubicBezTo>
                    <a:pt x="55" y="70"/>
                    <a:pt x="59" y="74"/>
                    <a:pt x="62" y="72"/>
                  </a:cubicBezTo>
                  <a:cubicBezTo>
                    <a:pt x="65" y="71"/>
                    <a:pt x="67" y="76"/>
                    <a:pt x="69" y="75"/>
                  </a:cubicBezTo>
                  <a:cubicBezTo>
                    <a:pt x="71" y="74"/>
                    <a:pt x="78" y="74"/>
                    <a:pt x="79" y="75"/>
                  </a:cubicBezTo>
                  <a:cubicBezTo>
                    <a:pt x="81" y="77"/>
                    <a:pt x="81" y="74"/>
                    <a:pt x="81" y="72"/>
                  </a:cubicBezTo>
                  <a:cubicBezTo>
                    <a:pt x="81" y="70"/>
                    <a:pt x="88" y="64"/>
                    <a:pt x="88" y="64"/>
                  </a:cubicBezTo>
                  <a:cubicBezTo>
                    <a:pt x="88" y="64"/>
                    <a:pt x="93" y="64"/>
                    <a:pt x="95" y="63"/>
                  </a:cubicBezTo>
                  <a:cubicBezTo>
                    <a:pt x="95" y="62"/>
                    <a:pt x="94" y="60"/>
                    <a:pt x="94" y="58"/>
                  </a:cubicBezTo>
                  <a:cubicBezTo>
                    <a:pt x="92" y="53"/>
                    <a:pt x="90" y="49"/>
                    <a:pt x="92" y="48"/>
                  </a:cubicBezTo>
                  <a:cubicBezTo>
                    <a:pt x="93" y="46"/>
                    <a:pt x="98" y="50"/>
                    <a:pt x="100" y="49"/>
                  </a:cubicBezTo>
                  <a:cubicBezTo>
                    <a:pt x="102" y="48"/>
                    <a:pt x="106" y="46"/>
                    <a:pt x="106" y="44"/>
                  </a:cubicBezTo>
                  <a:cubicBezTo>
                    <a:pt x="105" y="41"/>
                    <a:pt x="101" y="38"/>
                    <a:pt x="99" y="38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3" name="Freeform 84">
              <a:extLst>
                <a:ext uri="{FF2B5EF4-FFF2-40B4-BE49-F238E27FC236}">
                  <a16:creationId xmlns:a16="http://schemas.microsoft.com/office/drawing/2014/main" id="{22A5B095-1A6D-B88F-8264-93DD32899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2489" y="2445248"/>
              <a:ext cx="191431" cy="89082"/>
            </a:xfrm>
            <a:custGeom>
              <a:avLst/>
              <a:gdLst/>
              <a:ahLst/>
              <a:cxnLst>
                <a:cxn ang="0">
                  <a:pos x="29" y="27"/>
                </a:cxn>
                <a:cxn ang="0">
                  <a:pos x="43" y="27"/>
                </a:cxn>
                <a:cxn ang="0">
                  <a:pos x="49" y="30"/>
                </a:cxn>
                <a:cxn ang="0">
                  <a:pos x="60" y="36"/>
                </a:cxn>
                <a:cxn ang="0">
                  <a:pos x="66" y="39"/>
                </a:cxn>
                <a:cxn ang="0">
                  <a:pos x="68" y="37"/>
                </a:cxn>
                <a:cxn ang="0">
                  <a:pos x="76" y="36"/>
                </a:cxn>
                <a:cxn ang="0">
                  <a:pos x="80" y="32"/>
                </a:cxn>
                <a:cxn ang="0">
                  <a:pos x="84" y="30"/>
                </a:cxn>
                <a:cxn ang="0">
                  <a:pos x="81" y="24"/>
                </a:cxn>
                <a:cxn ang="0">
                  <a:pos x="78" y="17"/>
                </a:cxn>
                <a:cxn ang="0">
                  <a:pos x="76" y="11"/>
                </a:cxn>
                <a:cxn ang="0">
                  <a:pos x="74" y="8"/>
                </a:cxn>
                <a:cxn ang="0">
                  <a:pos x="64" y="7"/>
                </a:cxn>
                <a:cxn ang="0">
                  <a:pos x="52" y="1"/>
                </a:cxn>
                <a:cxn ang="0">
                  <a:pos x="40" y="1"/>
                </a:cxn>
                <a:cxn ang="0">
                  <a:pos x="39" y="12"/>
                </a:cxn>
                <a:cxn ang="0">
                  <a:pos x="30" y="16"/>
                </a:cxn>
                <a:cxn ang="0">
                  <a:pos x="20" y="5"/>
                </a:cxn>
                <a:cxn ang="0">
                  <a:pos x="9" y="10"/>
                </a:cxn>
                <a:cxn ang="0">
                  <a:pos x="5" y="19"/>
                </a:cxn>
                <a:cxn ang="0">
                  <a:pos x="3" y="29"/>
                </a:cxn>
                <a:cxn ang="0">
                  <a:pos x="3" y="30"/>
                </a:cxn>
                <a:cxn ang="0">
                  <a:pos x="12" y="27"/>
                </a:cxn>
                <a:cxn ang="0">
                  <a:pos x="29" y="27"/>
                </a:cxn>
              </a:cxnLst>
              <a:rect l="0" t="0" r="r" b="b"/>
              <a:pathLst>
                <a:path w="84" h="39">
                  <a:moveTo>
                    <a:pt x="29" y="27"/>
                  </a:moveTo>
                  <a:cubicBezTo>
                    <a:pt x="32" y="27"/>
                    <a:pt x="39" y="29"/>
                    <a:pt x="43" y="27"/>
                  </a:cubicBezTo>
                  <a:cubicBezTo>
                    <a:pt x="47" y="26"/>
                    <a:pt x="47" y="31"/>
                    <a:pt x="49" y="30"/>
                  </a:cubicBezTo>
                  <a:cubicBezTo>
                    <a:pt x="52" y="29"/>
                    <a:pt x="57" y="33"/>
                    <a:pt x="60" y="36"/>
                  </a:cubicBezTo>
                  <a:cubicBezTo>
                    <a:pt x="62" y="37"/>
                    <a:pt x="64" y="38"/>
                    <a:pt x="66" y="39"/>
                  </a:cubicBezTo>
                  <a:cubicBezTo>
                    <a:pt x="66" y="38"/>
                    <a:pt x="67" y="38"/>
                    <a:pt x="68" y="37"/>
                  </a:cubicBezTo>
                  <a:cubicBezTo>
                    <a:pt x="71" y="35"/>
                    <a:pt x="73" y="36"/>
                    <a:pt x="76" y="36"/>
                  </a:cubicBezTo>
                  <a:cubicBezTo>
                    <a:pt x="78" y="36"/>
                    <a:pt x="78" y="33"/>
                    <a:pt x="80" y="32"/>
                  </a:cubicBezTo>
                  <a:cubicBezTo>
                    <a:pt x="81" y="31"/>
                    <a:pt x="82" y="31"/>
                    <a:pt x="84" y="30"/>
                  </a:cubicBezTo>
                  <a:cubicBezTo>
                    <a:pt x="83" y="29"/>
                    <a:pt x="83" y="25"/>
                    <a:pt x="81" y="24"/>
                  </a:cubicBezTo>
                  <a:cubicBezTo>
                    <a:pt x="79" y="22"/>
                    <a:pt x="77" y="19"/>
                    <a:pt x="78" y="17"/>
                  </a:cubicBezTo>
                  <a:cubicBezTo>
                    <a:pt x="78" y="15"/>
                    <a:pt x="78" y="13"/>
                    <a:pt x="76" y="11"/>
                  </a:cubicBezTo>
                  <a:cubicBezTo>
                    <a:pt x="75" y="10"/>
                    <a:pt x="75" y="9"/>
                    <a:pt x="74" y="8"/>
                  </a:cubicBezTo>
                  <a:cubicBezTo>
                    <a:pt x="70" y="7"/>
                    <a:pt x="65" y="7"/>
                    <a:pt x="64" y="7"/>
                  </a:cubicBezTo>
                  <a:cubicBezTo>
                    <a:pt x="62" y="8"/>
                    <a:pt x="54" y="2"/>
                    <a:pt x="52" y="1"/>
                  </a:cubicBezTo>
                  <a:cubicBezTo>
                    <a:pt x="51" y="0"/>
                    <a:pt x="46" y="0"/>
                    <a:pt x="40" y="1"/>
                  </a:cubicBezTo>
                  <a:cubicBezTo>
                    <a:pt x="37" y="4"/>
                    <a:pt x="39" y="7"/>
                    <a:pt x="39" y="12"/>
                  </a:cubicBezTo>
                  <a:cubicBezTo>
                    <a:pt x="39" y="17"/>
                    <a:pt x="33" y="16"/>
                    <a:pt x="30" y="16"/>
                  </a:cubicBezTo>
                  <a:cubicBezTo>
                    <a:pt x="27" y="16"/>
                    <a:pt x="22" y="7"/>
                    <a:pt x="20" y="5"/>
                  </a:cubicBezTo>
                  <a:cubicBezTo>
                    <a:pt x="18" y="2"/>
                    <a:pt x="13" y="7"/>
                    <a:pt x="9" y="10"/>
                  </a:cubicBezTo>
                  <a:cubicBezTo>
                    <a:pt x="5" y="12"/>
                    <a:pt x="7" y="16"/>
                    <a:pt x="5" y="19"/>
                  </a:cubicBezTo>
                  <a:cubicBezTo>
                    <a:pt x="2" y="21"/>
                    <a:pt x="0" y="24"/>
                    <a:pt x="3" y="29"/>
                  </a:cubicBezTo>
                  <a:cubicBezTo>
                    <a:pt x="3" y="29"/>
                    <a:pt x="3" y="30"/>
                    <a:pt x="3" y="30"/>
                  </a:cubicBezTo>
                  <a:cubicBezTo>
                    <a:pt x="7" y="30"/>
                    <a:pt x="10" y="29"/>
                    <a:pt x="12" y="27"/>
                  </a:cubicBezTo>
                  <a:cubicBezTo>
                    <a:pt x="16" y="25"/>
                    <a:pt x="25" y="27"/>
                    <a:pt x="29" y="2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4" name="Freeform 85">
              <a:extLst>
                <a:ext uri="{FF2B5EF4-FFF2-40B4-BE49-F238E27FC236}">
                  <a16:creationId xmlns:a16="http://schemas.microsoft.com/office/drawing/2014/main" id="{8C8ABE87-2D12-6EE2-DACF-90A781105F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2489" y="2502108"/>
              <a:ext cx="149733" cy="94767"/>
            </a:xfrm>
            <a:custGeom>
              <a:avLst/>
              <a:gdLst/>
              <a:ahLst/>
              <a:cxnLst>
                <a:cxn ang="0">
                  <a:pos x="10" y="21"/>
                </a:cxn>
                <a:cxn ang="0">
                  <a:pos x="16" y="23"/>
                </a:cxn>
                <a:cxn ang="0">
                  <a:pos x="23" y="27"/>
                </a:cxn>
                <a:cxn ang="0">
                  <a:pos x="23" y="35"/>
                </a:cxn>
                <a:cxn ang="0">
                  <a:pos x="31" y="40"/>
                </a:cxn>
                <a:cxn ang="0">
                  <a:pos x="40" y="41"/>
                </a:cxn>
                <a:cxn ang="0">
                  <a:pos x="45" y="38"/>
                </a:cxn>
                <a:cxn ang="0">
                  <a:pos x="53" y="36"/>
                </a:cxn>
                <a:cxn ang="0">
                  <a:pos x="54" y="31"/>
                </a:cxn>
                <a:cxn ang="0">
                  <a:pos x="60" y="25"/>
                </a:cxn>
                <a:cxn ang="0">
                  <a:pos x="64" y="22"/>
                </a:cxn>
                <a:cxn ang="0">
                  <a:pos x="65" y="18"/>
                </a:cxn>
                <a:cxn ang="0">
                  <a:pos x="66" y="14"/>
                </a:cxn>
                <a:cxn ang="0">
                  <a:pos x="60" y="11"/>
                </a:cxn>
                <a:cxn ang="0">
                  <a:pos x="49" y="5"/>
                </a:cxn>
                <a:cxn ang="0">
                  <a:pos x="43" y="2"/>
                </a:cxn>
                <a:cxn ang="0">
                  <a:pos x="29" y="2"/>
                </a:cxn>
                <a:cxn ang="0">
                  <a:pos x="12" y="2"/>
                </a:cxn>
                <a:cxn ang="0">
                  <a:pos x="3" y="5"/>
                </a:cxn>
                <a:cxn ang="0">
                  <a:pos x="2" y="17"/>
                </a:cxn>
                <a:cxn ang="0">
                  <a:pos x="3" y="20"/>
                </a:cxn>
                <a:cxn ang="0">
                  <a:pos x="10" y="21"/>
                </a:cxn>
              </a:cxnLst>
              <a:rect l="0" t="0" r="r" b="b"/>
              <a:pathLst>
                <a:path w="66" h="42">
                  <a:moveTo>
                    <a:pt x="10" y="21"/>
                  </a:moveTo>
                  <a:cubicBezTo>
                    <a:pt x="11" y="23"/>
                    <a:pt x="15" y="24"/>
                    <a:pt x="16" y="23"/>
                  </a:cubicBezTo>
                  <a:cubicBezTo>
                    <a:pt x="18" y="23"/>
                    <a:pt x="23" y="25"/>
                    <a:pt x="23" y="27"/>
                  </a:cubicBezTo>
                  <a:cubicBezTo>
                    <a:pt x="23" y="29"/>
                    <a:pt x="21" y="35"/>
                    <a:pt x="23" y="35"/>
                  </a:cubicBezTo>
                  <a:cubicBezTo>
                    <a:pt x="24" y="35"/>
                    <a:pt x="31" y="37"/>
                    <a:pt x="31" y="40"/>
                  </a:cubicBezTo>
                  <a:cubicBezTo>
                    <a:pt x="35" y="40"/>
                    <a:pt x="38" y="41"/>
                    <a:pt x="40" y="41"/>
                  </a:cubicBezTo>
                  <a:cubicBezTo>
                    <a:pt x="42" y="42"/>
                    <a:pt x="44" y="40"/>
                    <a:pt x="45" y="38"/>
                  </a:cubicBezTo>
                  <a:cubicBezTo>
                    <a:pt x="47" y="37"/>
                    <a:pt x="51" y="36"/>
                    <a:pt x="53" y="36"/>
                  </a:cubicBezTo>
                  <a:cubicBezTo>
                    <a:pt x="54" y="36"/>
                    <a:pt x="54" y="32"/>
                    <a:pt x="54" y="31"/>
                  </a:cubicBezTo>
                  <a:cubicBezTo>
                    <a:pt x="55" y="29"/>
                    <a:pt x="58" y="26"/>
                    <a:pt x="60" y="25"/>
                  </a:cubicBezTo>
                  <a:cubicBezTo>
                    <a:pt x="62" y="25"/>
                    <a:pt x="62" y="22"/>
                    <a:pt x="64" y="22"/>
                  </a:cubicBezTo>
                  <a:cubicBezTo>
                    <a:pt x="66" y="22"/>
                    <a:pt x="65" y="20"/>
                    <a:pt x="65" y="18"/>
                  </a:cubicBezTo>
                  <a:cubicBezTo>
                    <a:pt x="65" y="17"/>
                    <a:pt x="65" y="16"/>
                    <a:pt x="66" y="14"/>
                  </a:cubicBezTo>
                  <a:cubicBezTo>
                    <a:pt x="64" y="13"/>
                    <a:pt x="62" y="12"/>
                    <a:pt x="60" y="11"/>
                  </a:cubicBezTo>
                  <a:cubicBezTo>
                    <a:pt x="57" y="8"/>
                    <a:pt x="52" y="4"/>
                    <a:pt x="49" y="5"/>
                  </a:cubicBezTo>
                  <a:cubicBezTo>
                    <a:pt x="47" y="6"/>
                    <a:pt x="47" y="1"/>
                    <a:pt x="43" y="2"/>
                  </a:cubicBezTo>
                  <a:cubicBezTo>
                    <a:pt x="39" y="4"/>
                    <a:pt x="32" y="2"/>
                    <a:pt x="29" y="2"/>
                  </a:cubicBezTo>
                  <a:cubicBezTo>
                    <a:pt x="25" y="2"/>
                    <a:pt x="16" y="0"/>
                    <a:pt x="12" y="2"/>
                  </a:cubicBezTo>
                  <a:cubicBezTo>
                    <a:pt x="10" y="4"/>
                    <a:pt x="7" y="5"/>
                    <a:pt x="3" y="5"/>
                  </a:cubicBezTo>
                  <a:cubicBezTo>
                    <a:pt x="6" y="9"/>
                    <a:pt x="5" y="14"/>
                    <a:pt x="2" y="17"/>
                  </a:cubicBezTo>
                  <a:cubicBezTo>
                    <a:pt x="0" y="19"/>
                    <a:pt x="1" y="19"/>
                    <a:pt x="3" y="20"/>
                  </a:cubicBezTo>
                  <a:cubicBezTo>
                    <a:pt x="5" y="20"/>
                    <a:pt x="9" y="19"/>
                    <a:pt x="10" y="2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5" name="Freeform 86">
              <a:extLst>
                <a:ext uri="{FF2B5EF4-FFF2-40B4-BE49-F238E27FC236}">
                  <a16:creationId xmlns:a16="http://schemas.microsoft.com/office/drawing/2014/main" id="{B20F68E0-7761-C77C-9CCD-E1AD2C7D6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4792" y="2809154"/>
              <a:ext cx="115617" cy="66338"/>
            </a:xfrm>
            <a:custGeom>
              <a:avLst/>
              <a:gdLst/>
              <a:ahLst/>
              <a:cxnLst>
                <a:cxn ang="0">
                  <a:pos x="46" y="12"/>
                </a:cxn>
                <a:cxn ang="0">
                  <a:pos x="40" y="9"/>
                </a:cxn>
                <a:cxn ang="0">
                  <a:pos x="40" y="4"/>
                </a:cxn>
                <a:cxn ang="0">
                  <a:pos x="33" y="1"/>
                </a:cxn>
                <a:cxn ang="0">
                  <a:pos x="26" y="2"/>
                </a:cxn>
                <a:cxn ang="0">
                  <a:pos x="16" y="2"/>
                </a:cxn>
                <a:cxn ang="0">
                  <a:pos x="15" y="4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3" y="21"/>
                </a:cxn>
                <a:cxn ang="0">
                  <a:pos x="8" y="22"/>
                </a:cxn>
                <a:cxn ang="0">
                  <a:pos x="10" y="27"/>
                </a:cxn>
                <a:cxn ang="0">
                  <a:pos x="10" y="27"/>
                </a:cxn>
                <a:cxn ang="0">
                  <a:pos x="20" y="27"/>
                </a:cxn>
                <a:cxn ang="0">
                  <a:pos x="25" y="19"/>
                </a:cxn>
                <a:cxn ang="0">
                  <a:pos x="32" y="26"/>
                </a:cxn>
                <a:cxn ang="0">
                  <a:pos x="35" y="22"/>
                </a:cxn>
                <a:cxn ang="0">
                  <a:pos x="39" y="20"/>
                </a:cxn>
                <a:cxn ang="0">
                  <a:pos x="44" y="19"/>
                </a:cxn>
                <a:cxn ang="0">
                  <a:pos x="47" y="17"/>
                </a:cxn>
                <a:cxn ang="0">
                  <a:pos x="49" y="15"/>
                </a:cxn>
                <a:cxn ang="0">
                  <a:pos x="51" y="12"/>
                </a:cxn>
                <a:cxn ang="0">
                  <a:pos x="46" y="12"/>
                </a:cxn>
              </a:cxnLst>
              <a:rect l="0" t="0" r="r" b="b"/>
              <a:pathLst>
                <a:path w="51" h="29">
                  <a:moveTo>
                    <a:pt x="46" y="12"/>
                  </a:moveTo>
                  <a:cubicBezTo>
                    <a:pt x="43" y="13"/>
                    <a:pt x="40" y="10"/>
                    <a:pt x="40" y="9"/>
                  </a:cubicBezTo>
                  <a:cubicBezTo>
                    <a:pt x="40" y="8"/>
                    <a:pt x="39" y="6"/>
                    <a:pt x="40" y="4"/>
                  </a:cubicBezTo>
                  <a:cubicBezTo>
                    <a:pt x="38" y="3"/>
                    <a:pt x="35" y="2"/>
                    <a:pt x="33" y="1"/>
                  </a:cubicBezTo>
                  <a:cubicBezTo>
                    <a:pt x="30" y="0"/>
                    <a:pt x="28" y="0"/>
                    <a:pt x="26" y="2"/>
                  </a:cubicBezTo>
                  <a:cubicBezTo>
                    <a:pt x="24" y="2"/>
                    <a:pt x="19" y="2"/>
                    <a:pt x="16" y="2"/>
                  </a:cubicBezTo>
                  <a:cubicBezTo>
                    <a:pt x="16" y="3"/>
                    <a:pt x="15" y="4"/>
                    <a:pt x="15" y="4"/>
                  </a:cubicBezTo>
                  <a:cubicBezTo>
                    <a:pt x="12" y="4"/>
                    <a:pt x="9" y="6"/>
                    <a:pt x="9" y="8"/>
                  </a:cubicBezTo>
                  <a:cubicBezTo>
                    <a:pt x="8" y="11"/>
                    <a:pt x="3" y="13"/>
                    <a:pt x="2" y="17"/>
                  </a:cubicBezTo>
                  <a:cubicBezTo>
                    <a:pt x="0" y="22"/>
                    <a:pt x="1" y="24"/>
                    <a:pt x="3" y="21"/>
                  </a:cubicBezTo>
                  <a:cubicBezTo>
                    <a:pt x="5" y="18"/>
                    <a:pt x="8" y="19"/>
                    <a:pt x="8" y="22"/>
                  </a:cubicBezTo>
                  <a:cubicBezTo>
                    <a:pt x="8" y="24"/>
                    <a:pt x="11" y="24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3" y="27"/>
                    <a:pt x="18" y="27"/>
                    <a:pt x="20" y="27"/>
                  </a:cubicBezTo>
                  <a:cubicBezTo>
                    <a:pt x="22" y="27"/>
                    <a:pt x="24" y="19"/>
                    <a:pt x="25" y="19"/>
                  </a:cubicBezTo>
                  <a:cubicBezTo>
                    <a:pt x="26" y="18"/>
                    <a:pt x="29" y="24"/>
                    <a:pt x="32" y="26"/>
                  </a:cubicBezTo>
                  <a:cubicBezTo>
                    <a:pt x="34" y="29"/>
                    <a:pt x="35" y="24"/>
                    <a:pt x="35" y="22"/>
                  </a:cubicBezTo>
                  <a:cubicBezTo>
                    <a:pt x="35" y="20"/>
                    <a:pt x="37" y="20"/>
                    <a:pt x="39" y="20"/>
                  </a:cubicBezTo>
                  <a:cubicBezTo>
                    <a:pt x="40" y="20"/>
                    <a:pt x="44" y="21"/>
                    <a:pt x="44" y="19"/>
                  </a:cubicBezTo>
                  <a:cubicBezTo>
                    <a:pt x="44" y="16"/>
                    <a:pt x="46" y="17"/>
                    <a:pt x="47" y="17"/>
                  </a:cubicBezTo>
                  <a:cubicBezTo>
                    <a:pt x="49" y="17"/>
                    <a:pt x="49" y="15"/>
                    <a:pt x="49" y="15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49" y="12"/>
                    <a:pt x="47" y="11"/>
                    <a:pt x="46" y="1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6" name="Freeform 87">
              <a:extLst>
                <a:ext uri="{FF2B5EF4-FFF2-40B4-BE49-F238E27FC236}">
                  <a16:creationId xmlns:a16="http://schemas.microsoft.com/office/drawing/2014/main" id="{4CA7D741-9630-D0B4-64AE-3FCC48988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897" y="2564654"/>
              <a:ext cx="229338" cy="261558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7" y="35"/>
                </a:cxn>
                <a:cxn ang="0">
                  <a:pos x="11" y="41"/>
                </a:cxn>
                <a:cxn ang="0">
                  <a:pos x="9" y="44"/>
                </a:cxn>
                <a:cxn ang="0">
                  <a:pos x="2" y="47"/>
                </a:cxn>
                <a:cxn ang="0">
                  <a:pos x="2" y="53"/>
                </a:cxn>
                <a:cxn ang="0">
                  <a:pos x="0" y="62"/>
                </a:cxn>
                <a:cxn ang="0">
                  <a:pos x="3" y="69"/>
                </a:cxn>
                <a:cxn ang="0">
                  <a:pos x="1" y="73"/>
                </a:cxn>
                <a:cxn ang="0">
                  <a:pos x="5" y="82"/>
                </a:cxn>
                <a:cxn ang="0">
                  <a:pos x="7" y="84"/>
                </a:cxn>
                <a:cxn ang="0">
                  <a:pos x="14" y="87"/>
                </a:cxn>
                <a:cxn ang="0">
                  <a:pos x="20" y="89"/>
                </a:cxn>
                <a:cxn ang="0">
                  <a:pos x="23" y="93"/>
                </a:cxn>
                <a:cxn ang="0">
                  <a:pos x="18" y="102"/>
                </a:cxn>
                <a:cxn ang="0">
                  <a:pos x="17" y="109"/>
                </a:cxn>
                <a:cxn ang="0">
                  <a:pos x="27" y="109"/>
                </a:cxn>
                <a:cxn ang="0">
                  <a:pos x="34" y="108"/>
                </a:cxn>
                <a:cxn ang="0">
                  <a:pos x="41" y="111"/>
                </a:cxn>
                <a:cxn ang="0">
                  <a:pos x="42" y="110"/>
                </a:cxn>
                <a:cxn ang="0">
                  <a:pos x="49" y="112"/>
                </a:cxn>
                <a:cxn ang="0">
                  <a:pos x="55" y="111"/>
                </a:cxn>
                <a:cxn ang="0">
                  <a:pos x="62" y="110"/>
                </a:cxn>
                <a:cxn ang="0">
                  <a:pos x="73" y="108"/>
                </a:cxn>
                <a:cxn ang="0">
                  <a:pos x="78" y="105"/>
                </a:cxn>
                <a:cxn ang="0">
                  <a:pos x="82" y="98"/>
                </a:cxn>
                <a:cxn ang="0">
                  <a:pos x="89" y="93"/>
                </a:cxn>
                <a:cxn ang="0">
                  <a:pos x="77" y="84"/>
                </a:cxn>
                <a:cxn ang="0">
                  <a:pos x="73" y="74"/>
                </a:cxn>
                <a:cxn ang="0">
                  <a:pos x="72" y="68"/>
                </a:cxn>
                <a:cxn ang="0">
                  <a:pos x="84" y="64"/>
                </a:cxn>
                <a:cxn ang="0">
                  <a:pos x="93" y="60"/>
                </a:cxn>
                <a:cxn ang="0">
                  <a:pos x="99" y="59"/>
                </a:cxn>
                <a:cxn ang="0">
                  <a:pos x="100" y="53"/>
                </a:cxn>
                <a:cxn ang="0">
                  <a:pos x="97" y="44"/>
                </a:cxn>
                <a:cxn ang="0">
                  <a:pos x="95" y="38"/>
                </a:cxn>
                <a:cxn ang="0">
                  <a:pos x="93" y="33"/>
                </a:cxn>
                <a:cxn ang="0">
                  <a:pos x="92" y="28"/>
                </a:cxn>
                <a:cxn ang="0">
                  <a:pos x="92" y="16"/>
                </a:cxn>
                <a:cxn ang="0">
                  <a:pos x="92" y="15"/>
                </a:cxn>
                <a:cxn ang="0">
                  <a:pos x="91" y="14"/>
                </a:cxn>
                <a:cxn ang="0">
                  <a:pos x="85" y="10"/>
                </a:cxn>
                <a:cxn ang="0">
                  <a:pos x="86" y="3"/>
                </a:cxn>
                <a:cxn ang="0">
                  <a:pos x="76" y="6"/>
                </a:cxn>
                <a:cxn ang="0">
                  <a:pos x="63" y="13"/>
                </a:cxn>
                <a:cxn ang="0">
                  <a:pos x="57" y="9"/>
                </a:cxn>
                <a:cxn ang="0">
                  <a:pos x="53" y="7"/>
                </a:cxn>
                <a:cxn ang="0">
                  <a:pos x="45" y="3"/>
                </a:cxn>
                <a:cxn ang="0">
                  <a:pos x="44" y="0"/>
                </a:cxn>
                <a:cxn ang="0">
                  <a:pos x="40" y="1"/>
                </a:cxn>
                <a:cxn ang="0">
                  <a:pos x="30" y="0"/>
                </a:cxn>
                <a:cxn ang="0">
                  <a:pos x="32" y="5"/>
                </a:cxn>
                <a:cxn ang="0">
                  <a:pos x="35" y="15"/>
                </a:cxn>
                <a:cxn ang="0">
                  <a:pos x="30" y="19"/>
                </a:cxn>
                <a:cxn ang="0">
                  <a:pos x="22" y="18"/>
                </a:cxn>
                <a:cxn ang="0">
                  <a:pos x="13" y="19"/>
                </a:cxn>
                <a:cxn ang="0">
                  <a:pos x="13" y="22"/>
                </a:cxn>
                <a:cxn ang="0">
                  <a:pos x="13" y="29"/>
                </a:cxn>
              </a:cxnLst>
              <a:rect l="0" t="0" r="r" b="b"/>
              <a:pathLst>
                <a:path w="101" h="114">
                  <a:moveTo>
                    <a:pt x="13" y="29"/>
                  </a:moveTo>
                  <a:cubicBezTo>
                    <a:pt x="10" y="33"/>
                    <a:pt x="7" y="34"/>
                    <a:pt x="7" y="35"/>
                  </a:cubicBezTo>
                  <a:cubicBezTo>
                    <a:pt x="8" y="36"/>
                    <a:pt x="12" y="39"/>
                    <a:pt x="11" y="41"/>
                  </a:cubicBezTo>
                  <a:cubicBezTo>
                    <a:pt x="10" y="42"/>
                    <a:pt x="9" y="41"/>
                    <a:pt x="9" y="44"/>
                  </a:cubicBezTo>
                  <a:cubicBezTo>
                    <a:pt x="9" y="47"/>
                    <a:pt x="4" y="47"/>
                    <a:pt x="2" y="47"/>
                  </a:cubicBezTo>
                  <a:cubicBezTo>
                    <a:pt x="1" y="47"/>
                    <a:pt x="3" y="50"/>
                    <a:pt x="2" y="53"/>
                  </a:cubicBezTo>
                  <a:cubicBezTo>
                    <a:pt x="1" y="55"/>
                    <a:pt x="1" y="60"/>
                    <a:pt x="0" y="62"/>
                  </a:cubicBezTo>
                  <a:cubicBezTo>
                    <a:pt x="0" y="64"/>
                    <a:pt x="4" y="67"/>
                    <a:pt x="3" y="69"/>
                  </a:cubicBezTo>
                  <a:cubicBezTo>
                    <a:pt x="3" y="70"/>
                    <a:pt x="0" y="72"/>
                    <a:pt x="1" y="73"/>
                  </a:cubicBezTo>
                  <a:cubicBezTo>
                    <a:pt x="2" y="74"/>
                    <a:pt x="4" y="76"/>
                    <a:pt x="5" y="82"/>
                  </a:cubicBezTo>
                  <a:cubicBezTo>
                    <a:pt x="6" y="83"/>
                    <a:pt x="7" y="83"/>
                    <a:pt x="7" y="84"/>
                  </a:cubicBezTo>
                  <a:cubicBezTo>
                    <a:pt x="9" y="86"/>
                    <a:pt x="11" y="87"/>
                    <a:pt x="14" y="87"/>
                  </a:cubicBezTo>
                  <a:cubicBezTo>
                    <a:pt x="18" y="87"/>
                    <a:pt x="19" y="89"/>
                    <a:pt x="20" y="89"/>
                  </a:cubicBezTo>
                  <a:cubicBezTo>
                    <a:pt x="22" y="89"/>
                    <a:pt x="26" y="90"/>
                    <a:pt x="23" y="93"/>
                  </a:cubicBezTo>
                  <a:cubicBezTo>
                    <a:pt x="19" y="96"/>
                    <a:pt x="19" y="99"/>
                    <a:pt x="18" y="102"/>
                  </a:cubicBezTo>
                  <a:cubicBezTo>
                    <a:pt x="18" y="104"/>
                    <a:pt x="18" y="107"/>
                    <a:pt x="17" y="109"/>
                  </a:cubicBezTo>
                  <a:cubicBezTo>
                    <a:pt x="20" y="109"/>
                    <a:pt x="25" y="109"/>
                    <a:pt x="27" y="109"/>
                  </a:cubicBezTo>
                  <a:cubicBezTo>
                    <a:pt x="29" y="107"/>
                    <a:pt x="31" y="107"/>
                    <a:pt x="34" y="108"/>
                  </a:cubicBezTo>
                  <a:cubicBezTo>
                    <a:pt x="36" y="109"/>
                    <a:pt x="39" y="110"/>
                    <a:pt x="41" y="111"/>
                  </a:cubicBezTo>
                  <a:cubicBezTo>
                    <a:pt x="41" y="110"/>
                    <a:pt x="41" y="110"/>
                    <a:pt x="42" y="110"/>
                  </a:cubicBezTo>
                  <a:cubicBezTo>
                    <a:pt x="44" y="110"/>
                    <a:pt x="47" y="114"/>
                    <a:pt x="49" y="112"/>
                  </a:cubicBezTo>
                  <a:cubicBezTo>
                    <a:pt x="50" y="109"/>
                    <a:pt x="54" y="110"/>
                    <a:pt x="55" y="111"/>
                  </a:cubicBezTo>
                  <a:cubicBezTo>
                    <a:pt x="57" y="112"/>
                    <a:pt x="60" y="112"/>
                    <a:pt x="62" y="110"/>
                  </a:cubicBezTo>
                  <a:cubicBezTo>
                    <a:pt x="64" y="108"/>
                    <a:pt x="72" y="107"/>
                    <a:pt x="73" y="108"/>
                  </a:cubicBezTo>
                  <a:cubicBezTo>
                    <a:pt x="75" y="109"/>
                    <a:pt x="80" y="111"/>
                    <a:pt x="78" y="105"/>
                  </a:cubicBezTo>
                  <a:cubicBezTo>
                    <a:pt x="76" y="99"/>
                    <a:pt x="82" y="100"/>
                    <a:pt x="82" y="98"/>
                  </a:cubicBezTo>
                  <a:cubicBezTo>
                    <a:pt x="83" y="95"/>
                    <a:pt x="90" y="94"/>
                    <a:pt x="89" y="93"/>
                  </a:cubicBezTo>
                  <a:cubicBezTo>
                    <a:pt x="88" y="91"/>
                    <a:pt x="79" y="86"/>
                    <a:pt x="77" y="84"/>
                  </a:cubicBezTo>
                  <a:cubicBezTo>
                    <a:pt x="74" y="82"/>
                    <a:pt x="74" y="77"/>
                    <a:pt x="73" y="74"/>
                  </a:cubicBezTo>
                  <a:cubicBezTo>
                    <a:pt x="72" y="72"/>
                    <a:pt x="69" y="69"/>
                    <a:pt x="72" y="68"/>
                  </a:cubicBezTo>
                  <a:cubicBezTo>
                    <a:pt x="76" y="68"/>
                    <a:pt x="81" y="66"/>
                    <a:pt x="84" y="64"/>
                  </a:cubicBezTo>
                  <a:cubicBezTo>
                    <a:pt x="87" y="61"/>
                    <a:pt x="92" y="61"/>
                    <a:pt x="93" y="60"/>
                  </a:cubicBezTo>
                  <a:cubicBezTo>
                    <a:pt x="95" y="58"/>
                    <a:pt x="98" y="61"/>
                    <a:pt x="99" y="59"/>
                  </a:cubicBezTo>
                  <a:cubicBezTo>
                    <a:pt x="100" y="58"/>
                    <a:pt x="101" y="55"/>
                    <a:pt x="100" y="53"/>
                  </a:cubicBezTo>
                  <a:cubicBezTo>
                    <a:pt x="98" y="51"/>
                    <a:pt x="97" y="48"/>
                    <a:pt x="97" y="44"/>
                  </a:cubicBezTo>
                  <a:cubicBezTo>
                    <a:pt x="97" y="40"/>
                    <a:pt x="95" y="40"/>
                    <a:pt x="95" y="38"/>
                  </a:cubicBezTo>
                  <a:cubicBezTo>
                    <a:pt x="95" y="36"/>
                    <a:pt x="95" y="34"/>
                    <a:pt x="93" y="33"/>
                  </a:cubicBezTo>
                  <a:cubicBezTo>
                    <a:pt x="91" y="32"/>
                    <a:pt x="90" y="31"/>
                    <a:pt x="92" y="28"/>
                  </a:cubicBezTo>
                  <a:cubicBezTo>
                    <a:pt x="94" y="25"/>
                    <a:pt x="93" y="18"/>
                    <a:pt x="92" y="16"/>
                  </a:cubicBezTo>
                  <a:cubicBezTo>
                    <a:pt x="92" y="16"/>
                    <a:pt x="92" y="15"/>
                    <a:pt x="92" y="15"/>
                  </a:cubicBezTo>
                  <a:cubicBezTo>
                    <a:pt x="92" y="15"/>
                    <a:pt x="91" y="14"/>
                    <a:pt x="91" y="14"/>
                  </a:cubicBezTo>
                  <a:cubicBezTo>
                    <a:pt x="91" y="11"/>
                    <a:pt x="89" y="10"/>
                    <a:pt x="85" y="10"/>
                  </a:cubicBezTo>
                  <a:cubicBezTo>
                    <a:pt x="80" y="10"/>
                    <a:pt x="87" y="6"/>
                    <a:pt x="86" y="3"/>
                  </a:cubicBezTo>
                  <a:cubicBezTo>
                    <a:pt x="84" y="1"/>
                    <a:pt x="80" y="7"/>
                    <a:pt x="76" y="6"/>
                  </a:cubicBezTo>
                  <a:cubicBezTo>
                    <a:pt x="72" y="5"/>
                    <a:pt x="67" y="11"/>
                    <a:pt x="63" y="13"/>
                  </a:cubicBezTo>
                  <a:cubicBezTo>
                    <a:pt x="60" y="16"/>
                    <a:pt x="55" y="13"/>
                    <a:pt x="57" y="9"/>
                  </a:cubicBezTo>
                  <a:cubicBezTo>
                    <a:pt x="60" y="5"/>
                    <a:pt x="57" y="6"/>
                    <a:pt x="53" y="7"/>
                  </a:cubicBezTo>
                  <a:cubicBezTo>
                    <a:pt x="49" y="9"/>
                    <a:pt x="44" y="7"/>
                    <a:pt x="45" y="3"/>
                  </a:cubicBezTo>
                  <a:cubicBezTo>
                    <a:pt x="45" y="2"/>
                    <a:pt x="45" y="1"/>
                    <a:pt x="44" y="0"/>
                  </a:cubicBezTo>
                  <a:cubicBezTo>
                    <a:pt x="42" y="1"/>
                    <a:pt x="41" y="1"/>
                    <a:pt x="40" y="1"/>
                  </a:cubicBezTo>
                  <a:cubicBezTo>
                    <a:pt x="38" y="0"/>
                    <a:pt x="34" y="0"/>
                    <a:pt x="30" y="0"/>
                  </a:cubicBezTo>
                  <a:cubicBezTo>
                    <a:pt x="31" y="1"/>
                    <a:pt x="32" y="3"/>
                    <a:pt x="32" y="5"/>
                  </a:cubicBezTo>
                  <a:cubicBezTo>
                    <a:pt x="30" y="8"/>
                    <a:pt x="33" y="10"/>
                    <a:pt x="35" y="15"/>
                  </a:cubicBezTo>
                  <a:cubicBezTo>
                    <a:pt x="37" y="19"/>
                    <a:pt x="30" y="16"/>
                    <a:pt x="30" y="19"/>
                  </a:cubicBezTo>
                  <a:cubicBezTo>
                    <a:pt x="30" y="22"/>
                    <a:pt x="24" y="19"/>
                    <a:pt x="22" y="18"/>
                  </a:cubicBezTo>
                  <a:cubicBezTo>
                    <a:pt x="20" y="17"/>
                    <a:pt x="13" y="18"/>
                    <a:pt x="13" y="19"/>
                  </a:cubicBezTo>
                  <a:cubicBezTo>
                    <a:pt x="13" y="20"/>
                    <a:pt x="13" y="21"/>
                    <a:pt x="13" y="22"/>
                  </a:cubicBezTo>
                  <a:cubicBezTo>
                    <a:pt x="14" y="25"/>
                    <a:pt x="14" y="28"/>
                    <a:pt x="13" y="2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7" name="Freeform 88">
              <a:extLst>
                <a:ext uri="{FF2B5EF4-FFF2-40B4-BE49-F238E27FC236}">
                  <a16:creationId xmlns:a16="http://schemas.microsoft.com/office/drawing/2014/main" id="{D22033D0-2C42-4AA3-7B82-67E4689D83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176" y="1941086"/>
              <a:ext cx="269139" cy="430244"/>
            </a:xfrm>
            <a:custGeom>
              <a:avLst/>
              <a:gdLst/>
              <a:ahLst/>
              <a:cxnLst>
                <a:cxn ang="0">
                  <a:pos x="100" y="158"/>
                </a:cxn>
                <a:cxn ang="0">
                  <a:pos x="117" y="142"/>
                </a:cxn>
                <a:cxn ang="0">
                  <a:pos x="114" y="133"/>
                </a:cxn>
                <a:cxn ang="0">
                  <a:pos x="100" y="122"/>
                </a:cxn>
                <a:cxn ang="0">
                  <a:pos x="107" y="116"/>
                </a:cxn>
                <a:cxn ang="0">
                  <a:pos x="101" y="110"/>
                </a:cxn>
                <a:cxn ang="0">
                  <a:pos x="102" y="104"/>
                </a:cxn>
                <a:cxn ang="0">
                  <a:pos x="97" y="101"/>
                </a:cxn>
                <a:cxn ang="0">
                  <a:pos x="99" y="97"/>
                </a:cxn>
                <a:cxn ang="0">
                  <a:pos x="98" y="89"/>
                </a:cxn>
                <a:cxn ang="0">
                  <a:pos x="101" y="82"/>
                </a:cxn>
                <a:cxn ang="0">
                  <a:pos x="91" y="65"/>
                </a:cxn>
                <a:cxn ang="0">
                  <a:pos x="94" y="58"/>
                </a:cxn>
                <a:cxn ang="0">
                  <a:pos x="101" y="50"/>
                </a:cxn>
                <a:cxn ang="0">
                  <a:pos x="93" y="42"/>
                </a:cxn>
                <a:cxn ang="0">
                  <a:pos x="86" y="38"/>
                </a:cxn>
                <a:cxn ang="0">
                  <a:pos x="84" y="31"/>
                </a:cxn>
                <a:cxn ang="0">
                  <a:pos x="86" y="25"/>
                </a:cxn>
                <a:cxn ang="0">
                  <a:pos x="90" y="22"/>
                </a:cxn>
                <a:cxn ang="0">
                  <a:pos x="93" y="18"/>
                </a:cxn>
                <a:cxn ang="0">
                  <a:pos x="93" y="11"/>
                </a:cxn>
                <a:cxn ang="0">
                  <a:pos x="81" y="3"/>
                </a:cxn>
                <a:cxn ang="0">
                  <a:pos x="72" y="3"/>
                </a:cxn>
                <a:cxn ang="0">
                  <a:pos x="61" y="6"/>
                </a:cxn>
                <a:cxn ang="0">
                  <a:pos x="54" y="14"/>
                </a:cxn>
                <a:cxn ang="0">
                  <a:pos x="52" y="23"/>
                </a:cxn>
                <a:cxn ang="0">
                  <a:pos x="47" y="30"/>
                </a:cxn>
                <a:cxn ang="0">
                  <a:pos x="40" y="28"/>
                </a:cxn>
                <a:cxn ang="0">
                  <a:pos x="32" y="28"/>
                </a:cxn>
                <a:cxn ang="0">
                  <a:pos x="19" y="27"/>
                </a:cxn>
                <a:cxn ang="0">
                  <a:pos x="7" y="18"/>
                </a:cxn>
                <a:cxn ang="0">
                  <a:pos x="0" y="23"/>
                </a:cxn>
                <a:cxn ang="0">
                  <a:pos x="12" y="32"/>
                </a:cxn>
                <a:cxn ang="0">
                  <a:pos x="28" y="42"/>
                </a:cxn>
                <a:cxn ang="0">
                  <a:pos x="29" y="53"/>
                </a:cxn>
                <a:cxn ang="0">
                  <a:pos x="31" y="63"/>
                </a:cxn>
                <a:cxn ang="0">
                  <a:pos x="31" y="73"/>
                </a:cxn>
                <a:cxn ang="0">
                  <a:pos x="33" y="78"/>
                </a:cxn>
                <a:cxn ang="0">
                  <a:pos x="34" y="84"/>
                </a:cxn>
                <a:cxn ang="0">
                  <a:pos x="44" y="88"/>
                </a:cxn>
                <a:cxn ang="0">
                  <a:pos x="48" y="96"/>
                </a:cxn>
                <a:cxn ang="0">
                  <a:pos x="46" y="100"/>
                </a:cxn>
                <a:cxn ang="0">
                  <a:pos x="39" y="105"/>
                </a:cxn>
                <a:cxn ang="0">
                  <a:pos x="28" y="117"/>
                </a:cxn>
                <a:cxn ang="0">
                  <a:pos x="21" y="122"/>
                </a:cxn>
                <a:cxn ang="0">
                  <a:pos x="15" y="128"/>
                </a:cxn>
                <a:cxn ang="0">
                  <a:pos x="7" y="132"/>
                </a:cxn>
                <a:cxn ang="0">
                  <a:pos x="2" y="139"/>
                </a:cxn>
                <a:cxn ang="0">
                  <a:pos x="3" y="146"/>
                </a:cxn>
                <a:cxn ang="0">
                  <a:pos x="4" y="153"/>
                </a:cxn>
                <a:cxn ang="0">
                  <a:pos x="6" y="166"/>
                </a:cxn>
                <a:cxn ang="0">
                  <a:pos x="3" y="178"/>
                </a:cxn>
                <a:cxn ang="0">
                  <a:pos x="13" y="182"/>
                </a:cxn>
                <a:cxn ang="0">
                  <a:pos x="20" y="186"/>
                </a:cxn>
                <a:cxn ang="0">
                  <a:pos x="33" y="188"/>
                </a:cxn>
                <a:cxn ang="0">
                  <a:pos x="68" y="180"/>
                </a:cxn>
                <a:cxn ang="0">
                  <a:pos x="78" y="179"/>
                </a:cxn>
                <a:cxn ang="0">
                  <a:pos x="83" y="172"/>
                </a:cxn>
                <a:cxn ang="0">
                  <a:pos x="100" y="158"/>
                </a:cxn>
              </a:cxnLst>
              <a:rect l="0" t="0" r="r" b="b"/>
              <a:pathLst>
                <a:path w="118" h="189">
                  <a:moveTo>
                    <a:pt x="100" y="158"/>
                  </a:moveTo>
                  <a:cubicBezTo>
                    <a:pt x="103" y="152"/>
                    <a:pt x="115" y="148"/>
                    <a:pt x="117" y="142"/>
                  </a:cubicBezTo>
                  <a:cubicBezTo>
                    <a:pt x="118" y="140"/>
                    <a:pt x="118" y="138"/>
                    <a:pt x="114" y="133"/>
                  </a:cubicBezTo>
                  <a:cubicBezTo>
                    <a:pt x="110" y="128"/>
                    <a:pt x="100" y="125"/>
                    <a:pt x="100" y="122"/>
                  </a:cubicBezTo>
                  <a:cubicBezTo>
                    <a:pt x="99" y="120"/>
                    <a:pt x="107" y="119"/>
                    <a:pt x="107" y="116"/>
                  </a:cubicBezTo>
                  <a:cubicBezTo>
                    <a:pt x="106" y="113"/>
                    <a:pt x="102" y="113"/>
                    <a:pt x="101" y="110"/>
                  </a:cubicBezTo>
                  <a:cubicBezTo>
                    <a:pt x="99" y="107"/>
                    <a:pt x="103" y="106"/>
                    <a:pt x="102" y="104"/>
                  </a:cubicBezTo>
                  <a:cubicBezTo>
                    <a:pt x="102" y="103"/>
                    <a:pt x="97" y="102"/>
                    <a:pt x="97" y="101"/>
                  </a:cubicBezTo>
                  <a:cubicBezTo>
                    <a:pt x="96" y="99"/>
                    <a:pt x="100" y="99"/>
                    <a:pt x="99" y="97"/>
                  </a:cubicBezTo>
                  <a:cubicBezTo>
                    <a:pt x="99" y="95"/>
                    <a:pt x="95" y="92"/>
                    <a:pt x="98" y="89"/>
                  </a:cubicBezTo>
                  <a:cubicBezTo>
                    <a:pt x="100" y="86"/>
                    <a:pt x="105" y="89"/>
                    <a:pt x="101" y="82"/>
                  </a:cubicBezTo>
                  <a:cubicBezTo>
                    <a:pt x="98" y="75"/>
                    <a:pt x="92" y="67"/>
                    <a:pt x="91" y="65"/>
                  </a:cubicBezTo>
                  <a:cubicBezTo>
                    <a:pt x="89" y="63"/>
                    <a:pt x="92" y="60"/>
                    <a:pt x="94" y="58"/>
                  </a:cubicBezTo>
                  <a:cubicBezTo>
                    <a:pt x="96" y="57"/>
                    <a:pt x="101" y="52"/>
                    <a:pt x="101" y="50"/>
                  </a:cubicBezTo>
                  <a:cubicBezTo>
                    <a:pt x="101" y="48"/>
                    <a:pt x="95" y="43"/>
                    <a:pt x="93" y="42"/>
                  </a:cubicBezTo>
                  <a:cubicBezTo>
                    <a:pt x="91" y="41"/>
                    <a:pt x="88" y="41"/>
                    <a:pt x="86" y="38"/>
                  </a:cubicBezTo>
                  <a:cubicBezTo>
                    <a:pt x="84" y="34"/>
                    <a:pt x="83" y="33"/>
                    <a:pt x="84" y="31"/>
                  </a:cubicBezTo>
                  <a:cubicBezTo>
                    <a:pt x="86" y="29"/>
                    <a:pt x="86" y="27"/>
                    <a:pt x="86" y="25"/>
                  </a:cubicBezTo>
                  <a:cubicBezTo>
                    <a:pt x="86" y="23"/>
                    <a:pt x="90" y="25"/>
                    <a:pt x="90" y="22"/>
                  </a:cubicBezTo>
                  <a:cubicBezTo>
                    <a:pt x="91" y="20"/>
                    <a:pt x="92" y="19"/>
                    <a:pt x="93" y="18"/>
                  </a:cubicBezTo>
                  <a:cubicBezTo>
                    <a:pt x="93" y="15"/>
                    <a:pt x="93" y="13"/>
                    <a:pt x="93" y="11"/>
                  </a:cubicBezTo>
                  <a:cubicBezTo>
                    <a:pt x="92" y="8"/>
                    <a:pt x="83" y="7"/>
                    <a:pt x="81" y="3"/>
                  </a:cubicBezTo>
                  <a:cubicBezTo>
                    <a:pt x="79" y="0"/>
                    <a:pt x="74" y="1"/>
                    <a:pt x="72" y="3"/>
                  </a:cubicBezTo>
                  <a:cubicBezTo>
                    <a:pt x="70" y="6"/>
                    <a:pt x="61" y="3"/>
                    <a:pt x="61" y="6"/>
                  </a:cubicBezTo>
                  <a:cubicBezTo>
                    <a:pt x="61" y="9"/>
                    <a:pt x="54" y="10"/>
                    <a:pt x="54" y="14"/>
                  </a:cubicBezTo>
                  <a:cubicBezTo>
                    <a:pt x="54" y="17"/>
                    <a:pt x="57" y="24"/>
                    <a:pt x="52" y="23"/>
                  </a:cubicBezTo>
                  <a:cubicBezTo>
                    <a:pt x="46" y="23"/>
                    <a:pt x="50" y="25"/>
                    <a:pt x="47" y="30"/>
                  </a:cubicBezTo>
                  <a:cubicBezTo>
                    <a:pt x="44" y="34"/>
                    <a:pt x="44" y="27"/>
                    <a:pt x="40" y="28"/>
                  </a:cubicBezTo>
                  <a:cubicBezTo>
                    <a:pt x="37" y="29"/>
                    <a:pt x="33" y="25"/>
                    <a:pt x="32" y="28"/>
                  </a:cubicBezTo>
                  <a:cubicBezTo>
                    <a:pt x="30" y="30"/>
                    <a:pt x="25" y="28"/>
                    <a:pt x="19" y="27"/>
                  </a:cubicBezTo>
                  <a:cubicBezTo>
                    <a:pt x="14" y="26"/>
                    <a:pt x="11" y="18"/>
                    <a:pt x="7" y="18"/>
                  </a:cubicBezTo>
                  <a:cubicBezTo>
                    <a:pt x="4" y="18"/>
                    <a:pt x="1" y="20"/>
                    <a:pt x="0" y="23"/>
                  </a:cubicBezTo>
                  <a:cubicBezTo>
                    <a:pt x="4" y="26"/>
                    <a:pt x="7" y="30"/>
                    <a:pt x="12" y="32"/>
                  </a:cubicBezTo>
                  <a:cubicBezTo>
                    <a:pt x="18" y="35"/>
                    <a:pt x="29" y="38"/>
                    <a:pt x="28" y="42"/>
                  </a:cubicBezTo>
                  <a:cubicBezTo>
                    <a:pt x="28" y="46"/>
                    <a:pt x="26" y="51"/>
                    <a:pt x="29" y="53"/>
                  </a:cubicBezTo>
                  <a:cubicBezTo>
                    <a:pt x="31" y="54"/>
                    <a:pt x="28" y="61"/>
                    <a:pt x="31" y="63"/>
                  </a:cubicBezTo>
                  <a:cubicBezTo>
                    <a:pt x="34" y="64"/>
                    <a:pt x="33" y="73"/>
                    <a:pt x="31" y="73"/>
                  </a:cubicBezTo>
                  <a:cubicBezTo>
                    <a:pt x="28" y="73"/>
                    <a:pt x="31" y="77"/>
                    <a:pt x="33" y="78"/>
                  </a:cubicBezTo>
                  <a:cubicBezTo>
                    <a:pt x="34" y="79"/>
                    <a:pt x="34" y="81"/>
                    <a:pt x="34" y="84"/>
                  </a:cubicBezTo>
                  <a:cubicBezTo>
                    <a:pt x="38" y="85"/>
                    <a:pt x="41" y="86"/>
                    <a:pt x="44" y="88"/>
                  </a:cubicBezTo>
                  <a:cubicBezTo>
                    <a:pt x="48" y="90"/>
                    <a:pt x="47" y="93"/>
                    <a:pt x="48" y="96"/>
                  </a:cubicBezTo>
                  <a:cubicBezTo>
                    <a:pt x="48" y="100"/>
                    <a:pt x="48" y="102"/>
                    <a:pt x="46" y="100"/>
                  </a:cubicBezTo>
                  <a:cubicBezTo>
                    <a:pt x="43" y="99"/>
                    <a:pt x="41" y="100"/>
                    <a:pt x="39" y="105"/>
                  </a:cubicBezTo>
                  <a:cubicBezTo>
                    <a:pt x="38" y="110"/>
                    <a:pt x="32" y="116"/>
                    <a:pt x="28" y="117"/>
                  </a:cubicBezTo>
                  <a:cubicBezTo>
                    <a:pt x="24" y="117"/>
                    <a:pt x="24" y="121"/>
                    <a:pt x="21" y="122"/>
                  </a:cubicBezTo>
                  <a:cubicBezTo>
                    <a:pt x="18" y="123"/>
                    <a:pt x="15" y="125"/>
                    <a:pt x="15" y="128"/>
                  </a:cubicBezTo>
                  <a:cubicBezTo>
                    <a:pt x="15" y="132"/>
                    <a:pt x="11" y="132"/>
                    <a:pt x="7" y="132"/>
                  </a:cubicBezTo>
                  <a:cubicBezTo>
                    <a:pt x="4" y="132"/>
                    <a:pt x="5" y="138"/>
                    <a:pt x="2" y="139"/>
                  </a:cubicBezTo>
                  <a:cubicBezTo>
                    <a:pt x="0" y="141"/>
                    <a:pt x="0" y="143"/>
                    <a:pt x="3" y="146"/>
                  </a:cubicBezTo>
                  <a:cubicBezTo>
                    <a:pt x="5" y="149"/>
                    <a:pt x="3" y="151"/>
                    <a:pt x="4" y="153"/>
                  </a:cubicBezTo>
                  <a:cubicBezTo>
                    <a:pt x="5" y="156"/>
                    <a:pt x="8" y="161"/>
                    <a:pt x="6" y="166"/>
                  </a:cubicBezTo>
                  <a:cubicBezTo>
                    <a:pt x="3" y="172"/>
                    <a:pt x="1" y="178"/>
                    <a:pt x="3" y="178"/>
                  </a:cubicBezTo>
                  <a:cubicBezTo>
                    <a:pt x="5" y="177"/>
                    <a:pt x="10" y="182"/>
                    <a:pt x="13" y="182"/>
                  </a:cubicBezTo>
                  <a:cubicBezTo>
                    <a:pt x="17" y="182"/>
                    <a:pt x="17" y="187"/>
                    <a:pt x="20" y="186"/>
                  </a:cubicBezTo>
                  <a:cubicBezTo>
                    <a:pt x="23" y="185"/>
                    <a:pt x="23" y="189"/>
                    <a:pt x="33" y="188"/>
                  </a:cubicBezTo>
                  <a:cubicBezTo>
                    <a:pt x="42" y="188"/>
                    <a:pt x="60" y="180"/>
                    <a:pt x="68" y="180"/>
                  </a:cubicBezTo>
                  <a:cubicBezTo>
                    <a:pt x="72" y="180"/>
                    <a:pt x="75" y="180"/>
                    <a:pt x="78" y="179"/>
                  </a:cubicBezTo>
                  <a:cubicBezTo>
                    <a:pt x="79" y="177"/>
                    <a:pt x="81" y="174"/>
                    <a:pt x="83" y="172"/>
                  </a:cubicBezTo>
                  <a:cubicBezTo>
                    <a:pt x="88" y="168"/>
                    <a:pt x="98" y="164"/>
                    <a:pt x="100" y="158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8" name="Freeform 89">
              <a:extLst>
                <a:ext uri="{FF2B5EF4-FFF2-40B4-BE49-F238E27FC236}">
                  <a16:creationId xmlns:a16="http://schemas.microsoft.com/office/drawing/2014/main" id="{98D49170-5539-9924-59DC-6FE6AF688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3129" y="3288676"/>
              <a:ext cx="543965" cy="434035"/>
            </a:xfrm>
            <a:custGeom>
              <a:avLst/>
              <a:gdLst/>
              <a:ahLst/>
              <a:cxnLst>
                <a:cxn ang="0">
                  <a:pos x="142" y="40"/>
                </a:cxn>
                <a:cxn ang="0">
                  <a:pos x="122" y="38"/>
                </a:cxn>
                <a:cxn ang="0">
                  <a:pos x="109" y="33"/>
                </a:cxn>
                <a:cxn ang="0">
                  <a:pos x="82" y="13"/>
                </a:cxn>
                <a:cxn ang="0">
                  <a:pos x="59" y="0"/>
                </a:cxn>
                <a:cxn ang="0">
                  <a:pos x="50" y="0"/>
                </a:cxn>
                <a:cxn ang="0">
                  <a:pos x="38" y="4"/>
                </a:cxn>
                <a:cxn ang="0">
                  <a:pos x="27" y="11"/>
                </a:cxn>
                <a:cxn ang="0">
                  <a:pos x="36" y="21"/>
                </a:cxn>
                <a:cxn ang="0">
                  <a:pos x="29" y="26"/>
                </a:cxn>
                <a:cxn ang="0">
                  <a:pos x="22" y="29"/>
                </a:cxn>
                <a:cxn ang="0">
                  <a:pos x="13" y="36"/>
                </a:cxn>
                <a:cxn ang="0">
                  <a:pos x="2" y="31"/>
                </a:cxn>
                <a:cxn ang="0">
                  <a:pos x="1" y="34"/>
                </a:cxn>
                <a:cxn ang="0">
                  <a:pos x="0" y="37"/>
                </a:cxn>
                <a:cxn ang="0">
                  <a:pos x="2" y="50"/>
                </a:cxn>
                <a:cxn ang="0">
                  <a:pos x="11" y="61"/>
                </a:cxn>
                <a:cxn ang="0">
                  <a:pos x="28" y="87"/>
                </a:cxn>
                <a:cxn ang="0">
                  <a:pos x="36" y="99"/>
                </a:cxn>
                <a:cxn ang="0">
                  <a:pos x="47" y="112"/>
                </a:cxn>
                <a:cxn ang="0">
                  <a:pos x="49" y="124"/>
                </a:cxn>
                <a:cxn ang="0">
                  <a:pos x="59" y="143"/>
                </a:cxn>
                <a:cxn ang="0">
                  <a:pos x="72" y="158"/>
                </a:cxn>
                <a:cxn ang="0">
                  <a:pos x="82" y="175"/>
                </a:cxn>
                <a:cxn ang="0">
                  <a:pos x="86" y="184"/>
                </a:cxn>
                <a:cxn ang="0">
                  <a:pos x="89" y="190"/>
                </a:cxn>
                <a:cxn ang="0">
                  <a:pos x="95" y="188"/>
                </a:cxn>
                <a:cxn ang="0">
                  <a:pos x="94" y="181"/>
                </a:cxn>
                <a:cxn ang="0">
                  <a:pos x="99" y="177"/>
                </a:cxn>
                <a:cxn ang="0">
                  <a:pos x="107" y="179"/>
                </a:cxn>
                <a:cxn ang="0">
                  <a:pos x="121" y="180"/>
                </a:cxn>
                <a:cxn ang="0">
                  <a:pos x="137" y="182"/>
                </a:cxn>
                <a:cxn ang="0">
                  <a:pos x="145" y="179"/>
                </a:cxn>
                <a:cxn ang="0">
                  <a:pos x="162" y="164"/>
                </a:cxn>
                <a:cxn ang="0">
                  <a:pos x="184" y="163"/>
                </a:cxn>
                <a:cxn ang="0">
                  <a:pos x="230" y="148"/>
                </a:cxn>
                <a:cxn ang="0">
                  <a:pos x="238" y="125"/>
                </a:cxn>
                <a:cxn ang="0">
                  <a:pos x="232" y="117"/>
                </a:cxn>
                <a:cxn ang="0">
                  <a:pos x="203" y="113"/>
                </a:cxn>
                <a:cxn ang="0">
                  <a:pos x="195" y="101"/>
                </a:cxn>
                <a:cxn ang="0">
                  <a:pos x="190" y="94"/>
                </a:cxn>
                <a:cxn ang="0">
                  <a:pos x="181" y="88"/>
                </a:cxn>
                <a:cxn ang="0">
                  <a:pos x="175" y="76"/>
                </a:cxn>
                <a:cxn ang="0">
                  <a:pos x="170" y="63"/>
                </a:cxn>
                <a:cxn ang="0">
                  <a:pos x="158" y="50"/>
                </a:cxn>
                <a:cxn ang="0">
                  <a:pos x="157" y="45"/>
                </a:cxn>
                <a:cxn ang="0">
                  <a:pos x="148" y="45"/>
                </a:cxn>
                <a:cxn ang="0">
                  <a:pos x="142" y="40"/>
                </a:cxn>
              </a:cxnLst>
              <a:rect l="0" t="0" r="r" b="b"/>
              <a:pathLst>
                <a:path w="238" h="190">
                  <a:moveTo>
                    <a:pt x="142" y="40"/>
                  </a:moveTo>
                  <a:cubicBezTo>
                    <a:pt x="142" y="40"/>
                    <a:pt x="125" y="38"/>
                    <a:pt x="122" y="38"/>
                  </a:cubicBezTo>
                  <a:cubicBezTo>
                    <a:pt x="119" y="38"/>
                    <a:pt x="113" y="37"/>
                    <a:pt x="109" y="33"/>
                  </a:cubicBezTo>
                  <a:cubicBezTo>
                    <a:pt x="105" y="30"/>
                    <a:pt x="85" y="15"/>
                    <a:pt x="82" y="13"/>
                  </a:cubicBezTo>
                  <a:cubicBezTo>
                    <a:pt x="78" y="11"/>
                    <a:pt x="63" y="1"/>
                    <a:pt x="59" y="0"/>
                  </a:cubicBezTo>
                  <a:cubicBezTo>
                    <a:pt x="55" y="0"/>
                    <a:pt x="55" y="0"/>
                    <a:pt x="50" y="0"/>
                  </a:cubicBezTo>
                  <a:cubicBezTo>
                    <a:pt x="45" y="0"/>
                    <a:pt x="47" y="3"/>
                    <a:pt x="38" y="4"/>
                  </a:cubicBezTo>
                  <a:cubicBezTo>
                    <a:pt x="30" y="4"/>
                    <a:pt x="25" y="10"/>
                    <a:pt x="27" y="11"/>
                  </a:cubicBezTo>
                  <a:cubicBezTo>
                    <a:pt x="30" y="12"/>
                    <a:pt x="38" y="19"/>
                    <a:pt x="36" y="21"/>
                  </a:cubicBezTo>
                  <a:cubicBezTo>
                    <a:pt x="33" y="22"/>
                    <a:pt x="33" y="26"/>
                    <a:pt x="29" y="26"/>
                  </a:cubicBezTo>
                  <a:cubicBezTo>
                    <a:pt x="26" y="26"/>
                    <a:pt x="22" y="27"/>
                    <a:pt x="22" y="29"/>
                  </a:cubicBezTo>
                  <a:cubicBezTo>
                    <a:pt x="22" y="32"/>
                    <a:pt x="17" y="36"/>
                    <a:pt x="13" y="36"/>
                  </a:cubicBezTo>
                  <a:cubicBezTo>
                    <a:pt x="11" y="36"/>
                    <a:pt x="6" y="33"/>
                    <a:pt x="2" y="31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" y="40"/>
                    <a:pt x="0" y="49"/>
                    <a:pt x="2" y="50"/>
                  </a:cubicBezTo>
                  <a:cubicBezTo>
                    <a:pt x="5" y="51"/>
                    <a:pt x="6" y="55"/>
                    <a:pt x="11" y="61"/>
                  </a:cubicBezTo>
                  <a:cubicBezTo>
                    <a:pt x="17" y="67"/>
                    <a:pt x="28" y="83"/>
                    <a:pt x="28" y="87"/>
                  </a:cubicBezTo>
                  <a:cubicBezTo>
                    <a:pt x="28" y="90"/>
                    <a:pt x="30" y="95"/>
                    <a:pt x="36" y="99"/>
                  </a:cubicBezTo>
                  <a:cubicBezTo>
                    <a:pt x="43" y="104"/>
                    <a:pt x="43" y="109"/>
                    <a:pt x="47" y="112"/>
                  </a:cubicBezTo>
                  <a:cubicBezTo>
                    <a:pt x="50" y="114"/>
                    <a:pt x="49" y="118"/>
                    <a:pt x="49" y="124"/>
                  </a:cubicBezTo>
                  <a:cubicBezTo>
                    <a:pt x="50" y="131"/>
                    <a:pt x="53" y="140"/>
                    <a:pt x="59" y="143"/>
                  </a:cubicBezTo>
                  <a:cubicBezTo>
                    <a:pt x="65" y="147"/>
                    <a:pt x="69" y="151"/>
                    <a:pt x="72" y="158"/>
                  </a:cubicBezTo>
                  <a:cubicBezTo>
                    <a:pt x="74" y="165"/>
                    <a:pt x="78" y="171"/>
                    <a:pt x="82" y="175"/>
                  </a:cubicBezTo>
                  <a:cubicBezTo>
                    <a:pt x="86" y="179"/>
                    <a:pt x="84" y="181"/>
                    <a:pt x="86" y="184"/>
                  </a:cubicBezTo>
                  <a:cubicBezTo>
                    <a:pt x="87" y="185"/>
                    <a:pt x="88" y="188"/>
                    <a:pt x="89" y="190"/>
                  </a:cubicBezTo>
                  <a:cubicBezTo>
                    <a:pt x="92" y="189"/>
                    <a:pt x="94" y="188"/>
                    <a:pt x="95" y="188"/>
                  </a:cubicBezTo>
                  <a:cubicBezTo>
                    <a:pt x="95" y="186"/>
                    <a:pt x="93" y="183"/>
                    <a:pt x="94" y="181"/>
                  </a:cubicBezTo>
                  <a:cubicBezTo>
                    <a:pt x="95" y="180"/>
                    <a:pt x="97" y="178"/>
                    <a:pt x="99" y="177"/>
                  </a:cubicBezTo>
                  <a:cubicBezTo>
                    <a:pt x="101" y="177"/>
                    <a:pt x="103" y="179"/>
                    <a:pt x="107" y="179"/>
                  </a:cubicBezTo>
                  <a:cubicBezTo>
                    <a:pt x="112" y="178"/>
                    <a:pt x="120" y="179"/>
                    <a:pt x="121" y="180"/>
                  </a:cubicBezTo>
                  <a:cubicBezTo>
                    <a:pt x="122" y="181"/>
                    <a:pt x="134" y="180"/>
                    <a:pt x="137" y="182"/>
                  </a:cubicBezTo>
                  <a:cubicBezTo>
                    <a:pt x="140" y="185"/>
                    <a:pt x="143" y="184"/>
                    <a:pt x="145" y="179"/>
                  </a:cubicBezTo>
                  <a:cubicBezTo>
                    <a:pt x="147" y="175"/>
                    <a:pt x="160" y="165"/>
                    <a:pt x="162" y="164"/>
                  </a:cubicBezTo>
                  <a:cubicBezTo>
                    <a:pt x="164" y="163"/>
                    <a:pt x="179" y="164"/>
                    <a:pt x="184" y="163"/>
                  </a:cubicBezTo>
                  <a:cubicBezTo>
                    <a:pt x="190" y="162"/>
                    <a:pt x="228" y="150"/>
                    <a:pt x="230" y="148"/>
                  </a:cubicBezTo>
                  <a:cubicBezTo>
                    <a:pt x="231" y="147"/>
                    <a:pt x="238" y="127"/>
                    <a:pt x="238" y="125"/>
                  </a:cubicBezTo>
                  <a:cubicBezTo>
                    <a:pt x="238" y="122"/>
                    <a:pt x="235" y="116"/>
                    <a:pt x="232" y="117"/>
                  </a:cubicBezTo>
                  <a:cubicBezTo>
                    <a:pt x="229" y="117"/>
                    <a:pt x="205" y="114"/>
                    <a:pt x="203" y="113"/>
                  </a:cubicBezTo>
                  <a:cubicBezTo>
                    <a:pt x="202" y="113"/>
                    <a:pt x="196" y="108"/>
                    <a:pt x="195" y="101"/>
                  </a:cubicBezTo>
                  <a:cubicBezTo>
                    <a:pt x="193" y="100"/>
                    <a:pt x="191" y="97"/>
                    <a:pt x="190" y="94"/>
                  </a:cubicBezTo>
                  <a:cubicBezTo>
                    <a:pt x="188" y="95"/>
                    <a:pt x="183" y="94"/>
                    <a:pt x="181" y="88"/>
                  </a:cubicBezTo>
                  <a:cubicBezTo>
                    <a:pt x="179" y="86"/>
                    <a:pt x="173" y="78"/>
                    <a:pt x="175" y="76"/>
                  </a:cubicBezTo>
                  <a:cubicBezTo>
                    <a:pt x="177" y="73"/>
                    <a:pt x="174" y="67"/>
                    <a:pt x="170" y="63"/>
                  </a:cubicBezTo>
                  <a:cubicBezTo>
                    <a:pt x="166" y="60"/>
                    <a:pt x="159" y="54"/>
                    <a:pt x="158" y="50"/>
                  </a:cubicBezTo>
                  <a:cubicBezTo>
                    <a:pt x="158" y="49"/>
                    <a:pt x="158" y="47"/>
                    <a:pt x="157" y="45"/>
                  </a:cubicBezTo>
                  <a:cubicBezTo>
                    <a:pt x="148" y="45"/>
                    <a:pt x="148" y="45"/>
                    <a:pt x="148" y="45"/>
                  </a:cubicBezTo>
                  <a:lnTo>
                    <a:pt x="142" y="40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9" name="Freeform 90">
              <a:extLst>
                <a:ext uri="{FF2B5EF4-FFF2-40B4-BE49-F238E27FC236}">
                  <a16:creationId xmlns:a16="http://schemas.microsoft.com/office/drawing/2014/main" id="{73DD288E-7A35-9541-8AB1-73DF09AFAB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535" y="3487688"/>
              <a:ext cx="208488" cy="229337"/>
            </a:xfrm>
            <a:custGeom>
              <a:avLst/>
              <a:gdLst/>
              <a:ahLst/>
              <a:cxnLst>
                <a:cxn ang="0">
                  <a:pos x="45" y="3"/>
                </a:cxn>
                <a:cxn ang="0">
                  <a:pos x="45" y="11"/>
                </a:cxn>
                <a:cxn ang="0">
                  <a:pos x="38" y="20"/>
                </a:cxn>
                <a:cxn ang="0">
                  <a:pos x="35" y="30"/>
                </a:cxn>
                <a:cxn ang="0">
                  <a:pos x="37" y="30"/>
                </a:cxn>
                <a:cxn ang="0">
                  <a:pos x="43" y="38"/>
                </a:cxn>
                <a:cxn ang="0">
                  <a:pos x="35" y="61"/>
                </a:cxn>
                <a:cxn ang="0">
                  <a:pos x="0" y="73"/>
                </a:cxn>
                <a:cxn ang="0">
                  <a:pos x="14" y="101"/>
                </a:cxn>
                <a:cxn ang="0">
                  <a:pos x="17" y="100"/>
                </a:cxn>
                <a:cxn ang="0">
                  <a:pos x="35" y="97"/>
                </a:cxn>
                <a:cxn ang="0">
                  <a:pos x="40" y="88"/>
                </a:cxn>
                <a:cxn ang="0">
                  <a:pos x="52" y="86"/>
                </a:cxn>
                <a:cxn ang="0">
                  <a:pos x="59" y="76"/>
                </a:cxn>
                <a:cxn ang="0">
                  <a:pos x="67" y="72"/>
                </a:cxn>
                <a:cxn ang="0">
                  <a:pos x="70" y="57"/>
                </a:cxn>
                <a:cxn ang="0">
                  <a:pos x="80" y="51"/>
                </a:cxn>
                <a:cxn ang="0">
                  <a:pos x="89" y="37"/>
                </a:cxn>
                <a:cxn ang="0">
                  <a:pos x="88" y="31"/>
                </a:cxn>
                <a:cxn ang="0">
                  <a:pos x="79" y="19"/>
                </a:cxn>
                <a:cxn ang="0">
                  <a:pos x="60" y="12"/>
                </a:cxn>
                <a:cxn ang="0">
                  <a:pos x="54" y="0"/>
                </a:cxn>
                <a:cxn ang="0">
                  <a:pos x="50" y="3"/>
                </a:cxn>
                <a:cxn ang="0">
                  <a:pos x="45" y="3"/>
                </a:cxn>
              </a:cxnLst>
              <a:rect l="0" t="0" r="r" b="b"/>
              <a:pathLst>
                <a:path w="91" h="101">
                  <a:moveTo>
                    <a:pt x="45" y="3"/>
                  </a:moveTo>
                  <a:cubicBezTo>
                    <a:pt x="45" y="11"/>
                    <a:pt x="45" y="11"/>
                    <a:pt x="45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6" y="30"/>
                    <a:pt x="36" y="30"/>
                    <a:pt x="37" y="30"/>
                  </a:cubicBezTo>
                  <a:cubicBezTo>
                    <a:pt x="40" y="29"/>
                    <a:pt x="43" y="35"/>
                    <a:pt x="43" y="38"/>
                  </a:cubicBezTo>
                  <a:cubicBezTo>
                    <a:pt x="43" y="40"/>
                    <a:pt x="36" y="60"/>
                    <a:pt x="35" y="61"/>
                  </a:cubicBezTo>
                  <a:cubicBezTo>
                    <a:pt x="34" y="62"/>
                    <a:pt x="14" y="69"/>
                    <a:pt x="0" y="73"/>
                  </a:cubicBezTo>
                  <a:cubicBezTo>
                    <a:pt x="3" y="79"/>
                    <a:pt x="9" y="91"/>
                    <a:pt x="14" y="101"/>
                  </a:cubicBezTo>
                  <a:cubicBezTo>
                    <a:pt x="15" y="101"/>
                    <a:pt x="16" y="101"/>
                    <a:pt x="17" y="100"/>
                  </a:cubicBezTo>
                  <a:cubicBezTo>
                    <a:pt x="23" y="96"/>
                    <a:pt x="31" y="98"/>
                    <a:pt x="35" y="97"/>
                  </a:cubicBezTo>
                  <a:cubicBezTo>
                    <a:pt x="40" y="96"/>
                    <a:pt x="36" y="92"/>
                    <a:pt x="40" y="88"/>
                  </a:cubicBezTo>
                  <a:cubicBezTo>
                    <a:pt x="44" y="85"/>
                    <a:pt x="50" y="87"/>
                    <a:pt x="52" y="86"/>
                  </a:cubicBezTo>
                  <a:cubicBezTo>
                    <a:pt x="54" y="85"/>
                    <a:pt x="56" y="77"/>
                    <a:pt x="59" y="76"/>
                  </a:cubicBezTo>
                  <a:cubicBezTo>
                    <a:pt x="63" y="74"/>
                    <a:pt x="67" y="75"/>
                    <a:pt x="67" y="72"/>
                  </a:cubicBezTo>
                  <a:cubicBezTo>
                    <a:pt x="66" y="69"/>
                    <a:pt x="67" y="58"/>
                    <a:pt x="70" y="57"/>
                  </a:cubicBezTo>
                  <a:cubicBezTo>
                    <a:pt x="74" y="56"/>
                    <a:pt x="79" y="53"/>
                    <a:pt x="80" y="51"/>
                  </a:cubicBezTo>
                  <a:cubicBezTo>
                    <a:pt x="80" y="49"/>
                    <a:pt x="87" y="41"/>
                    <a:pt x="89" y="37"/>
                  </a:cubicBezTo>
                  <a:cubicBezTo>
                    <a:pt x="91" y="34"/>
                    <a:pt x="91" y="32"/>
                    <a:pt x="88" y="31"/>
                  </a:cubicBezTo>
                  <a:cubicBezTo>
                    <a:pt x="85" y="31"/>
                    <a:pt x="80" y="22"/>
                    <a:pt x="79" y="19"/>
                  </a:cubicBezTo>
                  <a:cubicBezTo>
                    <a:pt x="77" y="17"/>
                    <a:pt x="68" y="19"/>
                    <a:pt x="60" y="12"/>
                  </a:cubicBezTo>
                  <a:cubicBezTo>
                    <a:pt x="57" y="10"/>
                    <a:pt x="55" y="5"/>
                    <a:pt x="54" y="0"/>
                  </a:cubicBezTo>
                  <a:cubicBezTo>
                    <a:pt x="50" y="3"/>
                    <a:pt x="50" y="3"/>
                    <a:pt x="50" y="3"/>
                  </a:cubicBezTo>
                  <a:lnTo>
                    <a:pt x="45" y="3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0" name="Freeform 91">
              <a:extLst>
                <a:ext uri="{FF2B5EF4-FFF2-40B4-BE49-F238E27FC236}">
                  <a16:creationId xmlns:a16="http://schemas.microsoft.com/office/drawing/2014/main" id="{689E0B24-9E02-4A70-073A-6F813573C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6314" y="3459258"/>
              <a:ext cx="30326" cy="45488"/>
            </a:xfrm>
            <a:custGeom>
              <a:avLst/>
              <a:gdLst/>
              <a:ahLst/>
              <a:cxnLst>
                <a:cxn ang="0">
                  <a:pos x="9" y="19"/>
                </a:cxn>
                <a:cxn ang="0">
                  <a:pos x="10" y="16"/>
                </a:cxn>
                <a:cxn ang="0">
                  <a:pos x="8" y="2"/>
                </a:cxn>
                <a:cxn ang="0">
                  <a:pos x="1" y="13"/>
                </a:cxn>
                <a:cxn ang="0">
                  <a:pos x="0" y="13"/>
                </a:cxn>
                <a:cxn ang="0">
                  <a:pos x="9" y="19"/>
                </a:cxn>
              </a:cxnLst>
              <a:rect l="0" t="0" r="r" b="b"/>
              <a:pathLst>
                <a:path w="13" h="20">
                  <a:moveTo>
                    <a:pt x="9" y="19"/>
                  </a:moveTo>
                  <a:cubicBezTo>
                    <a:pt x="9" y="18"/>
                    <a:pt x="9" y="17"/>
                    <a:pt x="10" y="16"/>
                  </a:cubicBezTo>
                  <a:cubicBezTo>
                    <a:pt x="12" y="12"/>
                    <a:pt x="13" y="3"/>
                    <a:pt x="8" y="2"/>
                  </a:cubicBezTo>
                  <a:cubicBezTo>
                    <a:pt x="3" y="0"/>
                    <a:pt x="1" y="10"/>
                    <a:pt x="1" y="13"/>
                  </a:cubicBezTo>
                  <a:cubicBezTo>
                    <a:pt x="1" y="13"/>
                    <a:pt x="0" y="13"/>
                    <a:pt x="0" y="13"/>
                  </a:cubicBezTo>
                  <a:cubicBezTo>
                    <a:pt x="2" y="19"/>
                    <a:pt x="7" y="20"/>
                    <a:pt x="9" y="1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1" name="Freeform 92">
              <a:extLst>
                <a:ext uri="{FF2B5EF4-FFF2-40B4-BE49-F238E27FC236}">
                  <a16:creationId xmlns:a16="http://schemas.microsoft.com/office/drawing/2014/main" id="{C280450A-4C85-B20A-6265-09655455A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535" y="3455467"/>
              <a:ext cx="123198" cy="100454"/>
            </a:xfrm>
            <a:custGeom>
              <a:avLst/>
              <a:gdLst/>
              <a:ahLst/>
              <a:cxnLst>
                <a:cxn ang="0">
                  <a:pos x="8" y="40"/>
                </a:cxn>
                <a:cxn ang="0">
                  <a:pos x="35" y="44"/>
                </a:cxn>
                <a:cxn ang="0">
                  <a:pos x="38" y="34"/>
                </a:cxn>
                <a:cxn ang="0">
                  <a:pos x="45" y="25"/>
                </a:cxn>
                <a:cxn ang="0">
                  <a:pos x="45" y="17"/>
                </a:cxn>
                <a:cxn ang="0">
                  <a:pos x="50" y="17"/>
                </a:cxn>
                <a:cxn ang="0">
                  <a:pos x="54" y="14"/>
                </a:cxn>
                <a:cxn ang="0">
                  <a:pos x="51" y="0"/>
                </a:cxn>
                <a:cxn ang="0">
                  <a:pos x="37" y="16"/>
                </a:cxn>
                <a:cxn ang="0">
                  <a:pos x="16" y="26"/>
                </a:cxn>
                <a:cxn ang="0">
                  <a:pos x="2" y="29"/>
                </a:cxn>
                <a:cxn ang="0">
                  <a:pos x="0" y="28"/>
                </a:cxn>
                <a:cxn ang="0">
                  <a:pos x="8" y="40"/>
                </a:cxn>
              </a:cxnLst>
              <a:rect l="0" t="0" r="r" b="b"/>
              <a:pathLst>
                <a:path w="54" h="44">
                  <a:moveTo>
                    <a:pt x="8" y="40"/>
                  </a:moveTo>
                  <a:cubicBezTo>
                    <a:pt x="10" y="41"/>
                    <a:pt x="28" y="43"/>
                    <a:pt x="35" y="4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45" y="25"/>
                    <a:pt x="45" y="25"/>
                    <a:pt x="45" y="25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2" y="7"/>
                    <a:pt x="52" y="0"/>
                    <a:pt x="51" y="0"/>
                  </a:cubicBezTo>
                  <a:cubicBezTo>
                    <a:pt x="49" y="0"/>
                    <a:pt x="40" y="9"/>
                    <a:pt x="37" y="16"/>
                  </a:cubicBezTo>
                  <a:cubicBezTo>
                    <a:pt x="34" y="22"/>
                    <a:pt x="24" y="27"/>
                    <a:pt x="16" y="26"/>
                  </a:cubicBezTo>
                  <a:cubicBezTo>
                    <a:pt x="7" y="24"/>
                    <a:pt x="5" y="28"/>
                    <a:pt x="2" y="29"/>
                  </a:cubicBezTo>
                  <a:cubicBezTo>
                    <a:pt x="2" y="29"/>
                    <a:pt x="1" y="29"/>
                    <a:pt x="0" y="28"/>
                  </a:cubicBezTo>
                  <a:cubicBezTo>
                    <a:pt x="1" y="35"/>
                    <a:pt x="7" y="40"/>
                    <a:pt x="8" y="4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2" name="Freeform 93">
              <a:extLst>
                <a:ext uri="{FF2B5EF4-FFF2-40B4-BE49-F238E27FC236}">
                  <a16:creationId xmlns:a16="http://schemas.microsoft.com/office/drawing/2014/main" id="{28B1BB4B-3A9C-7B68-7B72-BA5A38C855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15347" y="3982373"/>
              <a:ext cx="500372" cy="155418"/>
            </a:xfrm>
            <a:custGeom>
              <a:avLst/>
              <a:gdLst/>
              <a:ahLst/>
              <a:cxnLst>
                <a:cxn ang="0">
                  <a:pos x="39" y="24"/>
                </a:cxn>
                <a:cxn ang="0">
                  <a:pos x="31" y="12"/>
                </a:cxn>
                <a:cxn ang="0">
                  <a:pos x="25" y="7"/>
                </a:cxn>
                <a:cxn ang="0">
                  <a:pos x="24" y="5"/>
                </a:cxn>
                <a:cxn ang="0">
                  <a:pos x="21" y="10"/>
                </a:cxn>
                <a:cxn ang="0">
                  <a:pos x="12" y="9"/>
                </a:cxn>
                <a:cxn ang="0">
                  <a:pos x="6" y="2"/>
                </a:cxn>
                <a:cxn ang="0">
                  <a:pos x="0" y="1"/>
                </a:cxn>
                <a:cxn ang="0">
                  <a:pos x="3" y="19"/>
                </a:cxn>
                <a:cxn ang="0">
                  <a:pos x="14" y="40"/>
                </a:cxn>
                <a:cxn ang="0">
                  <a:pos x="25" y="51"/>
                </a:cxn>
                <a:cxn ang="0">
                  <a:pos x="47" y="62"/>
                </a:cxn>
                <a:cxn ang="0">
                  <a:pos x="39" y="46"/>
                </a:cxn>
                <a:cxn ang="0">
                  <a:pos x="39" y="24"/>
                </a:cxn>
                <a:cxn ang="0">
                  <a:pos x="210" y="11"/>
                </a:cxn>
                <a:cxn ang="0">
                  <a:pos x="200" y="9"/>
                </a:cxn>
                <a:cxn ang="0">
                  <a:pos x="189" y="0"/>
                </a:cxn>
                <a:cxn ang="0">
                  <a:pos x="180" y="11"/>
                </a:cxn>
                <a:cxn ang="0">
                  <a:pos x="174" y="19"/>
                </a:cxn>
                <a:cxn ang="0">
                  <a:pos x="172" y="22"/>
                </a:cxn>
                <a:cxn ang="0">
                  <a:pos x="172" y="29"/>
                </a:cxn>
                <a:cxn ang="0">
                  <a:pos x="165" y="31"/>
                </a:cxn>
                <a:cxn ang="0">
                  <a:pos x="159" y="23"/>
                </a:cxn>
                <a:cxn ang="0">
                  <a:pos x="158" y="23"/>
                </a:cxn>
                <a:cxn ang="0">
                  <a:pos x="148" y="39"/>
                </a:cxn>
                <a:cxn ang="0">
                  <a:pos x="132" y="44"/>
                </a:cxn>
                <a:cxn ang="0">
                  <a:pos x="125" y="58"/>
                </a:cxn>
                <a:cxn ang="0">
                  <a:pos x="108" y="54"/>
                </a:cxn>
                <a:cxn ang="0">
                  <a:pos x="111" y="61"/>
                </a:cxn>
                <a:cxn ang="0">
                  <a:pos x="121" y="66"/>
                </a:cxn>
                <a:cxn ang="0">
                  <a:pos x="135" y="65"/>
                </a:cxn>
                <a:cxn ang="0">
                  <a:pos x="147" y="60"/>
                </a:cxn>
                <a:cxn ang="0">
                  <a:pos x="157" y="62"/>
                </a:cxn>
                <a:cxn ang="0">
                  <a:pos x="167" y="55"/>
                </a:cxn>
                <a:cxn ang="0">
                  <a:pos x="171" y="45"/>
                </a:cxn>
                <a:cxn ang="0">
                  <a:pos x="177" y="35"/>
                </a:cxn>
                <a:cxn ang="0">
                  <a:pos x="195" y="27"/>
                </a:cxn>
                <a:cxn ang="0">
                  <a:pos x="200" y="29"/>
                </a:cxn>
                <a:cxn ang="0">
                  <a:pos x="207" y="22"/>
                </a:cxn>
                <a:cxn ang="0">
                  <a:pos x="217" y="18"/>
                </a:cxn>
                <a:cxn ang="0">
                  <a:pos x="210" y="11"/>
                </a:cxn>
              </a:cxnLst>
              <a:rect l="0" t="0" r="r" b="b"/>
              <a:pathLst>
                <a:path w="219" h="68">
                  <a:moveTo>
                    <a:pt x="39" y="24"/>
                  </a:moveTo>
                  <a:cubicBezTo>
                    <a:pt x="39" y="17"/>
                    <a:pt x="32" y="17"/>
                    <a:pt x="31" y="12"/>
                  </a:cubicBezTo>
                  <a:cubicBezTo>
                    <a:pt x="29" y="7"/>
                    <a:pt x="26" y="10"/>
                    <a:pt x="25" y="7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0" y="6"/>
                    <a:pt x="22" y="9"/>
                    <a:pt x="21" y="10"/>
                  </a:cubicBezTo>
                  <a:cubicBezTo>
                    <a:pt x="19" y="10"/>
                    <a:pt x="12" y="11"/>
                    <a:pt x="12" y="9"/>
                  </a:cubicBezTo>
                  <a:cubicBezTo>
                    <a:pt x="12" y="6"/>
                    <a:pt x="11" y="3"/>
                    <a:pt x="6" y="2"/>
                  </a:cubicBezTo>
                  <a:cubicBezTo>
                    <a:pt x="4" y="1"/>
                    <a:pt x="2" y="1"/>
                    <a:pt x="0" y="1"/>
                  </a:cubicBezTo>
                  <a:cubicBezTo>
                    <a:pt x="2" y="7"/>
                    <a:pt x="3" y="14"/>
                    <a:pt x="3" y="19"/>
                  </a:cubicBezTo>
                  <a:cubicBezTo>
                    <a:pt x="3" y="25"/>
                    <a:pt x="13" y="36"/>
                    <a:pt x="14" y="40"/>
                  </a:cubicBezTo>
                  <a:cubicBezTo>
                    <a:pt x="16" y="45"/>
                    <a:pt x="19" y="46"/>
                    <a:pt x="25" y="51"/>
                  </a:cubicBezTo>
                  <a:cubicBezTo>
                    <a:pt x="32" y="55"/>
                    <a:pt x="44" y="63"/>
                    <a:pt x="47" y="62"/>
                  </a:cubicBezTo>
                  <a:cubicBezTo>
                    <a:pt x="49" y="61"/>
                    <a:pt x="43" y="50"/>
                    <a:pt x="39" y="46"/>
                  </a:cubicBezTo>
                  <a:cubicBezTo>
                    <a:pt x="36" y="42"/>
                    <a:pt x="39" y="32"/>
                    <a:pt x="39" y="24"/>
                  </a:cubicBezTo>
                  <a:close/>
                  <a:moveTo>
                    <a:pt x="210" y="11"/>
                  </a:moveTo>
                  <a:cubicBezTo>
                    <a:pt x="207" y="12"/>
                    <a:pt x="200" y="12"/>
                    <a:pt x="200" y="9"/>
                  </a:cubicBezTo>
                  <a:cubicBezTo>
                    <a:pt x="200" y="6"/>
                    <a:pt x="193" y="0"/>
                    <a:pt x="189" y="0"/>
                  </a:cubicBezTo>
                  <a:cubicBezTo>
                    <a:pt x="185" y="0"/>
                    <a:pt x="181" y="8"/>
                    <a:pt x="180" y="11"/>
                  </a:cubicBezTo>
                  <a:cubicBezTo>
                    <a:pt x="180" y="15"/>
                    <a:pt x="174" y="14"/>
                    <a:pt x="174" y="19"/>
                  </a:cubicBezTo>
                  <a:cubicBezTo>
                    <a:pt x="175" y="21"/>
                    <a:pt x="173" y="21"/>
                    <a:pt x="172" y="22"/>
                  </a:cubicBezTo>
                  <a:cubicBezTo>
                    <a:pt x="173" y="26"/>
                    <a:pt x="174" y="29"/>
                    <a:pt x="172" y="29"/>
                  </a:cubicBezTo>
                  <a:cubicBezTo>
                    <a:pt x="169" y="28"/>
                    <a:pt x="169" y="31"/>
                    <a:pt x="165" y="31"/>
                  </a:cubicBezTo>
                  <a:cubicBezTo>
                    <a:pt x="163" y="31"/>
                    <a:pt x="161" y="28"/>
                    <a:pt x="159" y="23"/>
                  </a:cubicBezTo>
                  <a:cubicBezTo>
                    <a:pt x="159" y="23"/>
                    <a:pt x="158" y="23"/>
                    <a:pt x="158" y="23"/>
                  </a:cubicBezTo>
                  <a:cubicBezTo>
                    <a:pt x="156" y="23"/>
                    <a:pt x="150" y="33"/>
                    <a:pt x="148" y="39"/>
                  </a:cubicBezTo>
                  <a:cubicBezTo>
                    <a:pt x="147" y="45"/>
                    <a:pt x="141" y="43"/>
                    <a:pt x="132" y="44"/>
                  </a:cubicBezTo>
                  <a:cubicBezTo>
                    <a:pt x="123" y="45"/>
                    <a:pt x="127" y="54"/>
                    <a:pt x="125" y="58"/>
                  </a:cubicBezTo>
                  <a:cubicBezTo>
                    <a:pt x="123" y="62"/>
                    <a:pt x="113" y="55"/>
                    <a:pt x="108" y="54"/>
                  </a:cubicBezTo>
                  <a:cubicBezTo>
                    <a:pt x="109" y="58"/>
                    <a:pt x="110" y="61"/>
                    <a:pt x="111" y="61"/>
                  </a:cubicBezTo>
                  <a:cubicBezTo>
                    <a:pt x="114" y="61"/>
                    <a:pt x="118" y="68"/>
                    <a:pt x="121" y="66"/>
                  </a:cubicBezTo>
                  <a:cubicBezTo>
                    <a:pt x="123" y="64"/>
                    <a:pt x="131" y="66"/>
                    <a:pt x="135" y="65"/>
                  </a:cubicBezTo>
                  <a:cubicBezTo>
                    <a:pt x="139" y="63"/>
                    <a:pt x="140" y="60"/>
                    <a:pt x="147" y="60"/>
                  </a:cubicBezTo>
                  <a:cubicBezTo>
                    <a:pt x="153" y="60"/>
                    <a:pt x="151" y="65"/>
                    <a:pt x="157" y="62"/>
                  </a:cubicBezTo>
                  <a:cubicBezTo>
                    <a:pt x="164" y="59"/>
                    <a:pt x="168" y="61"/>
                    <a:pt x="167" y="55"/>
                  </a:cubicBezTo>
                  <a:cubicBezTo>
                    <a:pt x="167" y="49"/>
                    <a:pt x="171" y="49"/>
                    <a:pt x="171" y="45"/>
                  </a:cubicBezTo>
                  <a:cubicBezTo>
                    <a:pt x="170" y="40"/>
                    <a:pt x="178" y="43"/>
                    <a:pt x="177" y="35"/>
                  </a:cubicBezTo>
                  <a:cubicBezTo>
                    <a:pt x="177" y="26"/>
                    <a:pt x="189" y="27"/>
                    <a:pt x="195" y="27"/>
                  </a:cubicBezTo>
                  <a:cubicBezTo>
                    <a:pt x="196" y="27"/>
                    <a:pt x="198" y="28"/>
                    <a:pt x="200" y="29"/>
                  </a:cubicBezTo>
                  <a:cubicBezTo>
                    <a:pt x="204" y="27"/>
                    <a:pt x="210" y="24"/>
                    <a:pt x="207" y="22"/>
                  </a:cubicBezTo>
                  <a:cubicBezTo>
                    <a:pt x="204" y="20"/>
                    <a:pt x="216" y="22"/>
                    <a:pt x="217" y="18"/>
                  </a:cubicBezTo>
                  <a:cubicBezTo>
                    <a:pt x="219" y="14"/>
                    <a:pt x="213" y="11"/>
                    <a:pt x="210" y="1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3" name="Freeform 94">
              <a:extLst>
                <a:ext uri="{FF2B5EF4-FFF2-40B4-BE49-F238E27FC236}">
                  <a16:creationId xmlns:a16="http://schemas.microsoft.com/office/drawing/2014/main" id="{6CF5B8DA-FCD6-7DCD-7B98-45345FDF5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77359" y="4031652"/>
              <a:ext cx="34116" cy="20849"/>
            </a:xfrm>
            <a:custGeom>
              <a:avLst/>
              <a:gdLst/>
              <a:ahLst/>
              <a:cxnLst>
                <a:cxn ang="0">
                  <a:pos x="6" y="9"/>
                </a:cxn>
                <a:cxn ang="0">
                  <a:pos x="13" y="7"/>
                </a:cxn>
                <a:cxn ang="0">
                  <a:pos x="13" y="0"/>
                </a:cxn>
                <a:cxn ang="0">
                  <a:pos x="7" y="3"/>
                </a:cxn>
                <a:cxn ang="0">
                  <a:pos x="0" y="1"/>
                </a:cxn>
                <a:cxn ang="0">
                  <a:pos x="6" y="9"/>
                </a:cxn>
              </a:cxnLst>
              <a:rect l="0" t="0" r="r" b="b"/>
              <a:pathLst>
                <a:path w="15" h="9">
                  <a:moveTo>
                    <a:pt x="6" y="9"/>
                  </a:moveTo>
                  <a:cubicBezTo>
                    <a:pt x="10" y="9"/>
                    <a:pt x="10" y="6"/>
                    <a:pt x="13" y="7"/>
                  </a:cubicBezTo>
                  <a:cubicBezTo>
                    <a:pt x="15" y="7"/>
                    <a:pt x="14" y="4"/>
                    <a:pt x="13" y="0"/>
                  </a:cubicBezTo>
                  <a:cubicBezTo>
                    <a:pt x="11" y="1"/>
                    <a:pt x="7" y="1"/>
                    <a:pt x="7" y="3"/>
                  </a:cubicBezTo>
                  <a:cubicBezTo>
                    <a:pt x="7" y="5"/>
                    <a:pt x="2" y="1"/>
                    <a:pt x="0" y="1"/>
                  </a:cubicBezTo>
                  <a:cubicBezTo>
                    <a:pt x="2" y="6"/>
                    <a:pt x="4" y="9"/>
                    <a:pt x="6" y="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4" name="Freeform 95">
              <a:extLst>
                <a:ext uri="{FF2B5EF4-FFF2-40B4-BE49-F238E27FC236}">
                  <a16:creationId xmlns:a16="http://schemas.microsoft.com/office/drawing/2014/main" id="{766FB4A1-7C5B-8565-46BA-5333C59540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1163" y="3131363"/>
              <a:ext cx="250186" cy="246395"/>
            </a:xfrm>
            <a:custGeom>
              <a:avLst/>
              <a:gdLst/>
              <a:ahLst/>
              <a:cxnLst>
                <a:cxn ang="0">
                  <a:pos x="93" y="98"/>
                </a:cxn>
                <a:cxn ang="0">
                  <a:pos x="98" y="94"/>
                </a:cxn>
                <a:cxn ang="0">
                  <a:pos x="106" y="98"/>
                </a:cxn>
                <a:cxn ang="0">
                  <a:pos x="110" y="95"/>
                </a:cxn>
                <a:cxn ang="0">
                  <a:pos x="104" y="87"/>
                </a:cxn>
                <a:cxn ang="0">
                  <a:pos x="100" y="79"/>
                </a:cxn>
                <a:cxn ang="0">
                  <a:pos x="101" y="71"/>
                </a:cxn>
                <a:cxn ang="0">
                  <a:pos x="96" y="65"/>
                </a:cxn>
                <a:cxn ang="0">
                  <a:pos x="83" y="56"/>
                </a:cxn>
                <a:cxn ang="0">
                  <a:pos x="78" y="50"/>
                </a:cxn>
                <a:cxn ang="0">
                  <a:pos x="76" y="40"/>
                </a:cxn>
                <a:cxn ang="0">
                  <a:pos x="81" y="31"/>
                </a:cxn>
                <a:cxn ang="0">
                  <a:pos x="82" y="24"/>
                </a:cxn>
                <a:cxn ang="0">
                  <a:pos x="78" y="20"/>
                </a:cxn>
                <a:cxn ang="0">
                  <a:pos x="72" y="14"/>
                </a:cxn>
                <a:cxn ang="0">
                  <a:pos x="68" y="5"/>
                </a:cxn>
                <a:cxn ang="0">
                  <a:pos x="56" y="3"/>
                </a:cxn>
                <a:cxn ang="0">
                  <a:pos x="46" y="1"/>
                </a:cxn>
                <a:cxn ang="0">
                  <a:pos x="41" y="5"/>
                </a:cxn>
                <a:cxn ang="0">
                  <a:pos x="41" y="5"/>
                </a:cxn>
                <a:cxn ang="0">
                  <a:pos x="34" y="10"/>
                </a:cxn>
                <a:cxn ang="0">
                  <a:pos x="27" y="15"/>
                </a:cxn>
                <a:cxn ang="0">
                  <a:pos x="28" y="24"/>
                </a:cxn>
                <a:cxn ang="0">
                  <a:pos x="27" y="33"/>
                </a:cxn>
                <a:cxn ang="0">
                  <a:pos x="24" y="40"/>
                </a:cxn>
                <a:cxn ang="0">
                  <a:pos x="0" y="53"/>
                </a:cxn>
                <a:cxn ang="0">
                  <a:pos x="1" y="58"/>
                </a:cxn>
                <a:cxn ang="0">
                  <a:pos x="4" y="69"/>
                </a:cxn>
                <a:cxn ang="0">
                  <a:pos x="12" y="69"/>
                </a:cxn>
                <a:cxn ang="0">
                  <a:pos x="35" y="82"/>
                </a:cxn>
                <a:cxn ang="0">
                  <a:pos x="62" y="102"/>
                </a:cxn>
                <a:cxn ang="0">
                  <a:pos x="75" y="107"/>
                </a:cxn>
                <a:cxn ang="0">
                  <a:pos x="88" y="108"/>
                </a:cxn>
                <a:cxn ang="0">
                  <a:pos x="93" y="98"/>
                </a:cxn>
              </a:cxnLst>
              <a:rect l="0" t="0" r="r" b="b"/>
              <a:pathLst>
                <a:path w="110" h="108">
                  <a:moveTo>
                    <a:pt x="93" y="98"/>
                  </a:moveTo>
                  <a:cubicBezTo>
                    <a:pt x="94" y="97"/>
                    <a:pt x="95" y="94"/>
                    <a:pt x="98" y="94"/>
                  </a:cubicBezTo>
                  <a:cubicBezTo>
                    <a:pt x="101" y="94"/>
                    <a:pt x="103" y="95"/>
                    <a:pt x="106" y="98"/>
                  </a:cubicBezTo>
                  <a:cubicBezTo>
                    <a:pt x="107" y="97"/>
                    <a:pt x="109" y="96"/>
                    <a:pt x="110" y="95"/>
                  </a:cubicBezTo>
                  <a:cubicBezTo>
                    <a:pt x="107" y="92"/>
                    <a:pt x="104" y="89"/>
                    <a:pt x="104" y="87"/>
                  </a:cubicBezTo>
                  <a:cubicBezTo>
                    <a:pt x="105" y="83"/>
                    <a:pt x="101" y="81"/>
                    <a:pt x="100" y="79"/>
                  </a:cubicBezTo>
                  <a:cubicBezTo>
                    <a:pt x="100" y="77"/>
                    <a:pt x="103" y="73"/>
                    <a:pt x="101" y="71"/>
                  </a:cubicBezTo>
                  <a:cubicBezTo>
                    <a:pt x="99" y="70"/>
                    <a:pt x="99" y="65"/>
                    <a:pt x="96" y="65"/>
                  </a:cubicBezTo>
                  <a:cubicBezTo>
                    <a:pt x="93" y="64"/>
                    <a:pt x="83" y="59"/>
                    <a:pt x="83" y="56"/>
                  </a:cubicBezTo>
                  <a:cubicBezTo>
                    <a:pt x="84" y="53"/>
                    <a:pt x="80" y="51"/>
                    <a:pt x="78" y="50"/>
                  </a:cubicBezTo>
                  <a:cubicBezTo>
                    <a:pt x="76" y="49"/>
                    <a:pt x="74" y="41"/>
                    <a:pt x="76" y="40"/>
                  </a:cubicBezTo>
                  <a:cubicBezTo>
                    <a:pt x="79" y="39"/>
                    <a:pt x="78" y="31"/>
                    <a:pt x="81" y="31"/>
                  </a:cubicBezTo>
                  <a:cubicBezTo>
                    <a:pt x="84" y="31"/>
                    <a:pt x="81" y="27"/>
                    <a:pt x="82" y="24"/>
                  </a:cubicBezTo>
                  <a:cubicBezTo>
                    <a:pt x="83" y="22"/>
                    <a:pt x="80" y="20"/>
                    <a:pt x="78" y="20"/>
                  </a:cubicBezTo>
                  <a:cubicBezTo>
                    <a:pt x="76" y="20"/>
                    <a:pt x="72" y="17"/>
                    <a:pt x="72" y="14"/>
                  </a:cubicBezTo>
                  <a:cubicBezTo>
                    <a:pt x="72" y="11"/>
                    <a:pt x="67" y="6"/>
                    <a:pt x="68" y="5"/>
                  </a:cubicBezTo>
                  <a:cubicBezTo>
                    <a:pt x="67" y="11"/>
                    <a:pt x="58" y="2"/>
                    <a:pt x="56" y="3"/>
                  </a:cubicBezTo>
                  <a:cubicBezTo>
                    <a:pt x="53" y="4"/>
                    <a:pt x="51" y="0"/>
                    <a:pt x="46" y="1"/>
                  </a:cubicBezTo>
                  <a:cubicBezTo>
                    <a:pt x="42" y="1"/>
                    <a:pt x="42" y="3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4" y="10"/>
                    <a:pt x="28" y="11"/>
                    <a:pt x="27" y="15"/>
                  </a:cubicBezTo>
                  <a:cubicBezTo>
                    <a:pt x="26" y="19"/>
                    <a:pt x="30" y="22"/>
                    <a:pt x="28" y="24"/>
                  </a:cubicBezTo>
                  <a:cubicBezTo>
                    <a:pt x="26" y="27"/>
                    <a:pt x="27" y="31"/>
                    <a:pt x="27" y="33"/>
                  </a:cubicBezTo>
                  <a:cubicBezTo>
                    <a:pt x="28" y="35"/>
                    <a:pt x="24" y="40"/>
                    <a:pt x="24" y="40"/>
                  </a:cubicBezTo>
                  <a:cubicBezTo>
                    <a:pt x="24" y="40"/>
                    <a:pt x="11" y="47"/>
                    <a:pt x="0" y="53"/>
                  </a:cubicBezTo>
                  <a:cubicBezTo>
                    <a:pt x="0" y="55"/>
                    <a:pt x="1" y="57"/>
                    <a:pt x="1" y="58"/>
                  </a:cubicBezTo>
                  <a:cubicBezTo>
                    <a:pt x="2" y="61"/>
                    <a:pt x="3" y="65"/>
                    <a:pt x="4" y="69"/>
                  </a:cubicBezTo>
                  <a:cubicBezTo>
                    <a:pt x="8" y="69"/>
                    <a:pt x="9" y="69"/>
                    <a:pt x="12" y="69"/>
                  </a:cubicBezTo>
                  <a:cubicBezTo>
                    <a:pt x="16" y="70"/>
                    <a:pt x="31" y="80"/>
                    <a:pt x="35" y="82"/>
                  </a:cubicBezTo>
                  <a:cubicBezTo>
                    <a:pt x="38" y="84"/>
                    <a:pt x="58" y="99"/>
                    <a:pt x="62" y="102"/>
                  </a:cubicBezTo>
                  <a:cubicBezTo>
                    <a:pt x="66" y="106"/>
                    <a:pt x="72" y="107"/>
                    <a:pt x="75" y="107"/>
                  </a:cubicBezTo>
                  <a:cubicBezTo>
                    <a:pt x="77" y="107"/>
                    <a:pt x="83" y="107"/>
                    <a:pt x="88" y="108"/>
                  </a:cubicBezTo>
                  <a:cubicBezTo>
                    <a:pt x="90" y="104"/>
                    <a:pt x="92" y="99"/>
                    <a:pt x="93" y="98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5" name="Freeform 96">
              <a:extLst>
                <a:ext uri="{FF2B5EF4-FFF2-40B4-BE49-F238E27FC236}">
                  <a16:creationId xmlns:a16="http://schemas.microsoft.com/office/drawing/2014/main" id="{5036BCC9-A2C0-ADBD-3EE7-0D165F7940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2070" y="3345537"/>
              <a:ext cx="49279" cy="45488"/>
            </a:xfrm>
            <a:custGeom>
              <a:avLst/>
              <a:gdLst/>
              <a:ahLst/>
              <a:cxnLst>
                <a:cxn ang="0">
                  <a:pos x="7" y="15"/>
                </a:cxn>
                <a:cxn ang="0">
                  <a:pos x="13" y="20"/>
                </a:cxn>
                <a:cxn ang="0">
                  <a:pos x="22" y="20"/>
                </a:cxn>
                <a:cxn ang="0">
                  <a:pos x="17" y="6"/>
                </a:cxn>
                <a:cxn ang="0">
                  <a:pos x="18" y="4"/>
                </a:cxn>
                <a:cxn ang="0">
                  <a:pos x="10" y="0"/>
                </a:cxn>
                <a:cxn ang="0">
                  <a:pos x="5" y="4"/>
                </a:cxn>
                <a:cxn ang="0">
                  <a:pos x="0" y="14"/>
                </a:cxn>
                <a:cxn ang="0">
                  <a:pos x="7" y="15"/>
                </a:cxn>
              </a:cxnLst>
              <a:rect l="0" t="0" r="r" b="b"/>
              <a:pathLst>
                <a:path w="22" h="20">
                  <a:moveTo>
                    <a:pt x="7" y="15"/>
                  </a:moveTo>
                  <a:cubicBezTo>
                    <a:pt x="13" y="20"/>
                    <a:pt x="13" y="20"/>
                    <a:pt x="13" y="20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0" y="15"/>
                    <a:pt x="17" y="8"/>
                    <a:pt x="17" y="6"/>
                  </a:cubicBezTo>
                  <a:cubicBezTo>
                    <a:pt x="17" y="5"/>
                    <a:pt x="17" y="5"/>
                    <a:pt x="18" y="4"/>
                  </a:cubicBezTo>
                  <a:cubicBezTo>
                    <a:pt x="15" y="1"/>
                    <a:pt x="13" y="0"/>
                    <a:pt x="10" y="0"/>
                  </a:cubicBezTo>
                  <a:cubicBezTo>
                    <a:pt x="7" y="0"/>
                    <a:pt x="6" y="3"/>
                    <a:pt x="5" y="4"/>
                  </a:cubicBezTo>
                  <a:cubicBezTo>
                    <a:pt x="4" y="5"/>
                    <a:pt x="2" y="10"/>
                    <a:pt x="0" y="14"/>
                  </a:cubicBezTo>
                  <a:cubicBezTo>
                    <a:pt x="4" y="14"/>
                    <a:pt x="7" y="15"/>
                    <a:pt x="7" y="1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6" name="Freeform 97">
              <a:extLst>
                <a:ext uri="{FF2B5EF4-FFF2-40B4-BE49-F238E27FC236}">
                  <a16:creationId xmlns:a16="http://schemas.microsoft.com/office/drawing/2014/main" id="{541705C1-BF31-A908-CD08-356EAF7614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48595" y="2697328"/>
              <a:ext cx="377175" cy="312733"/>
            </a:xfrm>
            <a:custGeom>
              <a:avLst/>
              <a:gdLst/>
              <a:ahLst/>
              <a:cxnLst>
                <a:cxn ang="0">
                  <a:pos x="144" y="31"/>
                </a:cxn>
                <a:cxn ang="0">
                  <a:pos x="138" y="29"/>
                </a:cxn>
                <a:cxn ang="0">
                  <a:pos x="131" y="26"/>
                </a:cxn>
                <a:cxn ang="0">
                  <a:pos x="119" y="24"/>
                </a:cxn>
                <a:cxn ang="0">
                  <a:pos x="114" y="20"/>
                </a:cxn>
                <a:cxn ang="0">
                  <a:pos x="110" y="15"/>
                </a:cxn>
                <a:cxn ang="0">
                  <a:pos x="105" y="17"/>
                </a:cxn>
                <a:cxn ang="0">
                  <a:pos x="102" y="13"/>
                </a:cxn>
                <a:cxn ang="0">
                  <a:pos x="95" y="9"/>
                </a:cxn>
                <a:cxn ang="0">
                  <a:pos x="89" y="6"/>
                </a:cxn>
                <a:cxn ang="0">
                  <a:pos x="85" y="1"/>
                </a:cxn>
                <a:cxn ang="0">
                  <a:pos x="84" y="0"/>
                </a:cxn>
                <a:cxn ang="0">
                  <a:pos x="81" y="0"/>
                </a:cxn>
                <a:cxn ang="0">
                  <a:pos x="75" y="10"/>
                </a:cxn>
                <a:cxn ang="0">
                  <a:pos x="63" y="18"/>
                </a:cxn>
                <a:cxn ang="0">
                  <a:pos x="56" y="26"/>
                </a:cxn>
                <a:cxn ang="0">
                  <a:pos x="41" y="21"/>
                </a:cxn>
                <a:cxn ang="0">
                  <a:pos x="35" y="25"/>
                </a:cxn>
                <a:cxn ang="0">
                  <a:pos x="36" y="37"/>
                </a:cxn>
                <a:cxn ang="0">
                  <a:pos x="27" y="37"/>
                </a:cxn>
                <a:cxn ang="0">
                  <a:pos x="20" y="33"/>
                </a:cxn>
                <a:cxn ang="0">
                  <a:pos x="9" y="34"/>
                </a:cxn>
                <a:cxn ang="0">
                  <a:pos x="2" y="40"/>
                </a:cxn>
                <a:cxn ang="0">
                  <a:pos x="3" y="47"/>
                </a:cxn>
                <a:cxn ang="0">
                  <a:pos x="18" y="52"/>
                </a:cxn>
                <a:cxn ang="0">
                  <a:pos x="28" y="54"/>
                </a:cxn>
                <a:cxn ang="0">
                  <a:pos x="32" y="59"/>
                </a:cxn>
                <a:cxn ang="0">
                  <a:pos x="40" y="69"/>
                </a:cxn>
                <a:cxn ang="0">
                  <a:pos x="43" y="78"/>
                </a:cxn>
                <a:cxn ang="0">
                  <a:pos x="42" y="91"/>
                </a:cxn>
                <a:cxn ang="0">
                  <a:pos x="36" y="112"/>
                </a:cxn>
                <a:cxn ang="0">
                  <a:pos x="36" y="112"/>
                </a:cxn>
                <a:cxn ang="0">
                  <a:pos x="42" y="115"/>
                </a:cxn>
                <a:cxn ang="0">
                  <a:pos x="53" y="120"/>
                </a:cxn>
                <a:cxn ang="0">
                  <a:pos x="62" y="119"/>
                </a:cxn>
                <a:cxn ang="0">
                  <a:pos x="67" y="121"/>
                </a:cxn>
                <a:cxn ang="0">
                  <a:pos x="81" y="124"/>
                </a:cxn>
                <a:cxn ang="0">
                  <a:pos x="92" y="124"/>
                </a:cxn>
                <a:cxn ang="0">
                  <a:pos x="92" y="121"/>
                </a:cxn>
                <a:cxn ang="0">
                  <a:pos x="101" y="110"/>
                </a:cxn>
                <a:cxn ang="0">
                  <a:pos x="122" y="115"/>
                </a:cxn>
                <a:cxn ang="0">
                  <a:pos x="135" y="110"/>
                </a:cxn>
                <a:cxn ang="0">
                  <a:pos x="142" y="106"/>
                </a:cxn>
                <a:cxn ang="0">
                  <a:pos x="143" y="102"/>
                </a:cxn>
                <a:cxn ang="0">
                  <a:pos x="138" y="100"/>
                </a:cxn>
                <a:cxn ang="0">
                  <a:pos x="135" y="95"/>
                </a:cxn>
                <a:cxn ang="0">
                  <a:pos x="132" y="89"/>
                </a:cxn>
                <a:cxn ang="0">
                  <a:pos x="134" y="86"/>
                </a:cxn>
                <a:cxn ang="0">
                  <a:pos x="136" y="82"/>
                </a:cxn>
                <a:cxn ang="0">
                  <a:pos x="135" y="76"/>
                </a:cxn>
                <a:cxn ang="0">
                  <a:pos x="133" y="71"/>
                </a:cxn>
                <a:cxn ang="0">
                  <a:pos x="128" y="70"/>
                </a:cxn>
                <a:cxn ang="0">
                  <a:pos x="127" y="66"/>
                </a:cxn>
                <a:cxn ang="0">
                  <a:pos x="134" y="57"/>
                </a:cxn>
                <a:cxn ang="0">
                  <a:pos x="140" y="53"/>
                </a:cxn>
                <a:cxn ang="0">
                  <a:pos x="142" y="44"/>
                </a:cxn>
                <a:cxn ang="0">
                  <a:pos x="147" y="35"/>
                </a:cxn>
                <a:cxn ang="0">
                  <a:pos x="144" y="31"/>
                </a:cxn>
                <a:cxn ang="0">
                  <a:pos x="162" y="116"/>
                </a:cxn>
                <a:cxn ang="0">
                  <a:pos x="155" y="122"/>
                </a:cxn>
                <a:cxn ang="0">
                  <a:pos x="160" y="137"/>
                </a:cxn>
                <a:cxn ang="0">
                  <a:pos x="162" y="116"/>
                </a:cxn>
              </a:cxnLst>
              <a:rect l="0" t="0" r="r" b="b"/>
              <a:pathLst>
                <a:path w="165" h="137">
                  <a:moveTo>
                    <a:pt x="144" y="31"/>
                  </a:moveTo>
                  <a:cubicBezTo>
                    <a:pt x="143" y="31"/>
                    <a:pt x="142" y="29"/>
                    <a:pt x="138" y="29"/>
                  </a:cubicBezTo>
                  <a:cubicBezTo>
                    <a:pt x="135" y="29"/>
                    <a:pt x="133" y="28"/>
                    <a:pt x="131" y="26"/>
                  </a:cubicBezTo>
                  <a:cubicBezTo>
                    <a:pt x="130" y="24"/>
                    <a:pt x="122" y="23"/>
                    <a:pt x="119" y="24"/>
                  </a:cubicBezTo>
                  <a:cubicBezTo>
                    <a:pt x="117" y="24"/>
                    <a:pt x="116" y="19"/>
                    <a:pt x="114" y="20"/>
                  </a:cubicBezTo>
                  <a:cubicBezTo>
                    <a:pt x="111" y="20"/>
                    <a:pt x="110" y="17"/>
                    <a:pt x="110" y="15"/>
                  </a:cubicBezTo>
                  <a:cubicBezTo>
                    <a:pt x="110" y="13"/>
                    <a:pt x="108" y="16"/>
                    <a:pt x="105" y="17"/>
                  </a:cubicBezTo>
                  <a:cubicBezTo>
                    <a:pt x="103" y="18"/>
                    <a:pt x="102" y="15"/>
                    <a:pt x="102" y="13"/>
                  </a:cubicBezTo>
                  <a:cubicBezTo>
                    <a:pt x="102" y="12"/>
                    <a:pt x="97" y="10"/>
                    <a:pt x="95" y="9"/>
                  </a:cubicBezTo>
                  <a:cubicBezTo>
                    <a:pt x="93" y="8"/>
                    <a:pt x="90" y="4"/>
                    <a:pt x="89" y="6"/>
                  </a:cubicBezTo>
                  <a:cubicBezTo>
                    <a:pt x="88" y="7"/>
                    <a:pt x="86" y="3"/>
                    <a:pt x="85" y="1"/>
                  </a:cubicBezTo>
                  <a:cubicBezTo>
                    <a:pt x="85" y="0"/>
                    <a:pt x="84" y="0"/>
                    <a:pt x="84" y="0"/>
                  </a:cubicBezTo>
                  <a:cubicBezTo>
                    <a:pt x="83" y="0"/>
                    <a:pt x="82" y="0"/>
                    <a:pt x="81" y="0"/>
                  </a:cubicBezTo>
                  <a:cubicBezTo>
                    <a:pt x="77" y="0"/>
                    <a:pt x="74" y="3"/>
                    <a:pt x="75" y="10"/>
                  </a:cubicBezTo>
                  <a:cubicBezTo>
                    <a:pt x="75" y="16"/>
                    <a:pt x="70" y="17"/>
                    <a:pt x="63" y="18"/>
                  </a:cubicBezTo>
                  <a:cubicBezTo>
                    <a:pt x="56" y="18"/>
                    <a:pt x="58" y="23"/>
                    <a:pt x="56" y="26"/>
                  </a:cubicBezTo>
                  <a:cubicBezTo>
                    <a:pt x="53" y="28"/>
                    <a:pt x="43" y="24"/>
                    <a:pt x="41" y="21"/>
                  </a:cubicBezTo>
                  <a:cubicBezTo>
                    <a:pt x="40" y="17"/>
                    <a:pt x="31" y="21"/>
                    <a:pt x="35" y="25"/>
                  </a:cubicBezTo>
                  <a:cubicBezTo>
                    <a:pt x="39" y="29"/>
                    <a:pt x="39" y="35"/>
                    <a:pt x="36" y="37"/>
                  </a:cubicBezTo>
                  <a:cubicBezTo>
                    <a:pt x="34" y="39"/>
                    <a:pt x="30" y="34"/>
                    <a:pt x="27" y="37"/>
                  </a:cubicBezTo>
                  <a:cubicBezTo>
                    <a:pt x="24" y="39"/>
                    <a:pt x="23" y="35"/>
                    <a:pt x="20" y="33"/>
                  </a:cubicBezTo>
                  <a:cubicBezTo>
                    <a:pt x="16" y="32"/>
                    <a:pt x="15" y="35"/>
                    <a:pt x="9" y="34"/>
                  </a:cubicBezTo>
                  <a:cubicBezTo>
                    <a:pt x="3" y="34"/>
                    <a:pt x="0" y="37"/>
                    <a:pt x="2" y="40"/>
                  </a:cubicBezTo>
                  <a:cubicBezTo>
                    <a:pt x="4" y="42"/>
                    <a:pt x="1" y="45"/>
                    <a:pt x="3" y="47"/>
                  </a:cubicBezTo>
                  <a:cubicBezTo>
                    <a:pt x="5" y="49"/>
                    <a:pt x="12" y="49"/>
                    <a:pt x="18" y="52"/>
                  </a:cubicBezTo>
                  <a:cubicBezTo>
                    <a:pt x="24" y="55"/>
                    <a:pt x="25" y="52"/>
                    <a:pt x="28" y="54"/>
                  </a:cubicBezTo>
                  <a:cubicBezTo>
                    <a:pt x="31" y="56"/>
                    <a:pt x="31" y="55"/>
                    <a:pt x="32" y="59"/>
                  </a:cubicBezTo>
                  <a:cubicBezTo>
                    <a:pt x="32" y="63"/>
                    <a:pt x="35" y="67"/>
                    <a:pt x="40" y="69"/>
                  </a:cubicBezTo>
                  <a:cubicBezTo>
                    <a:pt x="46" y="70"/>
                    <a:pt x="42" y="74"/>
                    <a:pt x="43" y="78"/>
                  </a:cubicBezTo>
                  <a:cubicBezTo>
                    <a:pt x="45" y="81"/>
                    <a:pt x="41" y="87"/>
                    <a:pt x="42" y="91"/>
                  </a:cubicBezTo>
                  <a:cubicBezTo>
                    <a:pt x="43" y="96"/>
                    <a:pt x="39" y="110"/>
                    <a:pt x="36" y="112"/>
                  </a:cubicBezTo>
                  <a:cubicBezTo>
                    <a:pt x="36" y="112"/>
                    <a:pt x="36" y="112"/>
                    <a:pt x="36" y="112"/>
                  </a:cubicBezTo>
                  <a:cubicBezTo>
                    <a:pt x="38" y="113"/>
                    <a:pt x="41" y="114"/>
                    <a:pt x="42" y="115"/>
                  </a:cubicBezTo>
                  <a:cubicBezTo>
                    <a:pt x="45" y="116"/>
                    <a:pt x="50" y="118"/>
                    <a:pt x="53" y="120"/>
                  </a:cubicBezTo>
                  <a:cubicBezTo>
                    <a:pt x="56" y="122"/>
                    <a:pt x="62" y="122"/>
                    <a:pt x="62" y="119"/>
                  </a:cubicBezTo>
                  <a:cubicBezTo>
                    <a:pt x="62" y="117"/>
                    <a:pt x="65" y="118"/>
                    <a:pt x="67" y="121"/>
                  </a:cubicBezTo>
                  <a:cubicBezTo>
                    <a:pt x="69" y="123"/>
                    <a:pt x="77" y="123"/>
                    <a:pt x="81" y="124"/>
                  </a:cubicBezTo>
                  <a:cubicBezTo>
                    <a:pt x="84" y="124"/>
                    <a:pt x="88" y="124"/>
                    <a:pt x="92" y="124"/>
                  </a:cubicBezTo>
                  <a:cubicBezTo>
                    <a:pt x="92" y="123"/>
                    <a:pt x="92" y="122"/>
                    <a:pt x="92" y="121"/>
                  </a:cubicBezTo>
                  <a:cubicBezTo>
                    <a:pt x="90" y="115"/>
                    <a:pt x="95" y="111"/>
                    <a:pt x="101" y="110"/>
                  </a:cubicBezTo>
                  <a:cubicBezTo>
                    <a:pt x="106" y="109"/>
                    <a:pt x="118" y="113"/>
                    <a:pt x="122" y="115"/>
                  </a:cubicBezTo>
                  <a:cubicBezTo>
                    <a:pt x="125" y="117"/>
                    <a:pt x="129" y="116"/>
                    <a:pt x="135" y="110"/>
                  </a:cubicBezTo>
                  <a:cubicBezTo>
                    <a:pt x="137" y="107"/>
                    <a:pt x="140" y="106"/>
                    <a:pt x="142" y="106"/>
                  </a:cubicBezTo>
                  <a:cubicBezTo>
                    <a:pt x="142" y="104"/>
                    <a:pt x="142" y="103"/>
                    <a:pt x="143" y="102"/>
                  </a:cubicBezTo>
                  <a:cubicBezTo>
                    <a:pt x="144" y="100"/>
                    <a:pt x="140" y="100"/>
                    <a:pt x="138" y="100"/>
                  </a:cubicBezTo>
                  <a:cubicBezTo>
                    <a:pt x="135" y="100"/>
                    <a:pt x="133" y="97"/>
                    <a:pt x="135" y="95"/>
                  </a:cubicBezTo>
                  <a:cubicBezTo>
                    <a:pt x="137" y="92"/>
                    <a:pt x="134" y="92"/>
                    <a:pt x="132" y="89"/>
                  </a:cubicBezTo>
                  <a:cubicBezTo>
                    <a:pt x="130" y="86"/>
                    <a:pt x="133" y="87"/>
                    <a:pt x="134" y="86"/>
                  </a:cubicBezTo>
                  <a:cubicBezTo>
                    <a:pt x="136" y="85"/>
                    <a:pt x="138" y="82"/>
                    <a:pt x="136" y="82"/>
                  </a:cubicBezTo>
                  <a:cubicBezTo>
                    <a:pt x="135" y="81"/>
                    <a:pt x="134" y="79"/>
                    <a:pt x="135" y="76"/>
                  </a:cubicBezTo>
                  <a:cubicBezTo>
                    <a:pt x="136" y="73"/>
                    <a:pt x="133" y="73"/>
                    <a:pt x="133" y="71"/>
                  </a:cubicBezTo>
                  <a:cubicBezTo>
                    <a:pt x="133" y="68"/>
                    <a:pt x="130" y="67"/>
                    <a:pt x="128" y="70"/>
                  </a:cubicBezTo>
                  <a:cubicBezTo>
                    <a:pt x="126" y="73"/>
                    <a:pt x="125" y="71"/>
                    <a:pt x="127" y="66"/>
                  </a:cubicBezTo>
                  <a:cubicBezTo>
                    <a:pt x="128" y="62"/>
                    <a:pt x="133" y="60"/>
                    <a:pt x="134" y="57"/>
                  </a:cubicBezTo>
                  <a:cubicBezTo>
                    <a:pt x="134" y="55"/>
                    <a:pt x="137" y="53"/>
                    <a:pt x="140" y="53"/>
                  </a:cubicBezTo>
                  <a:cubicBezTo>
                    <a:pt x="142" y="53"/>
                    <a:pt x="141" y="47"/>
                    <a:pt x="142" y="44"/>
                  </a:cubicBezTo>
                  <a:cubicBezTo>
                    <a:pt x="143" y="41"/>
                    <a:pt x="143" y="38"/>
                    <a:pt x="147" y="35"/>
                  </a:cubicBezTo>
                  <a:cubicBezTo>
                    <a:pt x="150" y="32"/>
                    <a:pt x="146" y="31"/>
                    <a:pt x="144" y="31"/>
                  </a:cubicBezTo>
                  <a:close/>
                  <a:moveTo>
                    <a:pt x="162" y="116"/>
                  </a:moveTo>
                  <a:cubicBezTo>
                    <a:pt x="160" y="116"/>
                    <a:pt x="160" y="119"/>
                    <a:pt x="155" y="122"/>
                  </a:cubicBezTo>
                  <a:cubicBezTo>
                    <a:pt x="151" y="125"/>
                    <a:pt x="155" y="137"/>
                    <a:pt x="160" y="137"/>
                  </a:cubicBezTo>
                  <a:cubicBezTo>
                    <a:pt x="165" y="136"/>
                    <a:pt x="164" y="116"/>
                    <a:pt x="162" y="11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7" name="Freeform 98">
              <a:extLst>
                <a:ext uri="{FF2B5EF4-FFF2-40B4-BE49-F238E27FC236}">
                  <a16:creationId xmlns:a16="http://schemas.microsoft.com/office/drawing/2014/main" id="{CF546735-CBA3-4E04-98C5-428FADC09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725" y="3775781"/>
              <a:ext cx="60651" cy="32221"/>
            </a:xfrm>
            <a:custGeom>
              <a:avLst/>
              <a:gdLst/>
              <a:ahLst/>
              <a:cxnLst>
                <a:cxn ang="0">
                  <a:pos x="26" y="5"/>
                </a:cxn>
                <a:cxn ang="0">
                  <a:pos x="14" y="2"/>
                </a:cxn>
                <a:cxn ang="0">
                  <a:pos x="9" y="0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22" y="14"/>
                </a:cxn>
                <a:cxn ang="0">
                  <a:pos x="26" y="13"/>
                </a:cxn>
                <a:cxn ang="0">
                  <a:pos x="26" y="5"/>
                </a:cxn>
              </a:cxnLst>
              <a:rect l="0" t="0" r="r" b="b"/>
              <a:pathLst>
                <a:path w="26" h="14">
                  <a:moveTo>
                    <a:pt x="26" y="5"/>
                  </a:moveTo>
                  <a:cubicBezTo>
                    <a:pt x="24" y="3"/>
                    <a:pt x="19" y="6"/>
                    <a:pt x="14" y="2"/>
                  </a:cubicBezTo>
                  <a:cubicBezTo>
                    <a:pt x="12" y="1"/>
                    <a:pt x="10" y="1"/>
                    <a:pt x="9" y="0"/>
                  </a:cubicBezTo>
                  <a:cubicBezTo>
                    <a:pt x="9" y="0"/>
                    <a:pt x="8" y="0"/>
                    <a:pt x="8" y="0"/>
                  </a:cubicBezTo>
                  <a:cubicBezTo>
                    <a:pt x="7" y="0"/>
                    <a:pt x="4" y="4"/>
                    <a:pt x="0" y="7"/>
                  </a:cubicBezTo>
                  <a:cubicBezTo>
                    <a:pt x="4" y="10"/>
                    <a:pt x="18" y="14"/>
                    <a:pt x="22" y="14"/>
                  </a:cubicBezTo>
                  <a:cubicBezTo>
                    <a:pt x="24" y="14"/>
                    <a:pt x="25" y="13"/>
                    <a:pt x="26" y="13"/>
                  </a:cubicBezTo>
                  <a:cubicBezTo>
                    <a:pt x="26" y="9"/>
                    <a:pt x="26" y="6"/>
                    <a:pt x="26" y="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8" name="Freeform 99">
              <a:extLst>
                <a:ext uri="{FF2B5EF4-FFF2-40B4-BE49-F238E27FC236}">
                  <a16:creationId xmlns:a16="http://schemas.microsoft.com/office/drawing/2014/main" id="{90DD38CB-7CE6-B828-EA9F-A10D283B0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574" y="3728397"/>
              <a:ext cx="157314" cy="87186"/>
            </a:xfrm>
            <a:custGeom>
              <a:avLst/>
              <a:gdLst/>
              <a:ahLst/>
              <a:cxnLst>
                <a:cxn ang="0">
                  <a:pos x="29" y="34"/>
                </a:cxn>
                <a:cxn ang="0">
                  <a:pos x="32" y="27"/>
                </a:cxn>
                <a:cxn ang="0">
                  <a:pos x="45" y="22"/>
                </a:cxn>
                <a:cxn ang="0">
                  <a:pos x="55" y="19"/>
                </a:cxn>
                <a:cxn ang="0">
                  <a:pos x="69" y="14"/>
                </a:cxn>
                <a:cxn ang="0">
                  <a:pos x="56" y="5"/>
                </a:cxn>
                <a:cxn ang="0">
                  <a:pos x="32" y="5"/>
                </a:cxn>
                <a:cxn ang="0">
                  <a:pos x="11" y="6"/>
                </a:cxn>
                <a:cxn ang="0">
                  <a:pos x="11" y="6"/>
                </a:cxn>
                <a:cxn ang="0">
                  <a:pos x="5" y="12"/>
                </a:cxn>
                <a:cxn ang="0">
                  <a:pos x="0" y="21"/>
                </a:cxn>
                <a:cxn ang="0">
                  <a:pos x="5" y="23"/>
                </a:cxn>
                <a:cxn ang="0">
                  <a:pos x="17" y="26"/>
                </a:cxn>
                <a:cxn ang="0">
                  <a:pos x="17" y="34"/>
                </a:cxn>
                <a:cxn ang="0">
                  <a:pos x="20" y="34"/>
                </a:cxn>
                <a:cxn ang="0">
                  <a:pos x="21" y="38"/>
                </a:cxn>
                <a:cxn ang="0">
                  <a:pos x="25" y="37"/>
                </a:cxn>
                <a:cxn ang="0">
                  <a:pos x="29" y="34"/>
                </a:cxn>
              </a:cxnLst>
              <a:rect l="0" t="0" r="r" b="b"/>
              <a:pathLst>
                <a:path w="69" h="38">
                  <a:moveTo>
                    <a:pt x="29" y="34"/>
                  </a:moveTo>
                  <a:cubicBezTo>
                    <a:pt x="29" y="33"/>
                    <a:pt x="26" y="27"/>
                    <a:pt x="32" y="27"/>
                  </a:cubicBezTo>
                  <a:cubicBezTo>
                    <a:pt x="39" y="26"/>
                    <a:pt x="44" y="26"/>
                    <a:pt x="45" y="22"/>
                  </a:cubicBezTo>
                  <a:cubicBezTo>
                    <a:pt x="46" y="17"/>
                    <a:pt x="53" y="19"/>
                    <a:pt x="55" y="19"/>
                  </a:cubicBezTo>
                  <a:cubicBezTo>
                    <a:pt x="57" y="19"/>
                    <a:pt x="63" y="14"/>
                    <a:pt x="69" y="14"/>
                  </a:cubicBezTo>
                  <a:cubicBezTo>
                    <a:pt x="69" y="8"/>
                    <a:pt x="61" y="10"/>
                    <a:pt x="56" y="5"/>
                  </a:cubicBezTo>
                  <a:cubicBezTo>
                    <a:pt x="51" y="0"/>
                    <a:pt x="39" y="2"/>
                    <a:pt x="32" y="5"/>
                  </a:cubicBezTo>
                  <a:cubicBezTo>
                    <a:pt x="26" y="7"/>
                    <a:pt x="18" y="2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9" y="8"/>
                    <a:pt x="7" y="10"/>
                    <a:pt x="5" y="12"/>
                  </a:cubicBezTo>
                  <a:cubicBezTo>
                    <a:pt x="0" y="16"/>
                    <a:pt x="1" y="20"/>
                    <a:pt x="0" y="21"/>
                  </a:cubicBezTo>
                  <a:cubicBezTo>
                    <a:pt x="1" y="22"/>
                    <a:pt x="3" y="22"/>
                    <a:pt x="5" y="23"/>
                  </a:cubicBezTo>
                  <a:cubicBezTo>
                    <a:pt x="10" y="27"/>
                    <a:pt x="15" y="24"/>
                    <a:pt x="17" y="26"/>
                  </a:cubicBezTo>
                  <a:cubicBezTo>
                    <a:pt x="17" y="27"/>
                    <a:pt x="17" y="30"/>
                    <a:pt x="17" y="34"/>
                  </a:cubicBezTo>
                  <a:cubicBezTo>
                    <a:pt x="18" y="33"/>
                    <a:pt x="18" y="32"/>
                    <a:pt x="20" y="34"/>
                  </a:cubicBezTo>
                  <a:cubicBezTo>
                    <a:pt x="22" y="35"/>
                    <a:pt x="21" y="37"/>
                    <a:pt x="21" y="38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8" y="35"/>
                    <a:pt x="29" y="3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9" name="Freeform 100">
              <a:extLst>
                <a:ext uri="{FF2B5EF4-FFF2-40B4-BE49-F238E27FC236}">
                  <a16:creationId xmlns:a16="http://schemas.microsoft.com/office/drawing/2014/main" id="{20EBF61E-2D88-35EF-4021-00A6814B0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133" y="3275410"/>
              <a:ext cx="784674" cy="485209"/>
            </a:xfrm>
            <a:custGeom>
              <a:avLst/>
              <a:gdLst/>
              <a:ahLst/>
              <a:cxnLst>
                <a:cxn ang="0">
                  <a:pos x="301" y="199"/>
                </a:cxn>
                <a:cxn ang="0">
                  <a:pos x="296" y="180"/>
                </a:cxn>
                <a:cxn ang="0">
                  <a:pos x="324" y="173"/>
                </a:cxn>
                <a:cxn ang="0">
                  <a:pos x="334" y="161"/>
                </a:cxn>
                <a:cxn ang="0">
                  <a:pos x="343" y="139"/>
                </a:cxn>
                <a:cxn ang="0">
                  <a:pos x="315" y="137"/>
                </a:cxn>
                <a:cxn ang="0">
                  <a:pos x="297" y="161"/>
                </a:cxn>
                <a:cxn ang="0">
                  <a:pos x="281" y="170"/>
                </a:cxn>
                <a:cxn ang="0">
                  <a:pos x="242" y="169"/>
                </a:cxn>
                <a:cxn ang="0">
                  <a:pos x="224" y="143"/>
                </a:cxn>
                <a:cxn ang="0">
                  <a:pos x="223" y="90"/>
                </a:cxn>
                <a:cxn ang="0">
                  <a:pos x="219" y="83"/>
                </a:cxn>
                <a:cxn ang="0">
                  <a:pos x="200" y="71"/>
                </a:cxn>
                <a:cxn ang="0">
                  <a:pos x="187" y="47"/>
                </a:cxn>
                <a:cxn ang="0">
                  <a:pos x="158" y="46"/>
                </a:cxn>
                <a:cxn ang="0">
                  <a:pos x="141" y="32"/>
                </a:cxn>
                <a:cxn ang="0">
                  <a:pos x="121" y="11"/>
                </a:cxn>
                <a:cxn ang="0">
                  <a:pos x="100" y="16"/>
                </a:cxn>
                <a:cxn ang="0">
                  <a:pos x="39" y="6"/>
                </a:cxn>
                <a:cxn ang="0">
                  <a:pos x="0" y="3"/>
                </a:cxn>
                <a:cxn ang="0">
                  <a:pos x="16" y="35"/>
                </a:cxn>
                <a:cxn ang="0">
                  <a:pos x="35" y="61"/>
                </a:cxn>
                <a:cxn ang="0">
                  <a:pos x="40" y="72"/>
                </a:cxn>
                <a:cxn ang="0">
                  <a:pos x="56" y="94"/>
                </a:cxn>
                <a:cxn ang="0">
                  <a:pos x="81" y="120"/>
                </a:cxn>
                <a:cxn ang="0">
                  <a:pos x="84" y="107"/>
                </a:cxn>
                <a:cxn ang="0">
                  <a:pos x="71" y="93"/>
                </a:cxn>
                <a:cxn ang="0">
                  <a:pos x="52" y="60"/>
                </a:cxn>
                <a:cxn ang="0">
                  <a:pos x="44" y="42"/>
                </a:cxn>
                <a:cxn ang="0">
                  <a:pos x="29" y="29"/>
                </a:cxn>
                <a:cxn ang="0">
                  <a:pos x="29" y="11"/>
                </a:cxn>
                <a:cxn ang="0">
                  <a:pos x="39" y="16"/>
                </a:cxn>
                <a:cxn ang="0">
                  <a:pos x="49" y="32"/>
                </a:cxn>
                <a:cxn ang="0">
                  <a:pos x="56" y="47"/>
                </a:cxn>
                <a:cxn ang="0">
                  <a:pos x="73" y="60"/>
                </a:cxn>
                <a:cxn ang="0">
                  <a:pos x="87" y="74"/>
                </a:cxn>
                <a:cxn ang="0">
                  <a:pos x="95" y="89"/>
                </a:cxn>
                <a:cxn ang="0">
                  <a:pos x="129" y="125"/>
                </a:cxn>
                <a:cxn ang="0">
                  <a:pos x="134" y="145"/>
                </a:cxn>
                <a:cxn ang="0">
                  <a:pos x="139" y="163"/>
                </a:cxn>
                <a:cxn ang="0">
                  <a:pos x="174" y="180"/>
                </a:cxn>
                <a:cxn ang="0">
                  <a:pos x="221" y="202"/>
                </a:cxn>
                <a:cxn ang="0">
                  <a:pos x="265" y="204"/>
                </a:cxn>
                <a:cxn ang="0">
                  <a:pos x="286" y="201"/>
                </a:cxn>
              </a:cxnLst>
              <a:rect l="0" t="0" r="r" b="b"/>
              <a:pathLst>
                <a:path w="344" h="213">
                  <a:moveTo>
                    <a:pt x="286" y="201"/>
                  </a:moveTo>
                  <a:cubicBezTo>
                    <a:pt x="287" y="201"/>
                    <a:pt x="300" y="202"/>
                    <a:pt x="301" y="199"/>
                  </a:cubicBezTo>
                  <a:cubicBezTo>
                    <a:pt x="302" y="196"/>
                    <a:pt x="292" y="189"/>
                    <a:pt x="293" y="188"/>
                  </a:cubicBezTo>
                  <a:cubicBezTo>
                    <a:pt x="294" y="188"/>
                    <a:pt x="294" y="180"/>
                    <a:pt x="296" y="180"/>
                  </a:cubicBezTo>
                  <a:cubicBezTo>
                    <a:pt x="298" y="180"/>
                    <a:pt x="316" y="181"/>
                    <a:pt x="317" y="180"/>
                  </a:cubicBezTo>
                  <a:cubicBezTo>
                    <a:pt x="318" y="180"/>
                    <a:pt x="321" y="173"/>
                    <a:pt x="324" y="173"/>
                  </a:cubicBezTo>
                  <a:cubicBezTo>
                    <a:pt x="325" y="173"/>
                    <a:pt x="327" y="175"/>
                    <a:pt x="329" y="176"/>
                  </a:cubicBezTo>
                  <a:cubicBezTo>
                    <a:pt x="333" y="173"/>
                    <a:pt x="334" y="167"/>
                    <a:pt x="334" y="161"/>
                  </a:cubicBezTo>
                  <a:cubicBezTo>
                    <a:pt x="335" y="154"/>
                    <a:pt x="333" y="152"/>
                    <a:pt x="336" y="148"/>
                  </a:cubicBezTo>
                  <a:cubicBezTo>
                    <a:pt x="340" y="145"/>
                    <a:pt x="344" y="144"/>
                    <a:pt x="343" y="139"/>
                  </a:cubicBezTo>
                  <a:cubicBezTo>
                    <a:pt x="342" y="134"/>
                    <a:pt x="337" y="139"/>
                    <a:pt x="333" y="137"/>
                  </a:cubicBezTo>
                  <a:cubicBezTo>
                    <a:pt x="329" y="134"/>
                    <a:pt x="325" y="136"/>
                    <a:pt x="315" y="137"/>
                  </a:cubicBezTo>
                  <a:cubicBezTo>
                    <a:pt x="305" y="139"/>
                    <a:pt x="300" y="143"/>
                    <a:pt x="301" y="150"/>
                  </a:cubicBezTo>
                  <a:cubicBezTo>
                    <a:pt x="301" y="158"/>
                    <a:pt x="297" y="154"/>
                    <a:pt x="297" y="161"/>
                  </a:cubicBezTo>
                  <a:cubicBezTo>
                    <a:pt x="298" y="167"/>
                    <a:pt x="289" y="167"/>
                    <a:pt x="290" y="171"/>
                  </a:cubicBezTo>
                  <a:cubicBezTo>
                    <a:pt x="290" y="175"/>
                    <a:pt x="283" y="171"/>
                    <a:pt x="281" y="170"/>
                  </a:cubicBezTo>
                  <a:cubicBezTo>
                    <a:pt x="279" y="168"/>
                    <a:pt x="258" y="175"/>
                    <a:pt x="255" y="175"/>
                  </a:cubicBezTo>
                  <a:cubicBezTo>
                    <a:pt x="252" y="176"/>
                    <a:pt x="246" y="169"/>
                    <a:pt x="242" y="169"/>
                  </a:cubicBezTo>
                  <a:cubicBezTo>
                    <a:pt x="238" y="170"/>
                    <a:pt x="236" y="163"/>
                    <a:pt x="236" y="158"/>
                  </a:cubicBezTo>
                  <a:cubicBezTo>
                    <a:pt x="235" y="153"/>
                    <a:pt x="227" y="148"/>
                    <a:pt x="224" y="143"/>
                  </a:cubicBezTo>
                  <a:cubicBezTo>
                    <a:pt x="220" y="138"/>
                    <a:pt x="220" y="128"/>
                    <a:pt x="219" y="121"/>
                  </a:cubicBezTo>
                  <a:cubicBezTo>
                    <a:pt x="219" y="114"/>
                    <a:pt x="218" y="103"/>
                    <a:pt x="223" y="90"/>
                  </a:cubicBezTo>
                  <a:cubicBezTo>
                    <a:pt x="224" y="88"/>
                    <a:pt x="224" y="86"/>
                    <a:pt x="224" y="85"/>
                  </a:cubicBezTo>
                  <a:cubicBezTo>
                    <a:pt x="222" y="84"/>
                    <a:pt x="221" y="83"/>
                    <a:pt x="219" y="83"/>
                  </a:cubicBezTo>
                  <a:cubicBezTo>
                    <a:pt x="215" y="83"/>
                    <a:pt x="206" y="77"/>
                    <a:pt x="204" y="77"/>
                  </a:cubicBezTo>
                  <a:cubicBezTo>
                    <a:pt x="202" y="77"/>
                    <a:pt x="202" y="73"/>
                    <a:pt x="200" y="71"/>
                  </a:cubicBezTo>
                  <a:cubicBezTo>
                    <a:pt x="199" y="68"/>
                    <a:pt x="200" y="64"/>
                    <a:pt x="198" y="62"/>
                  </a:cubicBezTo>
                  <a:cubicBezTo>
                    <a:pt x="196" y="60"/>
                    <a:pt x="189" y="54"/>
                    <a:pt x="187" y="47"/>
                  </a:cubicBezTo>
                  <a:cubicBezTo>
                    <a:pt x="185" y="39"/>
                    <a:pt x="172" y="36"/>
                    <a:pt x="167" y="35"/>
                  </a:cubicBezTo>
                  <a:cubicBezTo>
                    <a:pt x="162" y="35"/>
                    <a:pt x="160" y="45"/>
                    <a:pt x="158" y="46"/>
                  </a:cubicBezTo>
                  <a:cubicBezTo>
                    <a:pt x="157" y="46"/>
                    <a:pt x="148" y="40"/>
                    <a:pt x="145" y="39"/>
                  </a:cubicBezTo>
                  <a:cubicBezTo>
                    <a:pt x="143" y="38"/>
                    <a:pt x="141" y="35"/>
                    <a:pt x="141" y="32"/>
                  </a:cubicBezTo>
                  <a:cubicBezTo>
                    <a:pt x="141" y="29"/>
                    <a:pt x="136" y="24"/>
                    <a:pt x="134" y="23"/>
                  </a:cubicBezTo>
                  <a:cubicBezTo>
                    <a:pt x="132" y="22"/>
                    <a:pt x="121" y="11"/>
                    <a:pt x="121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0" y="16"/>
                    <a:pt x="100" y="16"/>
                    <a:pt x="100" y="16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8" y="17"/>
                    <a:pt x="43" y="7"/>
                    <a:pt x="39" y="6"/>
                  </a:cubicBezTo>
                  <a:cubicBezTo>
                    <a:pt x="34" y="5"/>
                    <a:pt x="26" y="0"/>
                    <a:pt x="26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6"/>
                    <a:pt x="3" y="9"/>
                    <a:pt x="6" y="13"/>
                  </a:cubicBezTo>
                  <a:cubicBezTo>
                    <a:pt x="11" y="19"/>
                    <a:pt x="15" y="31"/>
                    <a:pt x="16" y="35"/>
                  </a:cubicBezTo>
                  <a:cubicBezTo>
                    <a:pt x="16" y="39"/>
                    <a:pt x="23" y="42"/>
                    <a:pt x="30" y="46"/>
                  </a:cubicBezTo>
                  <a:cubicBezTo>
                    <a:pt x="36" y="50"/>
                    <a:pt x="36" y="59"/>
                    <a:pt x="35" y="61"/>
                  </a:cubicBezTo>
                  <a:cubicBezTo>
                    <a:pt x="34" y="63"/>
                    <a:pt x="27" y="59"/>
                    <a:pt x="26" y="62"/>
                  </a:cubicBezTo>
                  <a:cubicBezTo>
                    <a:pt x="26" y="64"/>
                    <a:pt x="36" y="73"/>
                    <a:pt x="40" y="72"/>
                  </a:cubicBezTo>
                  <a:cubicBezTo>
                    <a:pt x="44" y="72"/>
                    <a:pt x="46" y="74"/>
                    <a:pt x="52" y="80"/>
                  </a:cubicBezTo>
                  <a:cubicBezTo>
                    <a:pt x="59" y="85"/>
                    <a:pt x="58" y="92"/>
                    <a:pt x="56" y="94"/>
                  </a:cubicBezTo>
                  <a:cubicBezTo>
                    <a:pt x="53" y="96"/>
                    <a:pt x="61" y="100"/>
                    <a:pt x="69" y="105"/>
                  </a:cubicBezTo>
                  <a:cubicBezTo>
                    <a:pt x="77" y="110"/>
                    <a:pt x="80" y="117"/>
                    <a:pt x="81" y="120"/>
                  </a:cubicBezTo>
                  <a:cubicBezTo>
                    <a:pt x="81" y="122"/>
                    <a:pt x="85" y="120"/>
                    <a:pt x="86" y="116"/>
                  </a:cubicBezTo>
                  <a:cubicBezTo>
                    <a:pt x="87" y="112"/>
                    <a:pt x="84" y="111"/>
                    <a:pt x="84" y="107"/>
                  </a:cubicBezTo>
                  <a:cubicBezTo>
                    <a:pt x="84" y="103"/>
                    <a:pt x="77" y="104"/>
                    <a:pt x="74" y="103"/>
                  </a:cubicBezTo>
                  <a:cubicBezTo>
                    <a:pt x="71" y="103"/>
                    <a:pt x="74" y="96"/>
                    <a:pt x="71" y="93"/>
                  </a:cubicBezTo>
                  <a:cubicBezTo>
                    <a:pt x="68" y="90"/>
                    <a:pt x="66" y="83"/>
                    <a:pt x="64" y="77"/>
                  </a:cubicBezTo>
                  <a:cubicBezTo>
                    <a:pt x="63" y="72"/>
                    <a:pt x="55" y="66"/>
                    <a:pt x="52" y="60"/>
                  </a:cubicBezTo>
                  <a:cubicBezTo>
                    <a:pt x="48" y="54"/>
                    <a:pt x="45" y="49"/>
                    <a:pt x="43" y="48"/>
                  </a:cubicBezTo>
                  <a:cubicBezTo>
                    <a:pt x="40" y="46"/>
                    <a:pt x="46" y="44"/>
                    <a:pt x="44" y="42"/>
                  </a:cubicBezTo>
                  <a:cubicBezTo>
                    <a:pt x="42" y="40"/>
                    <a:pt x="39" y="40"/>
                    <a:pt x="35" y="38"/>
                  </a:cubicBezTo>
                  <a:cubicBezTo>
                    <a:pt x="31" y="36"/>
                    <a:pt x="29" y="33"/>
                    <a:pt x="29" y="29"/>
                  </a:cubicBezTo>
                  <a:cubicBezTo>
                    <a:pt x="29" y="25"/>
                    <a:pt x="26" y="16"/>
                    <a:pt x="25" y="13"/>
                  </a:cubicBezTo>
                  <a:cubicBezTo>
                    <a:pt x="24" y="9"/>
                    <a:pt x="28" y="10"/>
                    <a:pt x="29" y="11"/>
                  </a:cubicBezTo>
                  <a:cubicBezTo>
                    <a:pt x="30" y="13"/>
                    <a:pt x="31" y="14"/>
                    <a:pt x="33" y="13"/>
                  </a:cubicBezTo>
                  <a:cubicBezTo>
                    <a:pt x="35" y="12"/>
                    <a:pt x="38" y="13"/>
                    <a:pt x="39" y="16"/>
                  </a:cubicBezTo>
                  <a:cubicBezTo>
                    <a:pt x="40" y="19"/>
                    <a:pt x="45" y="16"/>
                    <a:pt x="47" y="17"/>
                  </a:cubicBezTo>
                  <a:cubicBezTo>
                    <a:pt x="49" y="19"/>
                    <a:pt x="42" y="20"/>
                    <a:pt x="49" y="32"/>
                  </a:cubicBezTo>
                  <a:cubicBezTo>
                    <a:pt x="55" y="43"/>
                    <a:pt x="51" y="37"/>
                    <a:pt x="51" y="44"/>
                  </a:cubicBezTo>
                  <a:cubicBezTo>
                    <a:pt x="51" y="52"/>
                    <a:pt x="55" y="49"/>
                    <a:pt x="56" y="47"/>
                  </a:cubicBezTo>
                  <a:cubicBezTo>
                    <a:pt x="57" y="46"/>
                    <a:pt x="61" y="50"/>
                    <a:pt x="64" y="54"/>
                  </a:cubicBezTo>
                  <a:cubicBezTo>
                    <a:pt x="67" y="58"/>
                    <a:pt x="73" y="58"/>
                    <a:pt x="73" y="60"/>
                  </a:cubicBezTo>
                  <a:cubicBezTo>
                    <a:pt x="73" y="63"/>
                    <a:pt x="75" y="67"/>
                    <a:pt x="79" y="68"/>
                  </a:cubicBezTo>
                  <a:cubicBezTo>
                    <a:pt x="83" y="69"/>
                    <a:pt x="84" y="73"/>
                    <a:pt x="87" y="74"/>
                  </a:cubicBezTo>
                  <a:cubicBezTo>
                    <a:pt x="89" y="74"/>
                    <a:pt x="90" y="77"/>
                    <a:pt x="88" y="81"/>
                  </a:cubicBezTo>
                  <a:cubicBezTo>
                    <a:pt x="87" y="84"/>
                    <a:pt x="88" y="87"/>
                    <a:pt x="95" y="89"/>
                  </a:cubicBezTo>
                  <a:cubicBezTo>
                    <a:pt x="102" y="92"/>
                    <a:pt x="99" y="93"/>
                    <a:pt x="105" y="98"/>
                  </a:cubicBezTo>
                  <a:cubicBezTo>
                    <a:pt x="110" y="103"/>
                    <a:pt x="126" y="120"/>
                    <a:pt x="129" y="125"/>
                  </a:cubicBezTo>
                  <a:cubicBezTo>
                    <a:pt x="132" y="130"/>
                    <a:pt x="133" y="134"/>
                    <a:pt x="134" y="137"/>
                  </a:cubicBezTo>
                  <a:cubicBezTo>
                    <a:pt x="136" y="141"/>
                    <a:pt x="132" y="142"/>
                    <a:pt x="134" y="145"/>
                  </a:cubicBezTo>
                  <a:cubicBezTo>
                    <a:pt x="136" y="148"/>
                    <a:pt x="130" y="147"/>
                    <a:pt x="130" y="149"/>
                  </a:cubicBezTo>
                  <a:cubicBezTo>
                    <a:pt x="131" y="152"/>
                    <a:pt x="134" y="163"/>
                    <a:pt x="139" y="163"/>
                  </a:cubicBezTo>
                  <a:cubicBezTo>
                    <a:pt x="145" y="164"/>
                    <a:pt x="151" y="171"/>
                    <a:pt x="156" y="174"/>
                  </a:cubicBezTo>
                  <a:cubicBezTo>
                    <a:pt x="160" y="178"/>
                    <a:pt x="167" y="177"/>
                    <a:pt x="174" y="180"/>
                  </a:cubicBezTo>
                  <a:cubicBezTo>
                    <a:pt x="180" y="182"/>
                    <a:pt x="186" y="188"/>
                    <a:pt x="196" y="191"/>
                  </a:cubicBezTo>
                  <a:cubicBezTo>
                    <a:pt x="206" y="194"/>
                    <a:pt x="215" y="198"/>
                    <a:pt x="221" y="202"/>
                  </a:cubicBezTo>
                  <a:cubicBezTo>
                    <a:pt x="228" y="206"/>
                    <a:pt x="235" y="204"/>
                    <a:pt x="244" y="201"/>
                  </a:cubicBezTo>
                  <a:cubicBezTo>
                    <a:pt x="253" y="197"/>
                    <a:pt x="260" y="202"/>
                    <a:pt x="265" y="204"/>
                  </a:cubicBezTo>
                  <a:cubicBezTo>
                    <a:pt x="267" y="205"/>
                    <a:pt x="272" y="209"/>
                    <a:pt x="277" y="213"/>
                  </a:cubicBezTo>
                  <a:cubicBezTo>
                    <a:pt x="281" y="207"/>
                    <a:pt x="285" y="201"/>
                    <a:pt x="286" y="20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0" name="Freeform 101">
              <a:extLst>
                <a:ext uri="{FF2B5EF4-FFF2-40B4-BE49-F238E27FC236}">
                  <a16:creationId xmlns:a16="http://schemas.microsoft.com/office/drawing/2014/main" id="{6226AF37-BEA7-6B5F-B4E3-203015B7D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2283" y="3684804"/>
              <a:ext cx="109930" cy="108035"/>
            </a:xfrm>
            <a:custGeom>
              <a:avLst/>
              <a:gdLst/>
              <a:ahLst/>
              <a:cxnLst>
                <a:cxn ang="0">
                  <a:pos x="42" y="31"/>
                </a:cxn>
                <a:cxn ang="0">
                  <a:pos x="48" y="25"/>
                </a:cxn>
                <a:cxn ang="0">
                  <a:pos x="43" y="22"/>
                </a:cxn>
                <a:cxn ang="0">
                  <a:pos x="38" y="2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16" y="8"/>
                </a:cxn>
                <a:cxn ang="0">
                  <a:pos x="24" y="19"/>
                </a:cxn>
                <a:cxn ang="0">
                  <a:pos x="9" y="21"/>
                </a:cxn>
                <a:cxn ang="0">
                  <a:pos x="0" y="33"/>
                </a:cxn>
                <a:cxn ang="0">
                  <a:pos x="12" y="44"/>
                </a:cxn>
                <a:cxn ang="0">
                  <a:pos x="28" y="47"/>
                </a:cxn>
                <a:cxn ang="0">
                  <a:pos x="28" y="47"/>
                </a:cxn>
                <a:cxn ang="0">
                  <a:pos x="36" y="40"/>
                </a:cxn>
                <a:cxn ang="0">
                  <a:pos x="42" y="31"/>
                </a:cxn>
              </a:cxnLst>
              <a:rect l="0" t="0" r="r" b="b"/>
              <a:pathLst>
                <a:path w="48" h="47">
                  <a:moveTo>
                    <a:pt x="42" y="31"/>
                  </a:moveTo>
                  <a:cubicBezTo>
                    <a:pt x="44" y="29"/>
                    <a:pt x="46" y="27"/>
                    <a:pt x="48" y="25"/>
                  </a:cubicBezTo>
                  <a:cubicBezTo>
                    <a:pt x="44" y="27"/>
                    <a:pt x="43" y="25"/>
                    <a:pt x="43" y="22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4" y="0"/>
                    <a:pt x="21" y="0"/>
                    <a:pt x="19" y="0"/>
                  </a:cubicBezTo>
                  <a:cubicBezTo>
                    <a:pt x="17" y="0"/>
                    <a:pt x="17" y="8"/>
                    <a:pt x="16" y="8"/>
                  </a:cubicBezTo>
                  <a:cubicBezTo>
                    <a:pt x="15" y="9"/>
                    <a:pt x="25" y="16"/>
                    <a:pt x="24" y="19"/>
                  </a:cubicBezTo>
                  <a:cubicBezTo>
                    <a:pt x="23" y="22"/>
                    <a:pt x="10" y="21"/>
                    <a:pt x="9" y="21"/>
                  </a:cubicBezTo>
                  <a:cubicBezTo>
                    <a:pt x="8" y="21"/>
                    <a:pt x="4" y="27"/>
                    <a:pt x="0" y="33"/>
                  </a:cubicBezTo>
                  <a:cubicBezTo>
                    <a:pt x="5" y="38"/>
                    <a:pt x="10" y="42"/>
                    <a:pt x="12" y="44"/>
                  </a:cubicBezTo>
                  <a:cubicBezTo>
                    <a:pt x="17" y="47"/>
                    <a:pt x="25" y="44"/>
                    <a:pt x="28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32" y="44"/>
                    <a:pt x="35" y="40"/>
                    <a:pt x="36" y="40"/>
                  </a:cubicBezTo>
                  <a:cubicBezTo>
                    <a:pt x="39" y="39"/>
                    <a:pt x="37" y="35"/>
                    <a:pt x="42" y="3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1" name="Freeform 102">
              <a:extLst>
                <a:ext uri="{FF2B5EF4-FFF2-40B4-BE49-F238E27FC236}">
                  <a16:creationId xmlns:a16="http://schemas.microsoft.com/office/drawing/2014/main" id="{DE9C7948-08E1-6C6B-8E0E-FFE376AA3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469" y="3669642"/>
              <a:ext cx="32221" cy="68232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0" y="7"/>
                </a:cxn>
                <a:cxn ang="0">
                  <a:pos x="0" y="30"/>
                </a:cxn>
                <a:cxn ang="0">
                  <a:pos x="5" y="29"/>
                </a:cxn>
                <a:cxn ang="0">
                  <a:pos x="9" y="24"/>
                </a:cxn>
                <a:cxn ang="0">
                  <a:pos x="12" y="5"/>
                </a:cxn>
                <a:cxn ang="0">
                  <a:pos x="14" y="3"/>
                </a:cxn>
                <a:cxn ang="0">
                  <a:pos x="9" y="0"/>
                </a:cxn>
                <a:cxn ang="0">
                  <a:pos x="2" y="7"/>
                </a:cxn>
              </a:cxnLst>
              <a:rect l="0" t="0" r="r" b="b"/>
              <a:pathLst>
                <a:path w="14" h="30">
                  <a:moveTo>
                    <a:pt x="2" y="7"/>
                  </a:moveTo>
                  <a:cubicBezTo>
                    <a:pt x="2" y="7"/>
                    <a:pt x="1" y="7"/>
                    <a:pt x="0" y="7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6" y="27"/>
                    <a:pt x="7" y="25"/>
                    <a:pt x="9" y="24"/>
                  </a:cubicBezTo>
                  <a:cubicBezTo>
                    <a:pt x="13" y="20"/>
                    <a:pt x="7" y="6"/>
                    <a:pt x="12" y="5"/>
                  </a:cubicBezTo>
                  <a:cubicBezTo>
                    <a:pt x="13" y="5"/>
                    <a:pt x="14" y="4"/>
                    <a:pt x="14" y="3"/>
                  </a:cubicBezTo>
                  <a:cubicBezTo>
                    <a:pt x="12" y="2"/>
                    <a:pt x="10" y="0"/>
                    <a:pt x="9" y="0"/>
                  </a:cubicBezTo>
                  <a:cubicBezTo>
                    <a:pt x="6" y="0"/>
                    <a:pt x="3" y="7"/>
                    <a:pt x="2" y="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2" name="Freeform 103">
              <a:extLst>
                <a:ext uri="{FF2B5EF4-FFF2-40B4-BE49-F238E27FC236}">
                  <a16:creationId xmlns:a16="http://schemas.microsoft.com/office/drawing/2014/main" id="{573AFFEE-27DC-1B50-783C-F4B3887A3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644" y="3618467"/>
              <a:ext cx="77710" cy="66338"/>
            </a:xfrm>
            <a:custGeom>
              <a:avLst/>
              <a:gdLst/>
              <a:ahLst/>
              <a:cxnLst>
                <a:cxn ang="0">
                  <a:pos x="16" y="3"/>
                </a:cxn>
                <a:cxn ang="0">
                  <a:pos x="23" y="19"/>
                </a:cxn>
                <a:cxn ang="0">
                  <a:pos x="1" y="23"/>
                </a:cxn>
                <a:cxn ang="0">
                  <a:pos x="16" y="26"/>
                </a:cxn>
                <a:cxn ang="0">
                  <a:pos x="31" y="28"/>
                </a:cxn>
                <a:cxn ang="0">
                  <a:pos x="34" y="6"/>
                </a:cxn>
                <a:cxn ang="0">
                  <a:pos x="16" y="3"/>
                </a:cxn>
              </a:cxnLst>
              <a:rect l="0" t="0" r="r" b="b"/>
              <a:pathLst>
                <a:path w="34" h="29">
                  <a:moveTo>
                    <a:pt x="16" y="3"/>
                  </a:moveTo>
                  <a:cubicBezTo>
                    <a:pt x="11" y="7"/>
                    <a:pt x="23" y="14"/>
                    <a:pt x="23" y="19"/>
                  </a:cubicBezTo>
                  <a:cubicBezTo>
                    <a:pt x="23" y="23"/>
                    <a:pt x="3" y="18"/>
                    <a:pt x="1" y="23"/>
                  </a:cubicBezTo>
                  <a:cubicBezTo>
                    <a:pt x="0" y="25"/>
                    <a:pt x="8" y="29"/>
                    <a:pt x="16" y="26"/>
                  </a:cubicBezTo>
                  <a:cubicBezTo>
                    <a:pt x="23" y="24"/>
                    <a:pt x="28" y="26"/>
                    <a:pt x="31" y="28"/>
                  </a:cubicBezTo>
                  <a:cubicBezTo>
                    <a:pt x="32" y="21"/>
                    <a:pt x="33" y="12"/>
                    <a:pt x="34" y="6"/>
                  </a:cubicBezTo>
                  <a:cubicBezTo>
                    <a:pt x="27" y="5"/>
                    <a:pt x="19" y="0"/>
                    <a:pt x="16" y="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3" name="Freeform 104">
              <a:extLst>
                <a:ext uri="{FF2B5EF4-FFF2-40B4-BE49-F238E27FC236}">
                  <a16:creationId xmlns:a16="http://schemas.microsoft.com/office/drawing/2014/main" id="{8A80AF77-A69E-95E3-F375-118053A360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6771" y="3629839"/>
              <a:ext cx="89082" cy="60651"/>
            </a:xfrm>
            <a:custGeom>
              <a:avLst/>
              <a:gdLst/>
              <a:ahLst/>
              <a:cxnLst>
                <a:cxn ang="0">
                  <a:pos x="15" y="19"/>
                </a:cxn>
                <a:cxn ang="0">
                  <a:pos x="39" y="14"/>
                </a:cxn>
                <a:cxn ang="0">
                  <a:pos x="9" y="2"/>
                </a:cxn>
                <a:cxn ang="0">
                  <a:pos x="3" y="1"/>
                </a:cxn>
                <a:cxn ang="0">
                  <a:pos x="0" y="23"/>
                </a:cxn>
                <a:cxn ang="0">
                  <a:pos x="1" y="24"/>
                </a:cxn>
                <a:cxn ang="0">
                  <a:pos x="15" y="19"/>
                </a:cxn>
              </a:cxnLst>
              <a:rect l="0" t="0" r="r" b="b"/>
              <a:pathLst>
                <a:path w="39" h="26">
                  <a:moveTo>
                    <a:pt x="15" y="19"/>
                  </a:moveTo>
                  <a:cubicBezTo>
                    <a:pt x="24" y="16"/>
                    <a:pt x="39" y="21"/>
                    <a:pt x="39" y="14"/>
                  </a:cubicBezTo>
                  <a:cubicBezTo>
                    <a:pt x="39" y="7"/>
                    <a:pt x="15" y="0"/>
                    <a:pt x="9" y="2"/>
                  </a:cubicBezTo>
                  <a:cubicBezTo>
                    <a:pt x="7" y="2"/>
                    <a:pt x="5" y="2"/>
                    <a:pt x="3" y="1"/>
                  </a:cubicBezTo>
                  <a:cubicBezTo>
                    <a:pt x="2" y="7"/>
                    <a:pt x="1" y="16"/>
                    <a:pt x="0" y="23"/>
                  </a:cubicBezTo>
                  <a:cubicBezTo>
                    <a:pt x="1" y="23"/>
                    <a:pt x="1" y="23"/>
                    <a:pt x="1" y="24"/>
                  </a:cubicBezTo>
                  <a:cubicBezTo>
                    <a:pt x="5" y="26"/>
                    <a:pt x="6" y="22"/>
                    <a:pt x="15" y="1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4" name="Freeform 105">
              <a:extLst>
                <a:ext uri="{FF2B5EF4-FFF2-40B4-BE49-F238E27FC236}">
                  <a16:creationId xmlns:a16="http://schemas.microsoft.com/office/drawing/2014/main" id="{4567D5B2-E7BC-5883-72F4-7F74C2614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957" y="3760618"/>
              <a:ext cx="109930" cy="111826"/>
            </a:xfrm>
            <a:custGeom>
              <a:avLst/>
              <a:gdLst/>
              <a:ahLst/>
              <a:cxnLst>
                <a:cxn ang="0">
                  <a:pos x="26" y="46"/>
                </a:cxn>
                <a:cxn ang="0">
                  <a:pos x="37" y="48"/>
                </a:cxn>
                <a:cxn ang="0">
                  <a:pos x="42" y="49"/>
                </a:cxn>
                <a:cxn ang="0">
                  <a:pos x="41" y="47"/>
                </a:cxn>
                <a:cxn ang="0">
                  <a:pos x="44" y="32"/>
                </a:cxn>
                <a:cxn ang="0">
                  <a:pos x="45" y="13"/>
                </a:cxn>
                <a:cxn ang="0">
                  <a:pos x="48" y="1"/>
                </a:cxn>
                <a:cxn ang="0">
                  <a:pos x="48" y="0"/>
                </a:cxn>
                <a:cxn ang="0">
                  <a:pos x="34" y="5"/>
                </a:cxn>
                <a:cxn ang="0">
                  <a:pos x="24" y="8"/>
                </a:cxn>
                <a:cxn ang="0">
                  <a:pos x="11" y="13"/>
                </a:cxn>
                <a:cxn ang="0">
                  <a:pos x="8" y="20"/>
                </a:cxn>
                <a:cxn ang="0">
                  <a:pos x="4" y="23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16" y="42"/>
                </a:cxn>
                <a:cxn ang="0">
                  <a:pos x="19" y="46"/>
                </a:cxn>
                <a:cxn ang="0">
                  <a:pos x="26" y="46"/>
                </a:cxn>
              </a:cxnLst>
              <a:rect l="0" t="0" r="r" b="b"/>
              <a:pathLst>
                <a:path w="48" h="49">
                  <a:moveTo>
                    <a:pt x="26" y="46"/>
                  </a:moveTo>
                  <a:cubicBezTo>
                    <a:pt x="28" y="48"/>
                    <a:pt x="34" y="46"/>
                    <a:pt x="37" y="48"/>
                  </a:cubicBezTo>
                  <a:cubicBezTo>
                    <a:pt x="38" y="49"/>
                    <a:pt x="40" y="49"/>
                    <a:pt x="42" y="49"/>
                  </a:cubicBezTo>
                  <a:cubicBezTo>
                    <a:pt x="42" y="48"/>
                    <a:pt x="41" y="47"/>
                    <a:pt x="41" y="47"/>
                  </a:cubicBezTo>
                  <a:cubicBezTo>
                    <a:pt x="39" y="43"/>
                    <a:pt x="42" y="37"/>
                    <a:pt x="44" y="32"/>
                  </a:cubicBezTo>
                  <a:cubicBezTo>
                    <a:pt x="45" y="27"/>
                    <a:pt x="42" y="16"/>
                    <a:pt x="45" y="13"/>
                  </a:cubicBezTo>
                  <a:cubicBezTo>
                    <a:pt x="48" y="10"/>
                    <a:pt x="46" y="8"/>
                    <a:pt x="48" y="1"/>
                  </a:cubicBezTo>
                  <a:cubicBezTo>
                    <a:pt x="48" y="1"/>
                    <a:pt x="48" y="0"/>
                    <a:pt x="48" y="0"/>
                  </a:cubicBezTo>
                  <a:cubicBezTo>
                    <a:pt x="42" y="0"/>
                    <a:pt x="36" y="5"/>
                    <a:pt x="34" y="5"/>
                  </a:cubicBezTo>
                  <a:cubicBezTo>
                    <a:pt x="32" y="5"/>
                    <a:pt x="25" y="3"/>
                    <a:pt x="24" y="8"/>
                  </a:cubicBezTo>
                  <a:cubicBezTo>
                    <a:pt x="23" y="12"/>
                    <a:pt x="18" y="12"/>
                    <a:pt x="11" y="13"/>
                  </a:cubicBezTo>
                  <a:cubicBezTo>
                    <a:pt x="5" y="13"/>
                    <a:pt x="8" y="19"/>
                    <a:pt x="8" y="20"/>
                  </a:cubicBezTo>
                  <a:cubicBezTo>
                    <a:pt x="7" y="21"/>
                    <a:pt x="4" y="23"/>
                    <a:pt x="4" y="2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6"/>
                    <a:pt x="0" y="27"/>
                    <a:pt x="2" y="28"/>
                  </a:cubicBezTo>
                  <a:cubicBezTo>
                    <a:pt x="6" y="31"/>
                    <a:pt x="11" y="39"/>
                    <a:pt x="16" y="42"/>
                  </a:cubicBezTo>
                  <a:cubicBezTo>
                    <a:pt x="18" y="43"/>
                    <a:pt x="19" y="44"/>
                    <a:pt x="19" y="46"/>
                  </a:cubicBezTo>
                  <a:cubicBezTo>
                    <a:pt x="22" y="46"/>
                    <a:pt x="24" y="46"/>
                    <a:pt x="26" y="4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5" name="Freeform 106">
              <a:extLst>
                <a:ext uri="{FF2B5EF4-FFF2-40B4-BE49-F238E27FC236}">
                  <a16:creationId xmlns:a16="http://schemas.microsoft.com/office/drawing/2014/main" id="{C106F9D4-302D-FA64-BBED-497AAB17A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1806" y="4016489"/>
              <a:ext cx="1027278" cy="1048127"/>
            </a:xfrm>
            <a:custGeom>
              <a:avLst/>
              <a:gdLst/>
              <a:ahLst/>
              <a:cxnLst>
                <a:cxn ang="0">
                  <a:pos x="253" y="427"/>
                </a:cxn>
                <a:cxn ang="0">
                  <a:pos x="260" y="429"/>
                </a:cxn>
                <a:cxn ang="0">
                  <a:pos x="289" y="379"/>
                </a:cxn>
                <a:cxn ang="0">
                  <a:pos x="307" y="343"/>
                </a:cxn>
                <a:cxn ang="0">
                  <a:pos x="337" y="326"/>
                </a:cxn>
                <a:cxn ang="0">
                  <a:pos x="372" y="316"/>
                </a:cxn>
                <a:cxn ang="0">
                  <a:pos x="386" y="290"/>
                </a:cxn>
                <a:cxn ang="0">
                  <a:pos x="397" y="264"/>
                </a:cxn>
                <a:cxn ang="0">
                  <a:pos x="401" y="211"/>
                </a:cxn>
                <a:cxn ang="0">
                  <a:pos x="409" y="206"/>
                </a:cxn>
                <a:cxn ang="0">
                  <a:pos x="445" y="158"/>
                </a:cxn>
                <a:cxn ang="0">
                  <a:pos x="406" y="104"/>
                </a:cxn>
                <a:cxn ang="0">
                  <a:pos x="336" y="96"/>
                </a:cxn>
                <a:cxn ang="0">
                  <a:pos x="295" y="74"/>
                </a:cxn>
                <a:cxn ang="0">
                  <a:pos x="291" y="67"/>
                </a:cxn>
                <a:cxn ang="0">
                  <a:pos x="264" y="60"/>
                </a:cxn>
                <a:cxn ang="0">
                  <a:pos x="258" y="13"/>
                </a:cxn>
                <a:cxn ang="0">
                  <a:pos x="222" y="32"/>
                </a:cxn>
                <a:cxn ang="0">
                  <a:pos x="191" y="39"/>
                </a:cxn>
                <a:cxn ang="0">
                  <a:pos x="165" y="40"/>
                </a:cxn>
                <a:cxn ang="0">
                  <a:pos x="157" y="1"/>
                </a:cxn>
                <a:cxn ang="0">
                  <a:pos x="129" y="17"/>
                </a:cxn>
                <a:cxn ang="0">
                  <a:pos x="107" y="15"/>
                </a:cxn>
                <a:cxn ang="0">
                  <a:pos x="120" y="32"/>
                </a:cxn>
                <a:cxn ang="0">
                  <a:pos x="105" y="46"/>
                </a:cxn>
                <a:cxn ang="0">
                  <a:pos x="84" y="49"/>
                </a:cxn>
                <a:cxn ang="0">
                  <a:pos x="48" y="42"/>
                </a:cxn>
                <a:cxn ang="0">
                  <a:pos x="45" y="59"/>
                </a:cxn>
                <a:cxn ang="0">
                  <a:pos x="46" y="108"/>
                </a:cxn>
                <a:cxn ang="0">
                  <a:pos x="12" y="120"/>
                </a:cxn>
                <a:cxn ang="0">
                  <a:pos x="2" y="144"/>
                </a:cxn>
                <a:cxn ang="0">
                  <a:pos x="15" y="168"/>
                </a:cxn>
                <a:cxn ang="0">
                  <a:pos x="38" y="172"/>
                </a:cxn>
                <a:cxn ang="0">
                  <a:pos x="65" y="184"/>
                </a:cxn>
                <a:cxn ang="0">
                  <a:pos x="99" y="174"/>
                </a:cxn>
                <a:cxn ang="0">
                  <a:pos x="124" y="206"/>
                </a:cxn>
                <a:cxn ang="0">
                  <a:pos x="150" y="217"/>
                </a:cxn>
                <a:cxn ang="0">
                  <a:pos x="158" y="242"/>
                </a:cxn>
                <a:cxn ang="0">
                  <a:pos x="186" y="265"/>
                </a:cxn>
                <a:cxn ang="0">
                  <a:pos x="182" y="293"/>
                </a:cxn>
                <a:cxn ang="0">
                  <a:pos x="199" y="317"/>
                </a:cxn>
                <a:cxn ang="0">
                  <a:pos x="222" y="337"/>
                </a:cxn>
                <a:cxn ang="0">
                  <a:pos x="230" y="375"/>
                </a:cxn>
                <a:cxn ang="0">
                  <a:pos x="187" y="415"/>
                </a:cxn>
                <a:cxn ang="0">
                  <a:pos x="205" y="426"/>
                </a:cxn>
                <a:cxn ang="0">
                  <a:pos x="232" y="443"/>
                </a:cxn>
              </a:cxnLst>
              <a:rect l="0" t="0" r="r" b="b"/>
              <a:pathLst>
                <a:path w="450" h="460">
                  <a:moveTo>
                    <a:pt x="238" y="455"/>
                  </a:moveTo>
                  <a:cubicBezTo>
                    <a:pt x="245" y="450"/>
                    <a:pt x="244" y="447"/>
                    <a:pt x="247" y="441"/>
                  </a:cubicBezTo>
                  <a:cubicBezTo>
                    <a:pt x="250" y="435"/>
                    <a:pt x="247" y="432"/>
                    <a:pt x="253" y="427"/>
                  </a:cubicBezTo>
                  <a:cubicBezTo>
                    <a:pt x="258" y="422"/>
                    <a:pt x="252" y="418"/>
                    <a:pt x="259" y="415"/>
                  </a:cubicBezTo>
                  <a:cubicBezTo>
                    <a:pt x="266" y="412"/>
                    <a:pt x="265" y="418"/>
                    <a:pt x="259" y="425"/>
                  </a:cubicBezTo>
                  <a:cubicBezTo>
                    <a:pt x="253" y="432"/>
                    <a:pt x="252" y="434"/>
                    <a:pt x="260" y="429"/>
                  </a:cubicBezTo>
                  <a:cubicBezTo>
                    <a:pt x="267" y="423"/>
                    <a:pt x="270" y="416"/>
                    <a:pt x="274" y="407"/>
                  </a:cubicBezTo>
                  <a:cubicBezTo>
                    <a:pt x="279" y="398"/>
                    <a:pt x="282" y="395"/>
                    <a:pt x="286" y="395"/>
                  </a:cubicBezTo>
                  <a:cubicBezTo>
                    <a:pt x="289" y="394"/>
                    <a:pt x="289" y="385"/>
                    <a:pt x="289" y="379"/>
                  </a:cubicBezTo>
                  <a:cubicBezTo>
                    <a:pt x="288" y="372"/>
                    <a:pt x="286" y="366"/>
                    <a:pt x="289" y="362"/>
                  </a:cubicBezTo>
                  <a:cubicBezTo>
                    <a:pt x="292" y="358"/>
                    <a:pt x="289" y="354"/>
                    <a:pt x="293" y="354"/>
                  </a:cubicBezTo>
                  <a:cubicBezTo>
                    <a:pt x="296" y="354"/>
                    <a:pt x="301" y="348"/>
                    <a:pt x="307" y="343"/>
                  </a:cubicBezTo>
                  <a:cubicBezTo>
                    <a:pt x="312" y="337"/>
                    <a:pt x="316" y="337"/>
                    <a:pt x="322" y="336"/>
                  </a:cubicBezTo>
                  <a:cubicBezTo>
                    <a:pt x="327" y="336"/>
                    <a:pt x="324" y="334"/>
                    <a:pt x="328" y="333"/>
                  </a:cubicBezTo>
                  <a:cubicBezTo>
                    <a:pt x="332" y="332"/>
                    <a:pt x="334" y="328"/>
                    <a:pt x="337" y="326"/>
                  </a:cubicBezTo>
                  <a:cubicBezTo>
                    <a:pt x="339" y="324"/>
                    <a:pt x="349" y="326"/>
                    <a:pt x="355" y="326"/>
                  </a:cubicBezTo>
                  <a:cubicBezTo>
                    <a:pt x="361" y="326"/>
                    <a:pt x="365" y="327"/>
                    <a:pt x="365" y="323"/>
                  </a:cubicBezTo>
                  <a:cubicBezTo>
                    <a:pt x="365" y="319"/>
                    <a:pt x="368" y="316"/>
                    <a:pt x="372" y="316"/>
                  </a:cubicBezTo>
                  <a:cubicBezTo>
                    <a:pt x="375" y="316"/>
                    <a:pt x="377" y="315"/>
                    <a:pt x="377" y="310"/>
                  </a:cubicBezTo>
                  <a:cubicBezTo>
                    <a:pt x="377" y="305"/>
                    <a:pt x="378" y="302"/>
                    <a:pt x="381" y="300"/>
                  </a:cubicBezTo>
                  <a:cubicBezTo>
                    <a:pt x="384" y="298"/>
                    <a:pt x="385" y="293"/>
                    <a:pt x="386" y="290"/>
                  </a:cubicBezTo>
                  <a:cubicBezTo>
                    <a:pt x="387" y="286"/>
                    <a:pt x="390" y="288"/>
                    <a:pt x="390" y="284"/>
                  </a:cubicBezTo>
                  <a:cubicBezTo>
                    <a:pt x="390" y="279"/>
                    <a:pt x="392" y="274"/>
                    <a:pt x="392" y="270"/>
                  </a:cubicBezTo>
                  <a:cubicBezTo>
                    <a:pt x="392" y="266"/>
                    <a:pt x="396" y="267"/>
                    <a:pt x="397" y="264"/>
                  </a:cubicBezTo>
                  <a:cubicBezTo>
                    <a:pt x="399" y="261"/>
                    <a:pt x="396" y="258"/>
                    <a:pt x="399" y="250"/>
                  </a:cubicBezTo>
                  <a:cubicBezTo>
                    <a:pt x="401" y="242"/>
                    <a:pt x="399" y="235"/>
                    <a:pt x="399" y="228"/>
                  </a:cubicBezTo>
                  <a:cubicBezTo>
                    <a:pt x="399" y="221"/>
                    <a:pt x="399" y="214"/>
                    <a:pt x="401" y="211"/>
                  </a:cubicBezTo>
                  <a:cubicBezTo>
                    <a:pt x="404" y="209"/>
                    <a:pt x="402" y="208"/>
                    <a:pt x="400" y="207"/>
                  </a:cubicBezTo>
                  <a:cubicBezTo>
                    <a:pt x="398" y="206"/>
                    <a:pt x="401" y="203"/>
                    <a:pt x="402" y="204"/>
                  </a:cubicBezTo>
                  <a:cubicBezTo>
                    <a:pt x="404" y="204"/>
                    <a:pt x="406" y="208"/>
                    <a:pt x="409" y="206"/>
                  </a:cubicBezTo>
                  <a:cubicBezTo>
                    <a:pt x="413" y="204"/>
                    <a:pt x="416" y="195"/>
                    <a:pt x="418" y="188"/>
                  </a:cubicBezTo>
                  <a:cubicBezTo>
                    <a:pt x="421" y="181"/>
                    <a:pt x="426" y="182"/>
                    <a:pt x="429" y="180"/>
                  </a:cubicBezTo>
                  <a:cubicBezTo>
                    <a:pt x="433" y="179"/>
                    <a:pt x="440" y="170"/>
                    <a:pt x="445" y="158"/>
                  </a:cubicBezTo>
                  <a:cubicBezTo>
                    <a:pt x="450" y="146"/>
                    <a:pt x="445" y="134"/>
                    <a:pt x="443" y="125"/>
                  </a:cubicBezTo>
                  <a:cubicBezTo>
                    <a:pt x="441" y="117"/>
                    <a:pt x="438" y="118"/>
                    <a:pt x="433" y="119"/>
                  </a:cubicBezTo>
                  <a:cubicBezTo>
                    <a:pt x="428" y="119"/>
                    <a:pt x="418" y="118"/>
                    <a:pt x="406" y="104"/>
                  </a:cubicBezTo>
                  <a:cubicBezTo>
                    <a:pt x="393" y="91"/>
                    <a:pt x="381" y="92"/>
                    <a:pt x="373" y="94"/>
                  </a:cubicBezTo>
                  <a:cubicBezTo>
                    <a:pt x="365" y="96"/>
                    <a:pt x="356" y="90"/>
                    <a:pt x="351" y="89"/>
                  </a:cubicBezTo>
                  <a:cubicBezTo>
                    <a:pt x="345" y="87"/>
                    <a:pt x="340" y="94"/>
                    <a:pt x="336" y="96"/>
                  </a:cubicBezTo>
                  <a:cubicBezTo>
                    <a:pt x="332" y="97"/>
                    <a:pt x="338" y="90"/>
                    <a:pt x="338" y="85"/>
                  </a:cubicBezTo>
                  <a:cubicBezTo>
                    <a:pt x="338" y="80"/>
                    <a:pt x="323" y="74"/>
                    <a:pt x="312" y="69"/>
                  </a:cubicBezTo>
                  <a:cubicBezTo>
                    <a:pt x="300" y="65"/>
                    <a:pt x="295" y="67"/>
                    <a:pt x="295" y="74"/>
                  </a:cubicBezTo>
                  <a:cubicBezTo>
                    <a:pt x="295" y="81"/>
                    <a:pt x="291" y="72"/>
                    <a:pt x="287" y="80"/>
                  </a:cubicBezTo>
                  <a:cubicBezTo>
                    <a:pt x="284" y="87"/>
                    <a:pt x="277" y="82"/>
                    <a:pt x="281" y="80"/>
                  </a:cubicBezTo>
                  <a:cubicBezTo>
                    <a:pt x="286" y="77"/>
                    <a:pt x="290" y="72"/>
                    <a:pt x="291" y="67"/>
                  </a:cubicBezTo>
                  <a:cubicBezTo>
                    <a:pt x="293" y="62"/>
                    <a:pt x="275" y="58"/>
                    <a:pt x="268" y="61"/>
                  </a:cubicBezTo>
                  <a:cubicBezTo>
                    <a:pt x="262" y="63"/>
                    <a:pt x="266" y="72"/>
                    <a:pt x="261" y="70"/>
                  </a:cubicBezTo>
                  <a:cubicBezTo>
                    <a:pt x="256" y="67"/>
                    <a:pt x="260" y="60"/>
                    <a:pt x="264" y="60"/>
                  </a:cubicBezTo>
                  <a:cubicBezTo>
                    <a:pt x="268" y="61"/>
                    <a:pt x="273" y="52"/>
                    <a:pt x="275" y="46"/>
                  </a:cubicBezTo>
                  <a:cubicBezTo>
                    <a:pt x="278" y="40"/>
                    <a:pt x="271" y="39"/>
                    <a:pt x="266" y="34"/>
                  </a:cubicBezTo>
                  <a:cubicBezTo>
                    <a:pt x="262" y="29"/>
                    <a:pt x="263" y="15"/>
                    <a:pt x="258" y="13"/>
                  </a:cubicBezTo>
                  <a:cubicBezTo>
                    <a:pt x="253" y="17"/>
                    <a:pt x="247" y="25"/>
                    <a:pt x="245" y="31"/>
                  </a:cubicBezTo>
                  <a:cubicBezTo>
                    <a:pt x="242" y="38"/>
                    <a:pt x="239" y="34"/>
                    <a:pt x="233" y="36"/>
                  </a:cubicBezTo>
                  <a:cubicBezTo>
                    <a:pt x="226" y="38"/>
                    <a:pt x="223" y="35"/>
                    <a:pt x="222" y="32"/>
                  </a:cubicBezTo>
                  <a:cubicBezTo>
                    <a:pt x="220" y="30"/>
                    <a:pt x="214" y="32"/>
                    <a:pt x="209" y="32"/>
                  </a:cubicBezTo>
                  <a:cubicBezTo>
                    <a:pt x="205" y="32"/>
                    <a:pt x="207" y="37"/>
                    <a:pt x="204" y="39"/>
                  </a:cubicBezTo>
                  <a:cubicBezTo>
                    <a:pt x="201" y="41"/>
                    <a:pt x="194" y="36"/>
                    <a:pt x="191" y="39"/>
                  </a:cubicBezTo>
                  <a:cubicBezTo>
                    <a:pt x="188" y="42"/>
                    <a:pt x="186" y="39"/>
                    <a:pt x="185" y="41"/>
                  </a:cubicBezTo>
                  <a:cubicBezTo>
                    <a:pt x="184" y="44"/>
                    <a:pt x="179" y="42"/>
                    <a:pt x="178" y="44"/>
                  </a:cubicBezTo>
                  <a:cubicBezTo>
                    <a:pt x="176" y="46"/>
                    <a:pt x="172" y="47"/>
                    <a:pt x="165" y="40"/>
                  </a:cubicBezTo>
                  <a:cubicBezTo>
                    <a:pt x="159" y="33"/>
                    <a:pt x="160" y="22"/>
                    <a:pt x="163" y="20"/>
                  </a:cubicBezTo>
                  <a:cubicBezTo>
                    <a:pt x="166" y="18"/>
                    <a:pt x="166" y="12"/>
                    <a:pt x="162" y="11"/>
                  </a:cubicBezTo>
                  <a:cubicBezTo>
                    <a:pt x="158" y="9"/>
                    <a:pt x="162" y="2"/>
                    <a:pt x="157" y="1"/>
                  </a:cubicBezTo>
                  <a:cubicBezTo>
                    <a:pt x="153" y="0"/>
                    <a:pt x="153" y="7"/>
                    <a:pt x="150" y="8"/>
                  </a:cubicBezTo>
                  <a:cubicBezTo>
                    <a:pt x="147" y="9"/>
                    <a:pt x="140" y="14"/>
                    <a:pt x="136" y="13"/>
                  </a:cubicBezTo>
                  <a:cubicBezTo>
                    <a:pt x="133" y="12"/>
                    <a:pt x="129" y="14"/>
                    <a:pt x="129" y="17"/>
                  </a:cubicBezTo>
                  <a:cubicBezTo>
                    <a:pt x="129" y="21"/>
                    <a:pt x="125" y="20"/>
                    <a:pt x="124" y="17"/>
                  </a:cubicBezTo>
                  <a:cubicBezTo>
                    <a:pt x="124" y="14"/>
                    <a:pt x="116" y="16"/>
                    <a:pt x="114" y="14"/>
                  </a:cubicBezTo>
                  <a:cubicBezTo>
                    <a:pt x="112" y="12"/>
                    <a:pt x="103" y="13"/>
                    <a:pt x="107" y="15"/>
                  </a:cubicBezTo>
                  <a:cubicBezTo>
                    <a:pt x="111" y="17"/>
                    <a:pt x="111" y="20"/>
                    <a:pt x="111" y="23"/>
                  </a:cubicBezTo>
                  <a:cubicBezTo>
                    <a:pt x="111" y="27"/>
                    <a:pt x="114" y="26"/>
                    <a:pt x="114" y="31"/>
                  </a:cubicBezTo>
                  <a:cubicBezTo>
                    <a:pt x="114" y="35"/>
                    <a:pt x="118" y="32"/>
                    <a:pt x="120" y="32"/>
                  </a:cubicBezTo>
                  <a:cubicBezTo>
                    <a:pt x="123" y="32"/>
                    <a:pt x="123" y="36"/>
                    <a:pt x="119" y="37"/>
                  </a:cubicBezTo>
                  <a:cubicBezTo>
                    <a:pt x="115" y="37"/>
                    <a:pt x="113" y="39"/>
                    <a:pt x="112" y="43"/>
                  </a:cubicBezTo>
                  <a:cubicBezTo>
                    <a:pt x="111" y="46"/>
                    <a:pt x="108" y="44"/>
                    <a:pt x="105" y="46"/>
                  </a:cubicBezTo>
                  <a:cubicBezTo>
                    <a:pt x="102" y="49"/>
                    <a:pt x="99" y="52"/>
                    <a:pt x="97" y="51"/>
                  </a:cubicBezTo>
                  <a:cubicBezTo>
                    <a:pt x="95" y="49"/>
                    <a:pt x="93" y="50"/>
                    <a:pt x="91" y="52"/>
                  </a:cubicBezTo>
                  <a:cubicBezTo>
                    <a:pt x="89" y="53"/>
                    <a:pt x="88" y="52"/>
                    <a:pt x="84" y="49"/>
                  </a:cubicBezTo>
                  <a:cubicBezTo>
                    <a:pt x="82" y="47"/>
                    <a:pt x="80" y="42"/>
                    <a:pt x="76" y="37"/>
                  </a:cubicBezTo>
                  <a:cubicBezTo>
                    <a:pt x="73" y="39"/>
                    <a:pt x="68" y="41"/>
                    <a:pt x="65" y="41"/>
                  </a:cubicBezTo>
                  <a:cubicBezTo>
                    <a:pt x="61" y="41"/>
                    <a:pt x="48" y="40"/>
                    <a:pt x="48" y="42"/>
                  </a:cubicBezTo>
                  <a:cubicBezTo>
                    <a:pt x="47" y="44"/>
                    <a:pt x="49" y="48"/>
                    <a:pt x="51" y="48"/>
                  </a:cubicBezTo>
                  <a:cubicBezTo>
                    <a:pt x="53" y="49"/>
                    <a:pt x="57" y="50"/>
                    <a:pt x="53" y="53"/>
                  </a:cubicBezTo>
                  <a:cubicBezTo>
                    <a:pt x="49" y="56"/>
                    <a:pt x="45" y="52"/>
                    <a:pt x="45" y="59"/>
                  </a:cubicBezTo>
                  <a:cubicBezTo>
                    <a:pt x="45" y="66"/>
                    <a:pt x="54" y="71"/>
                    <a:pt x="52" y="77"/>
                  </a:cubicBezTo>
                  <a:cubicBezTo>
                    <a:pt x="51" y="81"/>
                    <a:pt x="50" y="89"/>
                    <a:pt x="50" y="93"/>
                  </a:cubicBezTo>
                  <a:cubicBezTo>
                    <a:pt x="50" y="96"/>
                    <a:pt x="49" y="107"/>
                    <a:pt x="46" y="108"/>
                  </a:cubicBezTo>
                  <a:cubicBezTo>
                    <a:pt x="43" y="109"/>
                    <a:pt x="40" y="105"/>
                    <a:pt x="36" y="109"/>
                  </a:cubicBezTo>
                  <a:cubicBezTo>
                    <a:pt x="32" y="112"/>
                    <a:pt x="27" y="110"/>
                    <a:pt x="22" y="114"/>
                  </a:cubicBezTo>
                  <a:cubicBezTo>
                    <a:pt x="18" y="117"/>
                    <a:pt x="13" y="116"/>
                    <a:pt x="12" y="120"/>
                  </a:cubicBezTo>
                  <a:cubicBezTo>
                    <a:pt x="12" y="125"/>
                    <a:pt x="8" y="127"/>
                    <a:pt x="9" y="131"/>
                  </a:cubicBezTo>
                  <a:cubicBezTo>
                    <a:pt x="10" y="135"/>
                    <a:pt x="7" y="134"/>
                    <a:pt x="4" y="137"/>
                  </a:cubicBezTo>
                  <a:cubicBezTo>
                    <a:pt x="1" y="140"/>
                    <a:pt x="4" y="142"/>
                    <a:pt x="2" y="144"/>
                  </a:cubicBezTo>
                  <a:cubicBezTo>
                    <a:pt x="0" y="147"/>
                    <a:pt x="3" y="150"/>
                    <a:pt x="5" y="154"/>
                  </a:cubicBezTo>
                  <a:cubicBezTo>
                    <a:pt x="7" y="158"/>
                    <a:pt x="10" y="160"/>
                    <a:pt x="10" y="164"/>
                  </a:cubicBezTo>
                  <a:cubicBezTo>
                    <a:pt x="9" y="167"/>
                    <a:pt x="12" y="168"/>
                    <a:pt x="15" y="168"/>
                  </a:cubicBezTo>
                  <a:cubicBezTo>
                    <a:pt x="19" y="168"/>
                    <a:pt x="16" y="174"/>
                    <a:pt x="21" y="174"/>
                  </a:cubicBezTo>
                  <a:cubicBezTo>
                    <a:pt x="27" y="174"/>
                    <a:pt x="32" y="176"/>
                    <a:pt x="33" y="173"/>
                  </a:cubicBezTo>
                  <a:cubicBezTo>
                    <a:pt x="35" y="170"/>
                    <a:pt x="38" y="167"/>
                    <a:pt x="38" y="172"/>
                  </a:cubicBezTo>
                  <a:cubicBezTo>
                    <a:pt x="38" y="176"/>
                    <a:pt x="37" y="188"/>
                    <a:pt x="41" y="186"/>
                  </a:cubicBezTo>
                  <a:cubicBezTo>
                    <a:pt x="45" y="185"/>
                    <a:pt x="52" y="185"/>
                    <a:pt x="56" y="187"/>
                  </a:cubicBezTo>
                  <a:cubicBezTo>
                    <a:pt x="59" y="188"/>
                    <a:pt x="63" y="187"/>
                    <a:pt x="65" y="184"/>
                  </a:cubicBezTo>
                  <a:cubicBezTo>
                    <a:pt x="68" y="182"/>
                    <a:pt x="70" y="182"/>
                    <a:pt x="75" y="179"/>
                  </a:cubicBezTo>
                  <a:cubicBezTo>
                    <a:pt x="80" y="177"/>
                    <a:pt x="84" y="173"/>
                    <a:pt x="88" y="173"/>
                  </a:cubicBezTo>
                  <a:cubicBezTo>
                    <a:pt x="93" y="173"/>
                    <a:pt x="100" y="171"/>
                    <a:pt x="99" y="174"/>
                  </a:cubicBezTo>
                  <a:cubicBezTo>
                    <a:pt x="98" y="177"/>
                    <a:pt x="97" y="190"/>
                    <a:pt x="103" y="196"/>
                  </a:cubicBezTo>
                  <a:cubicBezTo>
                    <a:pt x="108" y="202"/>
                    <a:pt x="111" y="205"/>
                    <a:pt x="116" y="204"/>
                  </a:cubicBezTo>
                  <a:cubicBezTo>
                    <a:pt x="121" y="203"/>
                    <a:pt x="120" y="206"/>
                    <a:pt x="124" y="206"/>
                  </a:cubicBezTo>
                  <a:cubicBezTo>
                    <a:pt x="128" y="205"/>
                    <a:pt x="125" y="210"/>
                    <a:pt x="129" y="210"/>
                  </a:cubicBezTo>
                  <a:cubicBezTo>
                    <a:pt x="132" y="210"/>
                    <a:pt x="138" y="210"/>
                    <a:pt x="138" y="214"/>
                  </a:cubicBezTo>
                  <a:cubicBezTo>
                    <a:pt x="138" y="218"/>
                    <a:pt x="148" y="215"/>
                    <a:pt x="150" y="217"/>
                  </a:cubicBezTo>
                  <a:cubicBezTo>
                    <a:pt x="153" y="219"/>
                    <a:pt x="155" y="220"/>
                    <a:pt x="155" y="224"/>
                  </a:cubicBezTo>
                  <a:cubicBezTo>
                    <a:pt x="154" y="228"/>
                    <a:pt x="160" y="231"/>
                    <a:pt x="156" y="233"/>
                  </a:cubicBezTo>
                  <a:cubicBezTo>
                    <a:pt x="153" y="235"/>
                    <a:pt x="157" y="238"/>
                    <a:pt x="158" y="242"/>
                  </a:cubicBezTo>
                  <a:cubicBezTo>
                    <a:pt x="158" y="247"/>
                    <a:pt x="163" y="248"/>
                    <a:pt x="170" y="248"/>
                  </a:cubicBezTo>
                  <a:cubicBezTo>
                    <a:pt x="177" y="248"/>
                    <a:pt x="179" y="248"/>
                    <a:pt x="179" y="254"/>
                  </a:cubicBezTo>
                  <a:cubicBezTo>
                    <a:pt x="179" y="259"/>
                    <a:pt x="184" y="260"/>
                    <a:pt x="186" y="265"/>
                  </a:cubicBezTo>
                  <a:cubicBezTo>
                    <a:pt x="188" y="270"/>
                    <a:pt x="184" y="275"/>
                    <a:pt x="185" y="279"/>
                  </a:cubicBezTo>
                  <a:cubicBezTo>
                    <a:pt x="185" y="282"/>
                    <a:pt x="183" y="286"/>
                    <a:pt x="181" y="287"/>
                  </a:cubicBezTo>
                  <a:cubicBezTo>
                    <a:pt x="184" y="290"/>
                    <a:pt x="184" y="292"/>
                    <a:pt x="182" y="293"/>
                  </a:cubicBezTo>
                  <a:cubicBezTo>
                    <a:pt x="179" y="295"/>
                    <a:pt x="185" y="299"/>
                    <a:pt x="184" y="307"/>
                  </a:cubicBezTo>
                  <a:cubicBezTo>
                    <a:pt x="182" y="314"/>
                    <a:pt x="182" y="316"/>
                    <a:pt x="190" y="316"/>
                  </a:cubicBezTo>
                  <a:cubicBezTo>
                    <a:pt x="197" y="316"/>
                    <a:pt x="197" y="319"/>
                    <a:pt x="199" y="317"/>
                  </a:cubicBezTo>
                  <a:cubicBezTo>
                    <a:pt x="202" y="315"/>
                    <a:pt x="206" y="323"/>
                    <a:pt x="207" y="326"/>
                  </a:cubicBezTo>
                  <a:cubicBezTo>
                    <a:pt x="208" y="330"/>
                    <a:pt x="211" y="339"/>
                    <a:pt x="213" y="339"/>
                  </a:cubicBezTo>
                  <a:cubicBezTo>
                    <a:pt x="214" y="339"/>
                    <a:pt x="218" y="335"/>
                    <a:pt x="222" y="337"/>
                  </a:cubicBezTo>
                  <a:cubicBezTo>
                    <a:pt x="226" y="339"/>
                    <a:pt x="221" y="351"/>
                    <a:pt x="221" y="357"/>
                  </a:cubicBezTo>
                  <a:cubicBezTo>
                    <a:pt x="224" y="357"/>
                    <a:pt x="227" y="357"/>
                    <a:pt x="228" y="358"/>
                  </a:cubicBezTo>
                  <a:cubicBezTo>
                    <a:pt x="230" y="359"/>
                    <a:pt x="231" y="372"/>
                    <a:pt x="230" y="375"/>
                  </a:cubicBezTo>
                  <a:cubicBezTo>
                    <a:pt x="229" y="377"/>
                    <a:pt x="221" y="380"/>
                    <a:pt x="217" y="382"/>
                  </a:cubicBezTo>
                  <a:cubicBezTo>
                    <a:pt x="212" y="385"/>
                    <a:pt x="202" y="395"/>
                    <a:pt x="197" y="403"/>
                  </a:cubicBezTo>
                  <a:cubicBezTo>
                    <a:pt x="194" y="408"/>
                    <a:pt x="190" y="411"/>
                    <a:pt x="187" y="415"/>
                  </a:cubicBezTo>
                  <a:cubicBezTo>
                    <a:pt x="189" y="415"/>
                    <a:pt x="190" y="415"/>
                    <a:pt x="191" y="415"/>
                  </a:cubicBezTo>
                  <a:cubicBezTo>
                    <a:pt x="193" y="413"/>
                    <a:pt x="196" y="413"/>
                    <a:pt x="200" y="418"/>
                  </a:cubicBezTo>
                  <a:cubicBezTo>
                    <a:pt x="204" y="423"/>
                    <a:pt x="204" y="426"/>
                    <a:pt x="205" y="426"/>
                  </a:cubicBezTo>
                  <a:cubicBezTo>
                    <a:pt x="207" y="426"/>
                    <a:pt x="209" y="420"/>
                    <a:pt x="212" y="424"/>
                  </a:cubicBezTo>
                  <a:cubicBezTo>
                    <a:pt x="215" y="428"/>
                    <a:pt x="223" y="432"/>
                    <a:pt x="224" y="434"/>
                  </a:cubicBezTo>
                  <a:cubicBezTo>
                    <a:pt x="226" y="436"/>
                    <a:pt x="232" y="437"/>
                    <a:pt x="232" y="443"/>
                  </a:cubicBezTo>
                  <a:cubicBezTo>
                    <a:pt x="232" y="446"/>
                    <a:pt x="230" y="454"/>
                    <a:pt x="233" y="460"/>
                  </a:cubicBezTo>
                  <a:cubicBezTo>
                    <a:pt x="235" y="458"/>
                    <a:pt x="236" y="456"/>
                    <a:pt x="238" y="45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6" name="Freeform 107">
              <a:extLst>
                <a:ext uri="{FF2B5EF4-FFF2-40B4-BE49-F238E27FC236}">
                  <a16:creationId xmlns:a16="http://schemas.microsoft.com/office/drawing/2014/main" id="{78228846-A349-5D69-6513-DFABE5C22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7411" y="4958477"/>
              <a:ext cx="126989" cy="140256"/>
            </a:xfrm>
            <a:custGeom>
              <a:avLst/>
              <a:gdLst/>
              <a:ahLst/>
              <a:cxnLst>
                <a:cxn ang="0">
                  <a:pos x="55" y="30"/>
                </a:cxn>
                <a:cxn ang="0">
                  <a:pos x="47" y="21"/>
                </a:cxn>
                <a:cxn ang="0">
                  <a:pos x="35" y="11"/>
                </a:cxn>
                <a:cxn ang="0">
                  <a:pos x="28" y="13"/>
                </a:cxn>
                <a:cxn ang="0">
                  <a:pos x="23" y="5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7" y="8"/>
                </a:cxn>
                <a:cxn ang="0">
                  <a:pos x="3" y="27"/>
                </a:cxn>
                <a:cxn ang="0">
                  <a:pos x="0" y="42"/>
                </a:cxn>
                <a:cxn ang="0">
                  <a:pos x="3" y="49"/>
                </a:cxn>
                <a:cxn ang="0">
                  <a:pos x="2" y="54"/>
                </a:cxn>
                <a:cxn ang="0">
                  <a:pos x="7" y="56"/>
                </a:cxn>
                <a:cxn ang="0">
                  <a:pos x="21" y="60"/>
                </a:cxn>
                <a:cxn ang="0">
                  <a:pos x="30" y="60"/>
                </a:cxn>
                <a:cxn ang="0">
                  <a:pos x="47" y="57"/>
                </a:cxn>
                <a:cxn ang="0">
                  <a:pos x="56" y="47"/>
                </a:cxn>
                <a:cxn ang="0">
                  <a:pos x="55" y="30"/>
                </a:cxn>
              </a:cxnLst>
              <a:rect l="0" t="0" r="r" b="b"/>
              <a:pathLst>
                <a:path w="56" h="62">
                  <a:moveTo>
                    <a:pt x="55" y="30"/>
                  </a:moveTo>
                  <a:cubicBezTo>
                    <a:pt x="55" y="24"/>
                    <a:pt x="49" y="23"/>
                    <a:pt x="47" y="21"/>
                  </a:cubicBezTo>
                  <a:cubicBezTo>
                    <a:pt x="46" y="19"/>
                    <a:pt x="38" y="15"/>
                    <a:pt x="35" y="11"/>
                  </a:cubicBezTo>
                  <a:cubicBezTo>
                    <a:pt x="32" y="7"/>
                    <a:pt x="30" y="13"/>
                    <a:pt x="28" y="13"/>
                  </a:cubicBezTo>
                  <a:cubicBezTo>
                    <a:pt x="27" y="13"/>
                    <a:pt x="27" y="10"/>
                    <a:pt x="23" y="5"/>
                  </a:cubicBezTo>
                  <a:cubicBezTo>
                    <a:pt x="19" y="0"/>
                    <a:pt x="16" y="0"/>
                    <a:pt x="14" y="2"/>
                  </a:cubicBezTo>
                  <a:cubicBezTo>
                    <a:pt x="13" y="2"/>
                    <a:pt x="12" y="2"/>
                    <a:pt x="10" y="2"/>
                  </a:cubicBezTo>
                  <a:cubicBezTo>
                    <a:pt x="8" y="4"/>
                    <a:pt x="7" y="6"/>
                    <a:pt x="7" y="8"/>
                  </a:cubicBezTo>
                  <a:cubicBezTo>
                    <a:pt x="7" y="13"/>
                    <a:pt x="3" y="18"/>
                    <a:pt x="3" y="27"/>
                  </a:cubicBezTo>
                  <a:cubicBezTo>
                    <a:pt x="3" y="36"/>
                    <a:pt x="0" y="35"/>
                    <a:pt x="0" y="42"/>
                  </a:cubicBezTo>
                  <a:cubicBezTo>
                    <a:pt x="0" y="49"/>
                    <a:pt x="2" y="48"/>
                    <a:pt x="3" y="49"/>
                  </a:cubicBezTo>
                  <a:cubicBezTo>
                    <a:pt x="4" y="49"/>
                    <a:pt x="3" y="52"/>
                    <a:pt x="2" y="54"/>
                  </a:cubicBezTo>
                  <a:cubicBezTo>
                    <a:pt x="3" y="55"/>
                    <a:pt x="5" y="56"/>
                    <a:pt x="7" y="56"/>
                  </a:cubicBezTo>
                  <a:cubicBezTo>
                    <a:pt x="11" y="55"/>
                    <a:pt x="16" y="57"/>
                    <a:pt x="21" y="60"/>
                  </a:cubicBezTo>
                  <a:cubicBezTo>
                    <a:pt x="27" y="62"/>
                    <a:pt x="25" y="59"/>
                    <a:pt x="30" y="60"/>
                  </a:cubicBezTo>
                  <a:cubicBezTo>
                    <a:pt x="35" y="60"/>
                    <a:pt x="41" y="61"/>
                    <a:pt x="47" y="57"/>
                  </a:cubicBezTo>
                  <a:cubicBezTo>
                    <a:pt x="51" y="55"/>
                    <a:pt x="53" y="51"/>
                    <a:pt x="56" y="47"/>
                  </a:cubicBezTo>
                  <a:cubicBezTo>
                    <a:pt x="53" y="41"/>
                    <a:pt x="55" y="33"/>
                    <a:pt x="55" y="3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7" name="Freeform 108">
              <a:extLst>
                <a:ext uri="{FF2B5EF4-FFF2-40B4-BE49-F238E27FC236}">
                  <a16:creationId xmlns:a16="http://schemas.microsoft.com/office/drawing/2014/main" id="{8C455C5A-B1D4-5E87-5B85-48465014C9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9388" y="4725349"/>
              <a:ext cx="521221" cy="1027278"/>
            </a:xfrm>
            <a:custGeom>
              <a:avLst/>
              <a:gdLst/>
              <a:ahLst/>
              <a:cxnLst>
                <a:cxn ang="0">
                  <a:pos x="65" y="427"/>
                </a:cxn>
                <a:cxn ang="0">
                  <a:pos x="60" y="417"/>
                </a:cxn>
                <a:cxn ang="0">
                  <a:pos x="56" y="448"/>
                </a:cxn>
                <a:cxn ang="0">
                  <a:pos x="80" y="449"/>
                </a:cxn>
                <a:cxn ang="0">
                  <a:pos x="87" y="441"/>
                </a:cxn>
                <a:cxn ang="0">
                  <a:pos x="218" y="46"/>
                </a:cxn>
                <a:cxn ang="0">
                  <a:pos x="212" y="64"/>
                </a:cxn>
                <a:cxn ang="0">
                  <a:pos x="194" y="70"/>
                </a:cxn>
                <a:cxn ang="0">
                  <a:pos x="172" y="67"/>
                </a:cxn>
                <a:cxn ang="0">
                  <a:pos x="185" y="44"/>
                </a:cxn>
                <a:cxn ang="0">
                  <a:pos x="151" y="27"/>
                </a:cxn>
                <a:cxn ang="0">
                  <a:pos x="123" y="3"/>
                </a:cxn>
                <a:cxn ang="0">
                  <a:pos x="105" y="10"/>
                </a:cxn>
                <a:cxn ang="0">
                  <a:pos x="82" y="5"/>
                </a:cxn>
                <a:cxn ang="0">
                  <a:pos x="72" y="25"/>
                </a:cxn>
                <a:cxn ang="0">
                  <a:pos x="58" y="43"/>
                </a:cxn>
                <a:cxn ang="0">
                  <a:pos x="60" y="63"/>
                </a:cxn>
                <a:cxn ang="0">
                  <a:pos x="49" y="78"/>
                </a:cxn>
                <a:cxn ang="0">
                  <a:pos x="41" y="94"/>
                </a:cxn>
                <a:cxn ang="0">
                  <a:pos x="37" y="115"/>
                </a:cxn>
                <a:cxn ang="0">
                  <a:pos x="40" y="138"/>
                </a:cxn>
                <a:cxn ang="0">
                  <a:pos x="40" y="157"/>
                </a:cxn>
                <a:cxn ang="0">
                  <a:pos x="37" y="180"/>
                </a:cxn>
                <a:cxn ang="0">
                  <a:pos x="28" y="206"/>
                </a:cxn>
                <a:cxn ang="0">
                  <a:pos x="25" y="216"/>
                </a:cxn>
                <a:cxn ang="0">
                  <a:pos x="21" y="232"/>
                </a:cxn>
                <a:cxn ang="0">
                  <a:pos x="20" y="248"/>
                </a:cxn>
                <a:cxn ang="0">
                  <a:pos x="18" y="272"/>
                </a:cxn>
                <a:cxn ang="0">
                  <a:pos x="21" y="285"/>
                </a:cxn>
                <a:cxn ang="0">
                  <a:pos x="26" y="296"/>
                </a:cxn>
                <a:cxn ang="0">
                  <a:pos x="23" y="305"/>
                </a:cxn>
                <a:cxn ang="0">
                  <a:pos x="21" y="323"/>
                </a:cxn>
                <a:cxn ang="0">
                  <a:pos x="13" y="338"/>
                </a:cxn>
                <a:cxn ang="0">
                  <a:pos x="9" y="355"/>
                </a:cxn>
                <a:cxn ang="0">
                  <a:pos x="3" y="373"/>
                </a:cxn>
                <a:cxn ang="0">
                  <a:pos x="15" y="384"/>
                </a:cxn>
                <a:cxn ang="0">
                  <a:pos x="21" y="401"/>
                </a:cxn>
                <a:cxn ang="0">
                  <a:pos x="47" y="404"/>
                </a:cxn>
                <a:cxn ang="0">
                  <a:pos x="52" y="395"/>
                </a:cxn>
                <a:cxn ang="0">
                  <a:pos x="53" y="376"/>
                </a:cxn>
                <a:cxn ang="0">
                  <a:pos x="66" y="364"/>
                </a:cxn>
                <a:cxn ang="0">
                  <a:pos x="87" y="340"/>
                </a:cxn>
                <a:cxn ang="0">
                  <a:pos x="78" y="326"/>
                </a:cxn>
                <a:cxn ang="0">
                  <a:pos x="89" y="299"/>
                </a:cxn>
                <a:cxn ang="0">
                  <a:pos x="95" y="285"/>
                </a:cxn>
                <a:cxn ang="0">
                  <a:pos x="102" y="270"/>
                </a:cxn>
                <a:cxn ang="0">
                  <a:pos x="109" y="269"/>
                </a:cxn>
                <a:cxn ang="0">
                  <a:pos x="106" y="262"/>
                </a:cxn>
                <a:cxn ang="0">
                  <a:pos x="98" y="251"/>
                </a:cxn>
                <a:cxn ang="0">
                  <a:pos x="115" y="245"/>
                </a:cxn>
                <a:cxn ang="0">
                  <a:pos x="129" y="228"/>
                </a:cxn>
                <a:cxn ang="0">
                  <a:pos x="133" y="215"/>
                </a:cxn>
                <a:cxn ang="0">
                  <a:pos x="183" y="203"/>
                </a:cxn>
                <a:cxn ang="0">
                  <a:pos x="189" y="181"/>
                </a:cxn>
                <a:cxn ang="0">
                  <a:pos x="180" y="164"/>
                </a:cxn>
                <a:cxn ang="0">
                  <a:pos x="176" y="156"/>
                </a:cxn>
                <a:cxn ang="0">
                  <a:pos x="174" y="144"/>
                </a:cxn>
                <a:cxn ang="0">
                  <a:pos x="181" y="110"/>
                </a:cxn>
                <a:cxn ang="0">
                  <a:pos x="214" y="71"/>
                </a:cxn>
                <a:cxn ang="0">
                  <a:pos x="225" y="47"/>
                </a:cxn>
              </a:cxnLst>
              <a:rect l="0" t="0" r="r" b="b"/>
              <a:pathLst>
                <a:path w="228" h="450">
                  <a:moveTo>
                    <a:pt x="87" y="441"/>
                  </a:moveTo>
                  <a:cubicBezTo>
                    <a:pt x="81" y="441"/>
                    <a:pt x="68" y="430"/>
                    <a:pt x="65" y="427"/>
                  </a:cubicBezTo>
                  <a:cubicBezTo>
                    <a:pt x="61" y="424"/>
                    <a:pt x="64" y="421"/>
                    <a:pt x="59" y="421"/>
                  </a:cubicBezTo>
                  <a:cubicBezTo>
                    <a:pt x="55" y="422"/>
                    <a:pt x="58" y="418"/>
                    <a:pt x="60" y="417"/>
                  </a:cubicBezTo>
                  <a:cubicBezTo>
                    <a:pt x="62" y="415"/>
                    <a:pt x="59" y="411"/>
                    <a:pt x="56" y="410"/>
                  </a:cubicBezTo>
                  <a:cubicBezTo>
                    <a:pt x="56" y="417"/>
                    <a:pt x="54" y="447"/>
                    <a:pt x="56" y="448"/>
                  </a:cubicBezTo>
                  <a:cubicBezTo>
                    <a:pt x="58" y="448"/>
                    <a:pt x="71" y="446"/>
                    <a:pt x="75" y="449"/>
                  </a:cubicBezTo>
                  <a:cubicBezTo>
                    <a:pt x="77" y="449"/>
                    <a:pt x="79" y="450"/>
                    <a:pt x="80" y="449"/>
                  </a:cubicBezTo>
                  <a:cubicBezTo>
                    <a:pt x="83" y="446"/>
                    <a:pt x="90" y="447"/>
                    <a:pt x="94" y="445"/>
                  </a:cubicBezTo>
                  <a:cubicBezTo>
                    <a:pt x="98" y="442"/>
                    <a:pt x="93" y="442"/>
                    <a:pt x="87" y="441"/>
                  </a:cubicBezTo>
                  <a:close/>
                  <a:moveTo>
                    <a:pt x="225" y="47"/>
                  </a:moveTo>
                  <a:cubicBezTo>
                    <a:pt x="224" y="46"/>
                    <a:pt x="221" y="46"/>
                    <a:pt x="218" y="46"/>
                  </a:cubicBezTo>
                  <a:cubicBezTo>
                    <a:pt x="218" y="46"/>
                    <a:pt x="218" y="47"/>
                    <a:pt x="218" y="47"/>
                  </a:cubicBezTo>
                  <a:cubicBezTo>
                    <a:pt x="219" y="52"/>
                    <a:pt x="216" y="64"/>
                    <a:pt x="212" y="64"/>
                  </a:cubicBezTo>
                  <a:cubicBezTo>
                    <a:pt x="209" y="63"/>
                    <a:pt x="206" y="69"/>
                    <a:pt x="203" y="68"/>
                  </a:cubicBezTo>
                  <a:cubicBezTo>
                    <a:pt x="201" y="67"/>
                    <a:pt x="197" y="72"/>
                    <a:pt x="194" y="70"/>
                  </a:cubicBezTo>
                  <a:cubicBezTo>
                    <a:pt x="190" y="68"/>
                    <a:pt x="186" y="71"/>
                    <a:pt x="183" y="69"/>
                  </a:cubicBezTo>
                  <a:cubicBezTo>
                    <a:pt x="180" y="67"/>
                    <a:pt x="172" y="69"/>
                    <a:pt x="172" y="67"/>
                  </a:cubicBezTo>
                  <a:cubicBezTo>
                    <a:pt x="172" y="65"/>
                    <a:pt x="176" y="65"/>
                    <a:pt x="176" y="59"/>
                  </a:cubicBezTo>
                  <a:cubicBezTo>
                    <a:pt x="176" y="53"/>
                    <a:pt x="186" y="47"/>
                    <a:pt x="185" y="44"/>
                  </a:cubicBezTo>
                  <a:cubicBezTo>
                    <a:pt x="183" y="42"/>
                    <a:pt x="166" y="37"/>
                    <a:pt x="164" y="34"/>
                  </a:cubicBezTo>
                  <a:cubicBezTo>
                    <a:pt x="161" y="31"/>
                    <a:pt x="158" y="28"/>
                    <a:pt x="151" y="27"/>
                  </a:cubicBezTo>
                  <a:cubicBezTo>
                    <a:pt x="145" y="27"/>
                    <a:pt x="145" y="23"/>
                    <a:pt x="139" y="19"/>
                  </a:cubicBezTo>
                  <a:cubicBezTo>
                    <a:pt x="134" y="16"/>
                    <a:pt x="126" y="8"/>
                    <a:pt x="123" y="3"/>
                  </a:cubicBezTo>
                  <a:cubicBezTo>
                    <a:pt x="119" y="3"/>
                    <a:pt x="113" y="2"/>
                    <a:pt x="112" y="4"/>
                  </a:cubicBezTo>
                  <a:cubicBezTo>
                    <a:pt x="110" y="6"/>
                    <a:pt x="108" y="15"/>
                    <a:pt x="105" y="10"/>
                  </a:cubicBezTo>
                  <a:cubicBezTo>
                    <a:pt x="103" y="6"/>
                    <a:pt x="97" y="6"/>
                    <a:pt x="92" y="5"/>
                  </a:cubicBezTo>
                  <a:cubicBezTo>
                    <a:pt x="87" y="4"/>
                    <a:pt x="88" y="0"/>
                    <a:pt x="82" y="5"/>
                  </a:cubicBezTo>
                  <a:cubicBezTo>
                    <a:pt x="80" y="8"/>
                    <a:pt x="77" y="10"/>
                    <a:pt x="74" y="12"/>
                  </a:cubicBezTo>
                  <a:cubicBezTo>
                    <a:pt x="74" y="17"/>
                    <a:pt x="73" y="23"/>
                    <a:pt x="72" y="25"/>
                  </a:cubicBezTo>
                  <a:cubicBezTo>
                    <a:pt x="70" y="28"/>
                    <a:pt x="59" y="33"/>
                    <a:pt x="59" y="35"/>
                  </a:cubicBezTo>
                  <a:cubicBezTo>
                    <a:pt x="59" y="38"/>
                    <a:pt x="60" y="42"/>
                    <a:pt x="58" y="43"/>
                  </a:cubicBezTo>
                  <a:cubicBezTo>
                    <a:pt x="56" y="45"/>
                    <a:pt x="63" y="54"/>
                    <a:pt x="59" y="56"/>
                  </a:cubicBezTo>
                  <a:cubicBezTo>
                    <a:pt x="56" y="58"/>
                    <a:pt x="62" y="61"/>
                    <a:pt x="60" y="63"/>
                  </a:cubicBezTo>
                  <a:cubicBezTo>
                    <a:pt x="57" y="65"/>
                    <a:pt x="53" y="66"/>
                    <a:pt x="53" y="69"/>
                  </a:cubicBezTo>
                  <a:cubicBezTo>
                    <a:pt x="53" y="71"/>
                    <a:pt x="53" y="77"/>
                    <a:pt x="49" y="78"/>
                  </a:cubicBezTo>
                  <a:cubicBezTo>
                    <a:pt x="46" y="79"/>
                    <a:pt x="44" y="84"/>
                    <a:pt x="44" y="88"/>
                  </a:cubicBezTo>
                  <a:cubicBezTo>
                    <a:pt x="44" y="92"/>
                    <a:pt x="40" y="89"/>
                    <a:pt x="41" y="94"/>
                  </a:cubicBezTo>
                  <a:cubicBezTo>
                    <a:pt x="43" y="99"/>
                    <a:pt x="45" y="105"/>
                    <a:pt x="41" y="106"/>
                  </a:cubicBezTo>
                  <a:cubicBezTo>
                    <a:pt x="38" y="107"/>
                    <a:pt x="39" y="115"/>
                    <a:pt x="37" y="115"/>
                  </a:cubicBezTo>
                  <a:cubicBezTo>
                    <a:pt x="35" y="115"/>
                    <a:pt x="34" y="123"/>
                    <a:pt x="37" y="127"/>
                  </a:cubicBezTo>
                  <a:cubicBezTo>
                    <a:pt x="40" y="131"/>
                    <a:pt x="40" y="134"/>
                    <a:pt x="40" y="138"/>
                  </a:cubicBezTo>
                  <a:cubicBezTo>
                    <a:pt x="40" y="142"/>
                    <a:pt x="44" y="144"/>
                    <a:pt x="43" y="148"/>
                  </a:cubicBezTo>
                  <a:cubicBezTo>
                    <a:pt x="42" y="152"/>
                    <a:pt x="42" y="155"/>
                    <a:pt x="40" y="157"/>
                  </a:cubicBezTo>
                  <a:cubicBezTo>
                    <a:pt x="38" y="159"/>
                    <a:pt x="40" y="164"/>
                    <a:pt x="37" y="165"/>
                  </a:cubicBezTo>
                  <a:cubicBezTo>
                    <a:pt x="34" y="167"/>
                    <a:pt x="39" y="177"/>
                    <a:pt x="37" y="180"/>
                  </a:cubicBezTo>
                  <a:cubicBezTo>
                    <a:pt x="34" y="182"/>
                    <a:pt x="28" y="183"/>
                    <a:pt x="28" y="191"/>
                  </a:cubicBezTo>
                  <a:cubicBezTo>
                    <a:pt x="28" y="198"/>
                    <a:pt x="29" y="202"/>
                    <a:pt x="28" y="206"/>
                  </a:cubicBezTo>
                  <a:cubicBezTo>
                    <a:pt x="28" y="208"/>
                    <a:pt x="32" y="208"/>
                    <a:pt x="31" y="212"/>
                  </a:cubicBezTo>
                  <a:cubicBezTo>
                    <a:pt x="31" y="216"/>
                    <a:pt x="25" y="214"/>
                    <a:pt x="25" y="216"/>
                  </a:cubicBezTo>
                  <a:cubicBezTo>
                    <a:pt x="24" y="219"/>
                    <a:pt x="26" y="225"/>
                    <a:pt x="24" y="225"/>
                  </a:cubicBezTo>
                  <a:cubicBezTo>
                    <a:pt x="22" y="225"/>
                    <a:pt x="21" y="227"/>
                    <a:pt x="21" y="232"/>
                  </a:cubicBezTo>
                  <a:cubicBezTo>
                    <a:pt x="21" y="237"/>
                    <a:pt x="18" y="237"/>
                    <a:pt x="18" y="240"/>
                  </a:cubicBezTo>
                  <a:cubicBezTo>
                    <a:pt x="18" y="242"/>
                    <a:pt x="20" y="245"/>
                    <a:pt x="20" y="248"/>
                  </a:cubicBezTo>
                  <a:cubicBezTo>
                    <a:pt x="20" y="250"/>
                    <a:pt x="22" y="259"/>
                    <a:pt x="20" y="260"/>
                  </a:cubicBezTo>
                  <a:cubicBezTo>
                    <a:pt x="17" y="260"/>
                    <a:pt x="16" y="270"/>
                    <a:pt x="18" y="272"/>
                  </a:cubicBezTo>
                  <a:cubicBezTo>
                    <a:pt x="20" y="273"/>
                    <a:pt x="20" y="276"/>
                    <a:pt x="19" y="278"/>
                  </a:cubicBezTo>
                  <a:cubicBezTo>
                    <a:pt x="18" y="280"/>
                    <a:pt x="24" y="282"/>
                    <a:pt x="21" y="285"/>
                  </a:cubicBezTo>
                  <a:cubicBezTo>
                    <a:pt x="18" y="288"/>
                    <a:pt x="20" y="292"/>
                    <a:pt x="24" y="291"/>
                  </a:cubicBezTo>
                  <a:cubicBezTo>
                    <a:pt x="27" y="290"/>
                    <a:pt x="29" y="296"/>
                    <a:pt x="26" y="296"/>
                  </a:cubicBezTo>
                  <a:cubicBezTo>
                    <a:pt x="22" y="296"/>
                    <a:pt x="18" y="296"/>
                    <a:pt x="21" y="298"/>
                  </a:cubicBezTo>
                  <a:cubicBezTo>
                    <a:pt x="24" y="300"/>
                    <a:pt x="27" y="304"/>
                    <a:pt x="23" y="305"/>
                  </a:cubicBezTo>
                  <a:cubicBezTo>
                    <a:pt x="19" y="307"/>
                    <a:pt x="22" y="310"/>
                    <a:pt x="21" y="314"/>
                  </a:cubicBezTo>
                  <a:cubicBezTo>
                    <a:pt x="20" y="318"/>
                    <a:pt x="24" y="322"/>
                    <a:pt x="21" y="323"/>
                  </a:cubicBezTo>
                  <a:cubicBezTo>
                    <a:pt x="18" y="324"/>
                    <a:pt x="22" y="330"/>
                    <a:pt x="18" y="331"/>
                  </a:cubicBezTo>
                  <a:cubicBezTo>
                    <a:pt x="13" y="331"/>
                    <a:pt x="16" y="336"/>
                    <a:pt x="13" y="338"/>
                  </a:cubicBezTo>
                  <a:cubicBezTo>
                    <a:pt x="10" y="341"/>
                    <a:pt x="17" y="345"/>
                    <a:pt x="13" y="347"/>
                  </a:cubicBezTo>
                  <a:cubicBezTo>
                    <a:pt x="10" y="349"/>
                    <a:pt x="12" y="355"/>
                    <a:pt x="9" y="355"/>
                  </a:cubicBezTo>
                  <a:cubicBezTo>
                    <a:pt x="5" y="355"/>
                    <a:pt x="3" y="360"/>
                    <a:pt x="2" y="362"/>
                  </a:cubicBezTo>
                  <a:cubicBezTo>
                    <a:pt x="2" y="365"/>
                    <a:pt x="0" y="369"/>
                    <a:pt x="3" y="373"/>
                  </a:cubicBezTo>
                  <a:cubicBezTo>
                    <a:pt x="6" y="376"/>
                    <a:pt x="2" y="379"/>
                    <a:pt x="5" y="380"/>
                  </a:cubicBezTo>
                  <a:cubicBezTo>
                    <a:pt x="7" y="382"/>
                    <a:pt x="17" y="380"/>
                    <a:pt x="15" y="384"/>
                  </a:cubicBezTo>
                  <a:cubicBezTo>
                    <a:pt x="14" y="388"/>
                    <a:pt x="14" y="396"/>
                    <a:pt x="16" y="396"/>
                  </a:cubicBezTo>
                  <a:cubicBezTo>
                    <a:pt x="18" y="396"/>
                    <a:pt x="19" y="402"/>
                    <a:pt x="21" y="401"/>
                  </a:cubicBezTo>
                  <a:cubicBezTo>
                    <a:pt x="24" y="401"/>
                    <a:pt x="36" y="399"/>
                    <a:pt x="41" y="401"/>
                  </a:cubicBezTo>
                  <a:cubicBezTo>
                    <a:pt x="44" y="402"/>
                    <a:pt x="46" y="403"/>
                    <a:pt x="47" y="404"/>
                  </a:cubicBezTo>
                  <a:cubicBezTo>
                    <a:pt x="50" y="403"/>
                    <a:pt x="57" y="407"/>
                    <a:pt x="58" y="406"/>
                  </a:cubicBezTo>
                  <a:cubicBezTo>
                    <a:pt x="60" y="404"/>
                    <a:pt x="52" y="398"/>
                    <a:pt x="52" y="395"/>
                  </a:cubicBezTo>
                  <a:cubicBezTo>
                    <a:pt x="52" y="393"/>
                    <a:pt x="51" y="389"/>
                    <a:pt x="51" y="387"/>
                  </a:cubicBezTo>
                  <a:cubicBezTo>
                    <a:pt x="51" y="384"/>
                    <a:pt x="50" y="379"/>
                    <a:pt x="53" y="376"/>
                  </a:cubicBezTo>
                  <a:cubicBezTo>
                    <a:pt x="57" y="374"/>
                    <a:pt x="57" y="371"/>
                    <a:pt x="59" y="372"/>
                  </a:cubicBezTo>
                  <a:cubicBezTo>
                    <a:pt x="61" y="372"/>
                    <a:pt x="66" y="370"/>
                    <a:pt x="66" y="364"/>
                  </a:cubicBezTo>
                  <a:cubicBezTo>
                    <a:pt x="66" y="358"/>
                    <a:pt x="69" y="356"/>
                    <a:pt x="74" y="351"/>
                  </a:cubicBezTo>
                  <a:cubicBezTo>
                    <a:pt x="80" y="347"/>
                    <a:pt x="89" y="342"/>
                    <a:pt x="87" y="340"/>
                  </a:cubicBezTo>
                  <a:cubicBezTo>
                    <a:pt x="86" y="338"/>
                    <a:pt x="89" y="332"/>
                    <a:pt x="89" y="329"/>
                  </a:cubicBezTo>
                  <a:cubicBezTo>
                    <a:pt x="89" y="327"/>
                    <a:pt x="81" y="327"/>
                    <a:pt x="78" y="326"/>
                  </a:cubicBezTo>
                  <a:cubicBezTo>
                    <a:pt x="75" y="325"/>
                    <a:pt x="65" y="318"/>
                    <a:pt x="70" y="309"/>
                  </a:cubicBezTo>
                  <a:cubicBezTo>
                    <a:pt x="75" y="300"/>
                    <a:pt x="86" y="299"/>
                    <a:pt x="89" y="299"/>
                  </a:cubicBezTo>
                  <a:cubicBezTo>
                    <a:pt x="92" y="298"/>
                    <a:pt x="89" y="294"/>
                    <a:pt x="92" y="293"/>
                  </a:cubicBezTo>
                  <a:cubicBezTo>
                    <a:pt x="94" y="291"/>
                    <a:pt x="95" y="289"/>
                    <a:pt x="95" y="285"/>
                  </a:cubicBezTo>
                  <a:cubicBezTo>
                    <a:pt x="95" y="281"/>
                    <a:pt x="95" y="274"/>
                    <a:pt x="99" y="273"/>
                  </a:cubicBezTo>
                  <a:cubicBezTo>
                    <a:pt x="104" y="273"/>
                    <a:pt x="105" y="270"/>
                    <a:pt x="102" y="270"/>
                  </a:cubicBezTo>
                  <a:cubicBezTo>
                    <a:pt x="99" y="269"/>
                    <a:pt x="98" y="266"/>
                    <a:pt x="103" y="265"/>
                  </a:cubicBezTo>
                  <a:cubicBezTo>
                    <a:pt x="107" y="265"/>
                    <a:pt x="106" y="269"/>
                    <a:pt x="109" y="269"/>
                  </a:cubicBezTo>
                  <a:cubicBezTo>
                    <a:pt x="112" y="269"/>
                    <a:pt x="118" y="263"/>
                    <a:pt x="113" y="260"/>
                  </a:cubicBezTo>
                  <a:cubicBezTo>
                    <a:pt x="109" y="257"/>
                    <a:pt x="108" y="262"/>
                    <a:pt x="106" y="262"/>
                  </a:cubicBezTo>
                  <a:cubicBezTo>
                    <a:pt x="103" y="263"/>
                    <a:pt x="102" y="259"/>
                    <a:pt x="99" y="259"/>
                  </a:cubicBezTo>
                  <a:cubicBezTo>
                    <a:pt x="97" y="259"/>
                    <a:pt x="99" y="253"/>
                    <a:pt x="98" y="251"/>
                  </a:cubicBezTo>
                  <a:cubicBezTo>
                    <a:pt x="97" y="248"/>
                    <a:pt x="95" y="243"/>
                    <a:pt x="97" y="240"/>
                  </a:cubicBezTo>
                  <a:cubicBezTo>
                    <a:pt x="99" y="237"/>
                    <a:pt x="108" y="244"/>
                    <a:pt x="115" y="245"/>
                  </a:cubicBezTo>
                  <a:cubicBezTo>
                    <a:pt x="123" y="245"/>
                    <a:pt x="128" y="241"/>
                    <a:pt x="128" y="238"/>
                  </a:cubicBezTo>
                  <a:cubicBezTo>
                    <a:pt x="128" y="236"/>
                    <a:pt x="125" y="231"/>
                    <a:pt x="129" y="228"/>
                  </a:cubicBezTo>
                  <a:cubicBezTo>
                    <a:pt x="134" y="225"/>
                    <a:pt x="130" y="224"/>
                    <a:pt x="129" y="220"/>
                  </a:cubicBezTo>
                  <a:cubicBezTo>
                    <a:pt x="127" y="216"/>
                    <a:pt x="131" y="213"/>
                    <a:pt x="133" y="215"/>
                  </a:cubicBezTo>
                  <a:cubicBezTo>
                    <a:pt x="135" y="217"/>
                    <a:pt x="149" y="216"/>
                    <a:pt x="162" y="213"/>
                  </a:cubicBezTo>
                  <a:cubicBezTo>
                    <a:pt x="174" y="211"/>
                    <a:pt x="182" y="206"/>
                    <a:pt x="183" y="203"/>
                  </a:cubicBezTo>
                  <a:cubicBezTo>
                    <a:pt x="184" y="199"/>
                    <a:pt x="192" y="191"/>
                    <a:pt x="193" y="188"/>
                  </a:cubicBezTo>
                  <a:cubicBezTo>
                    <a:pt x="195" y="185"/>
                    <a:pt x="194" y="181"/>
                    <a:pt x="189" y="181"/>
                  </a:cubicBezTo>
                  <a:cubicBezTo>
                    <a:pt x="184" y="180"/>
                    <a:pt x="184" y="174"/>
                    <a:pt x="187" y="171"/>
                  </a:cubicBezTo>
                  <a:cubicBezTo>
                    <a:pt x="189" y="168"/>
                    <a:pt x="185" y="165"/>
                    <a:pt x="180" y="164"/>
                  </a:cubicBezTo>
                  <a:cubicBezTo>
                    <a:pt x="176" y="164"/>
                    <a:pt x="168" y="160"/>
                    <a:pt x="172" y="156"/>
                  </a:cubicBezTo>
                  <a:cubicBezTo>
                    <a:pt x="174" y="154"/>
                    <a:pt x="175" y="155"/>
                    <a:pt x="176" y="156"/>
                  </a:cubicBezTo>
                  <a:cubicBezTo>
                    <a:pt x="177" y="154"/>
                    <a:pt x="178" y="151"/>
                    <a:pt x="177" y="151"/>
                  </a:cubicBezTo>
                  <a:cubicBezTo>
                    <a:pt x="176" y="150"/>
                    <a:pt x="174" y="151"/>
                    <a:pt x="174" y="144"/>
                  </a:cubicBezTo>
                  <a:cubicBezTo>
                    <a:pt x="174" y="137"/>
                    <a:pt x="177" y="138"/>
                    <a:pt x="177" y="129"/>
                  </a:cubicBezTo>
                  <a:cubicBezTo>
                    <a:pt x="177" y="120"/>
                    <a:pt x="181" y="115"/>
                    <a:pt x="181" y="110"/>
                  </a:cubicBezTo>
                  <a:cubicBezTo>
                    <a:pt x="181" y="105"/>
                    <a:pt x="189" y="100"/>
                    <a:pt x="194" y="92"/>
                  </a:cubicBezTo>
                  <a:cubicBezTo>
                    <a:pt x="199" y="84"/>
                    <a:pt x="209" y="74"/>
                    <a:pt x="214" y="71"/>
                  </a:cubicBezTo>
                  <a:cubicBezTo>
                    <a:pt x="218" y="69"/>
                    <a:pt x="226" y="66"/>
                    <a:pt x="227" y="64"/>
                  </a:cubicBezTo>
                  <a:cubicBezTo>
                    <a:pt x="228" y="61"/>
                    <a:pt x="227" y="48"/>
                    <a:pt x="225" y="4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8" name="Freeform 109">
              <a:extLst>
                <a:ext uri="{FF2B5EF4-FFF2-40B4-BE49-F238E27FC236}">
                  <a16:creationId xmlns:a16="http://schemas.microsoft.com/office/drawing/2014/main" id="{0EC68BB5-7723-D6FA-0EA4-975A8F896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527" y="4609733"/>
              <a:ext cx="227442" cy="1161848"/>
            </a:xfrm>
            <a:custGeom>
              <a:avLst/>
              <a:gdLst/>
              <a:ahLst/>
              <a:cxnLst>
                <a:cxn ang="0">
                  <a:pos x="40" y="435"/>
                </a:cxn>
                <a:cxn ang="0">
                  <a:pos x="27" y="413"/>
                </a:cxn>
                <a:cxn ang="0">
                  <a:pos x="38" y="389"/>
                </a:cxn>
                <a:cxn ang="0">
                  <a:pos x="46" y="365"/>
                </a:cxn>
                <a:cxn ang="0">
                  <a:pos x="51" y="347"/>
                </a:cxn>
                <a:cxn ang="0">
                  <a:pos x="44" y="329"/>
                </a:cxn>
                <a:cxn ang="0">
                  <a:pos x="45" y="299"/>
                </a:cxn>
                <a:cxn ang="0">
                  <a:pos x="49" y="276"/>
                </a:cxn>
                <a:cxn ang="0">
                  <a:pos x="53" y="257"/>
                </a:cxn>
                <a:cxn ang="0">
                  <a:pos x="62" y="216"/>
                </a:cxn>
                <a:cxn ang="0">
                  <a:pos x="65" y="189"/>
                </a:cxn>
                <a:cxn ang="0">
                  <a:pos x="66" y="157"/>
                </a:cxn>
                <a:cxn ang="0">
                  <a:pos x="74" y="129"/>
                </a:cxn>
                <a:cxn ang="0">
                  <a:pos x="84" y="107"/>
                </a:cxn>
                <a:cxn ang="0">
                  <a:pos x="97" y="76"/>
                </a:cxn>
                <a:cxn ang="0">
                  <a:pos x="89" y="53"/>
                </a:cxn>
                <a:cxn ang="0">
                  <a:pos x="84" y="25"/>
                </a:cxn>
                <a:cxn ang="0">
                  <a:pos x="71" y="2"/>
                </a:cxn>
                <a:cxn ang="0">
                  <a:pos x="64" y="23"/>
                </a:cxn>
                <a:cxn ang="0">
                  <a:pos x="62" y="75"/>
                </a:cxn>
                <a:cxn ang="0">
                  <a:pos x="53" y="128"/>
                </a:cxn>
                <a:cxn ang="0">
                  <a:pos x="48" y="163"/>
                </a:cxn>
                <a:cxn ang="0">
                  <a:pos x="41" y="210"/>
                </a:cxn>
                <a:cxn ang="0">
                  <a:pos x="26" y="251"/>
                </a:cxn>
                <a:cxn ang="0">
                  <a:pos x="24" y="286"/>
                </a:cxn>
                <a:cxn ang="0">
                  <a:pos x="17" y="319"/>
                </a:cxn>
                <a:cxn ang="0">
                  <a:pos x="32" y="302"/>
                </a:cxn>
                <a:cxn ang="0">
                  <a:pos x="34" y="320"/>
                </a:cxn>
                <a:cxn ang="0">
                  <a:pos x="30" y="342"/>
                </a:cxn>
                <a:cxn ang="0">
                  <a:pos x="25" y="357"/>
                </a:cxn>
                <a:cxn ang="0">
                  <a:pos x="23" y="354"/>
                </a:cxn>
                <a:cxn ang="0">
                  <a:pos x="15" y="357"/>
                </a:cxn>
                <a:cxn ang="0">
                  <a:pos x="2" y="374"/>
                </a:cxn>
                <a:cxn ang="0">
                  <a:pos x="17" y="376"/>
                </a:cxn>
                <a:cxn ang="0">
                  <a:pos x="25" y="389"/>
                </a:cxn>
                <a:cxn ang="0">
                  <a:pos x="11" y="393"/>
                </a:cxn>
                <a:cxn ang="0">
                  <a:pos x="13" y="400"/>
                </a:cxn>
                <a:cxn ang="0">
                  <a:pos x="6" y="412"/>
                </a:cxn>
                <a:cxn ang="0">
                  <a:pos x="15" y="416"/>
                </a:cxn>
                <a:cxn ang="0">
                  <a:pos x="16" y="427"/>
                </a:cxn>
                <a:cxn ang="0">
                  <a:pos x="9" y="441"/>
                </a:cxn>
                <a:cxn ang="0">
                  <a:pos x="23" y="444"/>
                </a:cxn>
                <a:cxn ang="0">
                  <a:pos x="28" y="448"/>
                </a:cxn>
                <a:cxn ang="0">
                  <a:pos x="22" y="462"/>
                </a:cxn>
                <a:cxn ang="0">
                  <a:pos x="41" y="462"/>
                </a:cxn>
                <a:cxn ang="0">
                  <a:pos x="28" y="472"/>
                </a:cxn>
                <a:cxn ang="0">
                  <a:pos x="42" y="470"/>
                </a:cxn>
                <a:cxn ang="0">
                  <a:pos x="26" y="481"/>
                </a:cxn>
                <a:cxn ang="0">
                  <a:pos x="41" y="483"/>
                </a:cxn>
                <a:cxn ang="0">
                  <a:pos x="64" y="461"/>
                </a:cxn>
                <a:cxn ang="0">
                  <a:pos x="71" y="473"/>
                </a:cxn>
                <a:cxn ang="0">
                  <a:pos x="61" y="477"/>
                </a:cxn>
                <a:cxn ang="0">
                  <a:pos x="50" y="486"/>
                </a:cxn>
                <a:cxn ang="0">
                  <a:pos x="58" y="503"/>
                </a:cxn>
                <a:cxn ang="0">
                  <a:pos x="74" y="500"/>
                </a:cxn>
                <a:cxn ang="0">
                  <a:pos x="91" y="501"/>
                </a:cxn>
                <a:cxn ang="0">
                  <a:pos x="81" y="499"/>
                </a:cxn>
                <a:cxn ang="0">
                  <a:pos x="71" y="457"/>
                </a:cxn>
                <a:cxn ang="0">
                  <a:pos x="46" y="452"/>
                </a:cxn>
              </a:cxnLst>
              <a:rect l="0" t="0" r="r" b="b"/>
              <a:pathLst>
                <a:path w="100" h="510">
                  <a:moveTo>
                    <a:pt x="46" y="452"/>
                  </a:moveTo>
                  <a:cubicBezTo>
                    <a:pt x="44" y="453"/>
                    <a:pt x="43" y="447"/>
                    <a:pt x="41" y="447"/>
                  </a:cubicBezTo>
                  <a:cubicBezTo>
                    <a:pt x="39" y="447"/>
                    <a:pt x="39" y="439"/>
                    <a:pt x="40" y="435"/>
                  </a:cubicBezTo>
                  <a:cubicBezTo>
                    <a:pt x="42" y="431"/>
                    <a:pt x="32" y="433"/>
                    <a:pt x="30" y="431"/>
                  </a:cubicBezTo>
                  <a:cubicBezTo>
                    <a:pt x="27" y="430"/>
                    <a:pt x="31" y="427"/>
                    <a:pt x="28" y="424"/>
                  </a:cubicBezTo>
                  <a:cubicBezTo>
                    <a:pt x="25" y="420"/>
                    <a:pt x="27" y="416"/>
                    <a:pt x="27" y="413"/>
                  </a:cubicBezTo>
                  <a:cubicBezTo>
                    <a:pt x="28" y="411"/>
                    <a:pt x="30" y="406"/>
                    <a:pt x="34" y="406"/>
                  </a:cubicBezTo>
                  <a:cubicBezTo>
                    <a:pt x="37" y="406"/>
                    <a:pt x="35" y="400"/>
                    <a:pt x="38" y="398"/>
                  </a:cubicBezTo>
                  <a:cubicBezTo>
                    <a:pt x="42" y="396"/>
                    <a:pt x="35" y="392"/>
                    <a:pt x="38" y="389"/>
                  </a:cubicBezTo>
                  <a:cubicBezTo>
                    <a:pt x="41" y="387"/>
                    <a:pt x="38" y="382"/>
                    <a:pt x="43" y="382"/>
                  </a:cubicBezTo>
                  <a:cubicBezTo>
                    <a:pt x="47" y="381"/>
                    <a:pt x="43" y="375"/>
                    <a:pt x="46" y="374"/>
                  </a:cubicBezTo>
                  <a:cubicBezTo>
                    <a:pt x="49" y="373"/>
                    <a:pt x="45" y="369"/>
                    <a:pt x="46" y="365"/>
                  </a:cubicBezTo>
                  <a:cubicBezTo>
                    <a:pt x="47" y="361"/>
                    <a:pt x="44" y="358"/>
                    <a:pt x="48" y="356"/>
                  </a:cubicBezTo>
                  <a:cubicBezTo>
                    <a:pt x="52" y="355"/>
                    <a:pt x="49" y="351"/>
                    <a:pt x="46" y="349"/>
                  </a:cubicBezTo>
                  <a:cubicBezTo>
                    <a:pt x="43" y="347"/>
                    <a:pt x="47" y="347"/>
                    <a:pt x="51" y="347"/>
                  </a:cubicBezTo>
                  <a:cubicBezTo>
                    <a:pt x="54" y="347"/>
                    <a:pt x="52" y="341"/>
                    <a:pt x="49" y="342"/>
                  </a:cubicBezTo>
                  <a:cubicBezTo>
                    <a:pt x="45" y="343"/>
                    <a:pt x="43" y="339"/>
                    <a:pt x="46" y="336"/>
                  </a:cubicBezTo>
                  <a:cubicBezTo>
                    <a:pt x="49" y="333"/>
                    <a:pt x="43" y="331"/>
                    <a:pt x="44" y="329"/>
                  </a:cubicBezTo>
                  <a:cubicBezTo>
                    <a:pt x="45" y="327"/>
                    <a:pt x="45" y="324"/>
                    <a:pt x="43" y="323"/>
                  </a:cubicBezTo>
                  <a:cubicBezTo>
                    <a:pt x="41" y="321"/>
                    <a:pt x="42" y="311"/>
                    <a:pt x="45" y="311"/>
                  </a:cubicBezTo>
                  <a:cubicBezTo>
                    <a:pt x="47" y="310"/>
                    <a:pt x="45" y="301"/>
                    <a:pt x="45" y="299"/>
                  </a:cubicBezTo>
                  <a:cubicBezTo>
                    <a:pt x="45" y="296"/>
                    <a:pt x="43" y="293"/>
                    <a:pt x="43" y="291"/>
                  </a:cubicBezTo>
                  <a:cubicBezTo>
                    <a:pt x="43" y="288"/>
                    <a:pt x="46" y="288"/>
                    <a:pt x="46" y="283"/>
                  </a:cubicBezTo>
                  <a:cubicBezTo>
                    <a:pt x="46" y="278"/>
                    <a:pt x="47" y="276"/>
                    <a:pt x="49" y="276"/>
                  </a:cubicBezTo>
                  <a:cubicBezTo>
                    <a:pt x="51" y="276"/>
                    <a:pt x="49" y="270"/>
                    <a:pt x="50" y="267"/>
                  </a:cubicBezTo>
                  <a:cubicBezTo>
                    <a:pt x="50" y="265"/>
                    <a:pt x="56" y="267"/>
                    <a:pt x="56" y="263"/>
                  </a:cubicBezTo>
                  <a:cubicBezTo>
                    <a:pt x="57" y="259"/>
                    <a:pt x="53" y="259"/>
                    <a:pt x="53" y="257"/>
                  </a:cubicBezTo>
                  <a:cubicBezTo>
                    <a:pt x="54" y="253"/>
                    <a:pt x="53" y="249"/>
                    <a:pt x="53" y="242"/>
                  </a:cubicBezTo>
                  <a:cubicBezTo>
                    <a:pt x="53" y="234"/>
                    <a:pt x="59" y="233"/>
                    <a:pt x="62" y="231"/>
                  </a:cubicBezTo>
                  <a:cubicBezTo>
                    <a:pt x="64" y="228"/>
                    <a:pt x="59" y="218"/>
                    <a:pt x="62" y="216"/>
                  </a:cubicBezTo>
                  <a:cubicBezTo>
                    <a:pt x="65" y="215"/>
                    <a:pt x="63" y="210"/>
                    <a:pt x="65" y="208"/>
                  </a:cubicBezTo>
                  <a:cubicBezTo>
                    <a:pt x="67" y="206"/>
                    <a:pt x="67" y="203"/>
                    <a:pt x="68" y="199"/>
                  </a:cubicBezTo>
                  <a:cubicBezTo>
                    <a:pt x="69" y="195"/>
                    <a:pt x="65" y="193"/>
                    <a:pt x="65" y="189"/>
                  </a:cubicBezTo>
                  <a:cubicBezTo>
                    <a:pt x="65" y="185"/>
                    <a:pt x="65" y="182"/>
                    <a:pt x="62" y="178"/>
                  </a:cubicBezTo>
                  <a:cubicBezTo>
                    <a:pt x="59" y="174"/>
                    <a:pt x="60" y="166"/>
                    <a:pt x="62" y="166"/>
                  </a:cubicBezTo>
                  <a:cubicBezTo>
                    <a:pt x="64" y="166"/>
                    <a:pt x="63" y="158"/>
                    <a:pt x="66" y="157"/>
                  </a:cubicBezTo>
                  <a:cubicBezTo>
                    <a:pt x="70" y="156"/>
                    <a:pt x="68" y="150"/>
                    <a:pt x="66" y="145"/>
                  </a:cubicBezTo>
                  <a:cubicBezTo>
                    <a:pt x="65" y="140"/>
                    <a:pt x="69" y="143"/>
                    <a:pt x="69" y="139"/>
                  </a:cubicBezTo>
                  <a:cubicBezTo>
                    <a:pt x="69" y="135"/>
                    <a:pt x="71" y="130"/>
                    <a:pt x="74" y="129"/>
                  </a:cubicBezTo>
                  <a:cubicBezTo>
                    <a:pt x="78" y="128"/>
                    <a:pt x="78" y="122"/>
                    <a:pt x="78" y="120"/>
                  </a:cubicBezTo>
                  <a:cubicBezTo>
                    <a:pt x="78" y="117"/>
                    <a:pt x="82" y="116"/>
                    <a:pt x="85" y="114"/>
                  </a:cubicBezTo>
                  <a:cubicBezTo>
                    <a:pt x="87" y="112"/>
                    <a:pt x="81" y="109"/>
                    <a:pt x="84" y="107"/>
                  </a:cubicBezTo>
                  <a:cubicBezTo>
                    <a:pt x="88" y="105"/>
                    <a:pt x="81" y="96"/>
                    <a:pt x="83" y="94"/>
                  </a:cubicBezTo>
                  <a:cubicBezTo>
                    <a:pt x="85" y="93"/>
                    <a:pt x="84" y="89"/>
                    <a:pt x="84" y="86"/>
                  </a:cubicBezTo>
                  <a:cubicBezTo>
                    <a:pt x="84" y="84"/>
                    <a:pt x="95" y="79"/>
                    <a:pt x="97" y="76"/>
                  </a:cubicBezTo>
                  <a:cubicBezTo>
                    <a:pt x="98" y="74"/>
                    <a:pt x="99" y="68"/>
                    <a:pt x="99" y="63"/>
                  </a:cubicBezTo>
                  <a:cubicBezTo>
                    <a:pt x="96" y="65"/>
                    <a:pt x="93" y="66"/>
                    <a:pt x="92" y="65"/>
                  </a:cubicBezTo>
                  <a:cubicBezTo>
                    <a:pt x="91" y="63"/>
                    <a:pt x="92" y="56"/>
                    <a:pt x="89" y="53"/>
                  </a:cubicBezTo>
                  <a:cubicBezTo>
                    <a:pt x="86" y="50"/>
                    <a:pt x="88" y="44"/>
                    <a:pt x="85" y="43"/>
                  </a:cubicBezTo>
                  <a:cubicBezTo>
                    <a:pt x="82" y="41"/>
                    <a:pt x="79" y="35"/>
                    <a:pt x="81" y="33"/>
                  </a:cubicBezTo>
                  <a:cubicBezTo>
                    <a:pt x="84" y="31"/>
                    <a:pt x="81" y="27"/>
                    <a:pt x="84" y="25"/>
                  </a:cubicBezTo>
                  <a:cubicBezTo>
                    <a:pt x="86" y="23"/>
                    <a:pt x="82" y="23"/>
                    <a:pt x="79" y="19"/>
                  </a:cubicBezTo>
                  <a:cubicBezTo>
                    <a:pt x="76" y="15"/>
                    <a:pt x="80" y="10"/>
                    <a:pt x="76" y="7"/>
                  </a:cubicBezTo>
                  <a:cubicBezTo>
                    <a:pt x="72" y="4"/>
                    <a:pt x="72" y="0"/>
                    <a:pt x="71" y="2"/>
                  </a:cubicBezTo>
                  <a:cubicBezTo>
                    <a:pt x="70" y="4"/>
                    <a:pt x="70" y="9"/>
                    <a:pt x="67" y="11"/>
                  </a:cubicBezTo>
                  <a:cubicBezTo>
                    <a:pt x="66" y="11"/>
                    <a:pt x="65" y="12"/>
                    <a:pt x="64" y="13"/>
                  </a:cubicBezTo>
                  <a:cubicBezTo>
                    <a:pt x="64" y="15"/>
                    <a:pt x="63" y="20"/>
                    <a:pt x="64" y="23"/>
                  </a:cubicBezTo>
                  <a:cubicBezTo>
                    <a:pt x="66" y="27"/>
                    <a:pt x="67" y="45"/>
                    <a:pt x="65" y="52"/>
                  </a:cubicBezTo>
                  <a:cubicBezTo>
                    <a:pt x="64" y="59"/>
                    <a:pt x="62" y="65"/>
                    <a:pt x="61" y="69"/>
                  </a:cubicBezTo>
                  <a:cubicBezTo>
                    <a:pt x="59" y="73"/>
                    <a:pt x="64" y="73"/>
                    <a:pt x="62" y="75"/>
                  </a:cubicBezTo>
                  <a:cubicBezTo>
                    <a:pt x="60" y="77"/>
                    <a:pt x="61" y="82"/>
                    <a:pt x="61" y="90"/>
                  </a:cubicBezTo>
                  <a:cubicBezTo>
                    <a:pt x="61" y="98"/>
                    <a:pt x="56" y="112"/>
                    <a:pt x="56" y="116"/>
                  </a:cubicBezTo>
                  <a:cubicBezTo>
                    <a:pt x="56" y="120"/>
                    <a:pt x="52" y="123"/>
                    <a:pt x="53" y="128"/>
                  </a:cubicBezTo>
                  <a:cubicBezTo>
                    <a:pt x="53" y="133"/>
                    <a:pt x="51" y="135"/>
                    <a:pt x="48" y="138"/>
                  </a:cubicBezTo>
                  <a:cubicBezTo>
                    <a:pt x="45" y="140"/>
                    <a:pt x="52" y="147"/>
                    <a:pt x="52" y="151"/>
                  </a:cubicBezTo>
                  <a:cubicBezTo>
                    <a:pt x="52" y="155"/>
                    <a:pt x="47" y="157"/>
                    <a:pt x="48" y="163"/>
                  </a:cubicBezTo>
                  <a:cubicBezTo>
                    <a:pt x="49" y="171"/>
                    <a:pt x="48" y="185"/>
                    <a:pt x="48" y="188"/>
                  </a:cubicBezTo>
                  <a:cubicBezTo>
                    <a:pt x="48" y="191"/>
                    <a:pt x="45" y="191"/>
                    <a:pt x="45" y="196"/>
                  </a:cubicBezTo>
                  <a:cubicBezTo>
                    <a:pt x="46" y="201"/>
                    <a:pt x="42" y="202"/>
                    <a:pt x="41" y="210"/>
                  </a:cubicBezTo>
                  <a:cubicBezTo>
                    <a:pt x="41" y="217"/>
                    <a:pt x="35" y="228"/>
                    <a:pt x="33" y="234"/>
                  </a:cubicBezTo>
                  <a:cubicBezTo>
                    <a:pt x="30" y="240"/>
                    <a:pt x="30" y="243"/>
                    <a:pt x="27" y="243"/>
                  </a:cubicBezTo>
                  <a:cubicBezTo>
                    <a:pt x="24" y="243"/>
                    <a:pt x="24" y="246"/>
                    <a:pt x="26" y="251"/>
                  </a:cubicBezTo>
                  <a:cubicBezTo>
                    <a:pt x="28" y="256"/>
                    <a:pt x="24" y="260"/>
                    <a:pt x="27" y="265"/>
                  </a:cubicBezTo>
                  <a:cubicBezTo>
                    <a:pt x="30" y="270"/>
                    <a:pt x="29" y="272"/>
                    <a:pt x="28" y="277"/>
                  </a:cubicBezTo>
                  <a:cubicBezTo>
                    <a:pt x="26" y="282"/>
                    <a:pt x="24" y="282"/>
                    <a:pt x="24" y="286"/>
                  </a:cubicBezTo>
                  <a:cubicBezTo>
                    <a:pt x="24" y="291"/>
                    <a:pt x="21" y="295"/>
                    <a:pt x="23" y="300"/>
                  </a:cubicBezTo>
                  <a:cubicBezTo>
                    <a:pt x="25" y="305"/>
                    <a:pt x="24" y="306"/>
                    <a:pt x="22" y="306"/>
                  </a:cubicBezTo>
                  <a:cubicBezTo>
                    <a:pt x="19" y="306"/>
                    <a:pt x="18" y="310"/>
                    <a:pt x="17" y="319"/>
                  </a:cubicBezTo>
                  <a:cubicBezTo>
                    <a:pt x="16" y="327"/>
                    <a:pt x="16" y="327"/>
                    <a:pt x="22" y="326"/>
                  </a:cubicBezTo>
                  <a:cubicBezTo>
                    <a:pt x="28" y="326"/>
                    <a:pt x="24" y="306"/>
                    <a:pt x="27" y="306"/>
                  </a:cubicBezTo>
                  <a:cubicBezTo>
                    <a:pt x="31" y="306"/>
                    <a:pt x="28" y="303"/>
                    <a:pt x="32" y="302"/>
                  </a:cubicBezTo>
                  <a:cubicBezTo>
                    <a:pt x="35" y="301"/>
                    <a:pt x="32" y="305"/>
                    <a:pt x="35" y="306"/>
                  </a:cubicBezTo>
                  <a:cubicBezTo>
                    <a:pt x="37" y="307"/>
                    <a:pt x="39" y="309"/>
                    <a:pt x="35" y="311"/>
                  </a:cubicBezTo>
                  <a:cubicBezTo>
                    <a:pt x="32" y="313"/>
                    <a:pt x="36" y="318"/>
                    <a:pt x="34" y="320"/>
                  </a:cubicBezTo>
                  <a:cubicBezTo>
                    <a:pt x="33" y="323"/>
                    <a:pt x="30" y="326"/>
                    <a:pt x="32" y="329"/>
                  </a:cubicBezTo>
                  <a:cubicBezTo>
                    <a:pt x="33" y="333"/>
                    <a:pt x="30" y="332"/>
                    <a:pt x="30" y="337"/>
                  </a:cubicBezTo>
                  <a:cubicBezTo>
                    <a:pt x="29" y="341"/>
                    <a:pt x="32" y="341"/>
                    <a:pt x="30" y="342"/>
                  </a:cubicBezTo>
                  <a:cubicBezTo>
                    <a:pt x="28" y="343"/>
                    <a:pt x="32" y="346"/>
                    <a:pt x="30" y="347"/>
                  </a:cubicBezTo>
                  <a:cubicBezTo>
                    <a:pt x="27" y="347"/>
                    <a:pt x="29" y="351"/>
                    <a:pt x="30" y="354"/>
                  </a:cubicBezTo>
                  <a:cubicBezTo>
                    <a:pt x="32" y="357"/>
                    <a:pt x="27" y="355"/>
                    <a:pt x="25" y="357"/>
                  </a:cubicBezTo>
                  <a:cubicBezTo>
                    <a:pt x="22" y="359"/>
                    <a:pt x="27" y="362"/>
                    <a:pt x="26" y="364"/>
                  </a:cubicBezTo>
                  <a:cubicBezTo>
                    <a:pt x="24" y="367"/>
                    <a:pt x="20" y="363"/>
                    <a:pt x="18" y="361"/>
                  </a:cubicBezTo>
                  <a:cubicBezTo>
                    <a:pt x="17" y="360"/>
                    <a:pt x="21" y="357"/>
                    <a:pt x="23" y="354"/>
                  </a:cubicBezTo>
                  <a:cubicBezTo>
                    <a:pt x="26" y="351"/>
                    <a:pt x="21" y="344"/>
                    <a:pt x="17" y="346"/>
                  </a:cubicBezTo>
                  <a:cubicBezTo>
                    <a:pt x="14" y="347"/>
                    <a:pt x="21" y="351"/>
                    <a:pt x="21" y="355"/>
                  </a:cubicBezTo>
                  <a:cubicBezTo>
                    <a:pt x="21" y="358"/>
                    <a:pt x="15" y="354"/>
                    <a:pt x="15" y="357"/>
                  </a:cubicBezTo>
                  <a:cubicBezTo>
                    <a:pt x="15" y="361"/>
                    <a:pt x="11" y="360"/>
                    <a:pt x="9" y="362"/>
                  </a:cubicBezTo>
                  <a:cubicBezTo>
                    <a:pt x="6" y="365"/>
                    <a:pt x="12" y="367"/>
                    <a:pt x="9" y="368"/>
                  </a:cubicBezTo>
                  <a:cubicBezTo>
                    <a:pt x="7" y="368"/>
                    <a:pt x="2" y="372"/>
                    <a:pt x="2" y="374"/>
                  </a:cubicBezTo>
                  <a:cubicBezTo>
                    <a:pt x="2" y="377"/>
                    <a:pt x="5" y="377"/>
                    <a:pt x="5" y="375"/>
                  </a:cubicBezTo>
                  <a:cubicBezTo>
                    <a:pt x="5" y="372"/>
                    <a:pt x="9" y="372"/>
                    <a:pt x="10" y="375"/>
                  </a:cubicBezTo>
                  <a:cubicBezTo>
                    <a:pt x="11" y="378"/>
                    <a:pt x="13" y="375"/>
                    <a:pt x="17" y="376"/>
                  </a:cubicBezTo>
                  <a:cubicBezTo>
                    <a:pt x="20" y="376"/>
                    <a:pt x="20" y="382"/>
                    <a:pt x="18" y="381"/>
                  </a:cubicBezTo>
                  <a:cubicBezTo>
                    <a:pt x="16" y="381"/>
                    <a:pt x="14" y="385"/>
                    <a:pt x="14" y="388"/>
                  </a:cubicBezTo>
                  <a:cubicBezTo>
                    <a:pt x="15" y="392"/>
                    <a:pt x="22" y="388"/>
                    <a:pt x="25" y="389"/>
                  </a:cubicBezTo>
                  <a:cubicBezTo>
                    <a:pt x="28" y="390"/>
                    <a:pt x="27" y="396"/>
                    <a:pt x="25" y="394"/>
                  </a:cubicBezTo>
                  <a:cubicBezTo>
                    <a:pt x="23" y="392"/>
                    <a:pt x="19" y="389"/>
                    <a:pt x="17" y="392"/>
                  </a:cubicBezTo>
                  <a:cubicBezTo>
                    <a:pt x="16" y="395"/>
                    <a:pt x="13" y="394"/>
                    <a:pt x="11" y="393"/>
                  </a:cubicBezTo>
                  <a:cubicBezTo>
                    <a:pt x="8" y="392"/>
                    <a:pt x="0" y="397"/>
                    <a:pt x="3" y="399"/>
                  </a:cubicBezTo>
                  <a:cubicBezTo>
                    <a:pt x="6" y="401"/>
                    <a:pt x="6" y="404"/>
                    <a:pt x="7" y="404"/>
                  </a:cubicBezTo>
                  <a:cubicBezTo>
                    <a:pt x="9" y="404"/>
                    <a:pt x="12" y="402"/>
                    <a:pt x="13" y="400"/>
                  </a:cubicBezTo>
                  <a:cubicBezTo>
                    <a:pt x="14" y="398"/>
                    <a:pt x="17" y="396"/>
                    <a:pt x="18" y="401"/>
                  </a:cubicBezTo>
                  <a:cubicBezTo>
                    <a:pt x="18" y="405"/>
                    <a:pt x="13" y="403"/>
                    <a:pt x="12" y="406"/>
                  </a:cubicBezTo>
                  <a:cubicBezTo>
                    <a:pt x="11" y="408"/>
                    <a:pt x="9" y="410"/>
                    <a:pt x="6" y="412"/>
                  </a:cubicBezTo>
                  <a:cubicBezTo>
                    <a:pt x="3" y="415"/>
                    <a:pt x="6" y="418"/>
                    <a:pt x="8" y="417"/>
                  </a:cubicBezTo>
                  <a:cubicBezTo>
                    <a:pt x="11" y="416"/>
                    <a:pt x="8" y="420"/>
                    <a:pt x="11" y="421"/>
                  </a:cubicBezTo>
                  <a:cubicBezTo>
                    <a:pt x="14" y="421"/>
                    <a:pt x="15" y="419"/>
                    <a:pt x="15" y="416"/>
                  </a:cubicBezTo>
                  <a:cubicBezTo>
                    <a:pt x="14" y="414"/>
                    <a:pt x="16" y="408"/>
                    <a:pt x="19" y="411"/>
                  </a:cubicBezTo>
                  <a:cubicBezTo>
                    <a:pt x="22" y="414"/>
                    <a:pt x="18" y="416"/>
                    <a:pt x="18" y="419"/>
                  </a:cubicBezTo>
                  <a:cubicBezTo>
                    <a:pt x="18" y="421"/>
                    <a:pt x="16" y="425"/>
                    <a:pt x="16" y="427"/>
                  </a:cubicBezTo>
                  <a:cubicBezTo>
                    <a:pt x="16" y="430"/>
                    <a:pt x="13" y="429"/>
                    <a:pt x="13" y="432"/>
                  </a:cubicBezTo>
                  <a:cubicBezTo>
                    <a:pt x="13" y="435"/>
                    <a:pt x="6" y="433"/>
                    <a:pt x="9" y="435"/>
                  </a:cubicBezTo>
                  <a:cubicBezTo>
                    <a:pt x="13" y="437"/>
                    <a:pt x="7" y="439"/>
                    <a:pt x="9" y="441"/>
                  </a:cubicBezTo>
                  <a:cubicBezTo>
                    <a:pt x="11" y="443"/>
                    <a:pt x="12" y="439"/>
                    <a:pt x="15" y="440"/>
                  </a:cubicBezTo>
                  <a:cubicBezTo>
                    <a:pt x="18" y="441"/>
                    <a:pt x="17" y="441"/>
                    <a:pt x="21" y="440"/>
                  </a:cubicBezTo>
                  <a:cubicBezTo>
                    <a:pt x="24" y="438"/>
                    <a:pt x="26" y="443"/>
                    <a:pt x="23" y="444"/>
                  </a:cubicBezTo>
                  <a:cubicBezTo>
                    <a:pt x="20" y="445"/>
                    <a:pt x="16" y="448"/>
                    <a:pt x="18" y="449"/>
                  </a:cubicBezTo>
                  <a:cubicBezTo>
                    <a:pt x="19" y="449"/>
                    <a:pt x="24" y="446"/>
                    <a:pt x="25" y="450"/>
                  </a:cubicBezTo>
                  <a:cubicBezTo>
                    <a:pt x="26" y="453"/>
                    <a:pt x="28" y="452"/>
                    <a:pt x="28" y="448"/>
                  </a:cubicBezTo>
                  <a:cubicBezTo>
                    <a:pt x="29" y="445"/>
                    <a:pt x="35" y="448"/>
                    <a:pt x="36" y="451"/>
                  </a:cubicBezTo>
                  <a:cubicBezTo>
                    <a:pt x="37" y="454"/>
                    <a:pt x="29" y="456"/>
                    <a:pt x="26" y="455"/>
                  </a:cubicBezTo>
                  <a:cubicBezTo>
                    <a:pt x="22" y="454"/>
                    <a:pt x="20" y="458"/>
                    <a:pt x="22" y="462"/>
                  </a:cubicBezTo>
                  <a:cubicBezTo>
                    <a:pt x="25" y="465"/>
                    <a:pt x="28" y="462"/>
                    <a:pt x="31" y="459"/>
                  </a:cubicBezTo>
                  <a:cubicBezTo>
                    <a:pt x="33" y="456"/>
                    <a:pt x="47" y="457"/>
                    <a:pt x="48" y="460"/>
                  </a:cubicBezTo>
                  <a:cubicBezTo>
                    <a:pt x="49" y="463"/>
                    <a:pt x="42" y="460"/>
                    <a:pt x="41" y="462"/>
                  </a:cubicBezTo>
                  <a:cubicBezTo>
                    <a:pt x="40" y="464"/>
                    <a:pt x="35" y="465"/>
                    <a:pt x="34" y="463"/>
                  </a:cubicBezTo>
                  <a:cubicBezTo>
                    <a:pt x="33" y="461"/>
                    <a:pt x="28" y="464"/>
                    <a:pt x="28" y="467"/>
                  </a:cubicBezTo>
                  <a:cubicBezTo>
                    <a:pt x="27" y="471"/>
                    <a:pt x="23" y="471"/>
                    <a:pt x="28" y="472"/>
                  </a:cubicBezTo>
                  <a:cubicBezTo>
                    <a:pt x="32" y="473"/>
                    <a:pt x="31" y="467"/>
                    <a:pt x="38" y="468"/>
                  </a:cubicBezTo>
                  <a:cubicBezTo>
                    <a:pt x="45" y="468"/>
                    <a:pt x="49" y="461"/>
                    <a:pt x="51" y="465"/>
                  </a:cubicBezTo>
                  <a:cubicBezTo>
                    <a:pt x="53" y="469"/>
                    <a:pt x="45" y="472"/>
                    <a:pt x="42" y="470"/>
                  </a:cubicBezTo>
                  <a:cubicBezTo>
                    <a:pt x="40" y="467"/>
                    <a:pt x="36" y="472"/>
                    <a:pt x="37" y="475"/>
                  </a:cubicBezTo>
                  <a:cubicBezTo>
                    <a:pt x="37" y="479"/>
                    <a:pt x="29" y="474"/>
                    <a:pt x="25" y="474"/>
                  </a:cubicBezTo>
                  <a:cubicBezTo>
                    <a:pt x="21" y="473"/>
                    <a:pt x="22" y="478"/>
                    <a:pt x="26" y="481"/>
                  </a:cubicBezTo>
                  <a:cubicBezTo>
                    <a:pt x="29" y="485"/>
                    <a:pt x="31" y="481"/>
                    <a:pt x="36" y="484"/>
                  </a:cubicBezTo>
                  <a:cubicBezTo>
                    <a:pt x="40" y="486"/>
                    <a:pt x="40" y="489"/>
                    <a:pt x="43" y="487"/>
                  </a:cubicBezTo>
                  <a:cubicBezTo>
                    <a:pt x="46" y="484"/>
                    <a:pt x="43" y="484"/>
                    <a:pt x="41" y="483"/>
                  </a:cubicBezTo>
                  <a:cubicBezTo>
                    <a:pt x="39" y="482"/>
                    <a:pt x="41" y="477"/>
                    <a:pt x="45" y="480"/>
                  </a:cubicBezTo>
                  <a:cubicBezTo>
                    <a:pt x="50" y="482"/>
                    <a:pt x="56" y="478"/>
                    <a:pt x="54" y="472"/>
                  </a:cubicBezTo>
                  <a:cubicBezTo>
                    <a:pt x="53" y="466"/>
                    <a:pt x="58" y="463"/>
                    <a:pt x="64" y="461"/>
                  </a:cubicBezTo>
                  <a:cubicBezTo>
                    <a:pt x="70" y="459"/>
                    <a:pt x="67" y="465"/>
                    <a:pt x="63" y="466"/>
                  </a:cubicBezTo>
                  <a:cubicBezTo>
                    <a:pt x="58" y="468"/>
                    <a:pt x="58" y="469"/>
                    <a:pt x="61" y="473"/>
                  </a:cubicBezTo>
                  <a:cubicBezTo>
                    <a:pt x="64" y="476"/>
                    <a:pt x="68" y="471"/>
                    <a:pt x="71" y="473"/>
                  </a:cubicBezTo>
                  <a:cubicBezTo>
                    <a:pt x="74" y="476"/>
                    <a:pt x="66" y="476"/>
                    <a:pt x="65" y="478"/>
                  </a:cubicBezTo>
                  <a:cubicBezTo>
                    <a:pt x="64" y="481"/>
                    <a:pt x="70" y="484"/>
                    <a:pt x="65" y="486"/>
                  </a:cubicBezTo>
                  <a:cubicBezTo>
                    <a:pt x="61" y="488"/>
                    <a:pt x="63" y="478"/>
                    <a:pt x="61" y="477"/>
                  </a:cubicBezTo>
                  <a:cubicBezTo>
                    <a:pt x="58" y="476"/>
                    <a:pt x="56" y="478"/>
                    <a:pt x="58" y="484"/>
                  </a:cubicBezTo>
                  <a:cubicBezTo>
                    <a:pt x="61" y="490"/>
                    <a:pt x="55" y="485"/>
                    <a:pt x="53" y="482"/>
                  </a:cubicBezTo>
                  <a:cubicBezTo>
                    <a:pt x="50" y="479"/>
                    <a:pt x="47" y="483"/>
                    <a:pt x="50" y="486"/>
                  </a:cubicBezTo>
                  <a:cubicBezTo>
                    <a:pt x="53" y="489"/>
                    <a:pt x="44" y="486"/>
                    <a:pt x="44" y="491"/>
                  </a:cubicBezTo>
                  <a:cubicBezTo>
                    <a:pt x="44" y="496"/>
                    <a:pt x="48" y="492"/>
                    <a:pt x="52" y="493"/>
                  </a:cubicBezTo>
                  <a:cubicBezTo>
                    <a:pt x="57" y="494"/>
                    <a:pt x="55" y="500"/>
                    <a:pt x="58" y="503"/>
                  </a:cubicBezTo>
                  <a:cubicBezTo>
                    <a:pt x="61" y="505"/>
                    <a:pt x="59" y="495"/>
                    <a:pt x="62" y="494"/>
                  </a:cubicBezTo>
                  <a:cubicBezTo>
                    <a:pt x="66" y="493"/>
                    <a:pt x="62" y="502"/>
                    <a:pt x="70" y="504"/>
                  </a:cubicBezTo>
                  <a:cubicBezTo>
                    <a:pt x="78" y="507"/>
                    <a:pt x="71" y="503"/>
                    <a:pt x="74" y="500"/>
                  </a:cubicBezTo>
                  <a:cubicBezTo>
                    <a:pt x="78" y="498"/>
                    <a:pt x="82" y="508"/>
                    <a:pt x="86" y="509"/>
                  </a:cubicBezTo>
                  <a:cubicBezTo>
                    <a:pt x="90" y="510"/>
                    <a:pt x="87" y="504"/>
                    <a:pt x="84" y="501"/>
                  </a:cubicBezTo>
                  <a:cubicBezTo>
                    <a:pt x="82" y="498"/>
                    <a:pt x="87" y="500"/>
                    <a:pt x="91" y="501"/>
                  </a:cubicBezTo>
                  <a:cubicBezTo>
                    <a:pt x="95" y="503"/>
                    <a:pt x="98" y="503"/>
                    <a:pt x="98" y="500"/>
                  </a:cubicBezTo>
                  <a:cubicBezTo>
                    <a:pt x="99" y="499"/>
                    <a:pt x="99" y="499"/>
                    <a:pt x="100" y="500"/>
                  </a:cubicBezTo>
                  <a:cubicBezTo>
                    <a:pt x="96" y="497"/>
                    <a:pt x="83" y="499"/>
                    <a:pt x="81" y="499"/>
                  </a:cubicBezTo>
                  <a:cubicBezTo>
                    <a:pt x="79" y="498"/>
                    <a:pt x="81" y="468"/>
                    <a:pt x="81" y="461"/>
                  </a:cubicBezTo>
                  <a:cubicBezTo>
                    <a:pt x="81" y="461"/>
                    <a:pt x="81" y="461"/>
                    <a:pt x="80" y="461"/>
                  </a:cubicBezTo>
                  <a:cubicBezTo>
                    <a:pt x="77" y="461"/>
                    <a:pt x="70" y="462"/>
                    <a:pt x="71" y="457"/>
                  </a:cubicBezTo>
                  <a:cubicBezTo>
                    <a:pt x="71" y="456"/>
                    <a:pt x="72" y="456"/>
                    <a:pt x="72" y="455"/>
                  </a:cubicBezTo>
                  <a:cubicBezTo>
                    <a:pt x="71" y="454"/>
                    <a:pt x="69" y="453"/>
                    <a:pt x="66" y="452"/>
                  </a:cubicBezTo>
                  <a:cubicBezTo>
                    <a:pt x="61" y="450"/>
                    <a:pt x="49" y="452"/>
                    <a:pt x="46" y="45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9" name="Freeform 110">
              <a:extLst>
                <a:ext uri="{FF2B5EF4-FFF2-40B4-BE49-F238E27FC236}">
                  <a16:creationId xmlns:a16="http://schemas.microsoft.com/office/drawing/2014/main" id="{5ED22EEA-D197-F689-B9D2-A3830B5D5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899" y="4660907"/>
              <a:ext cx="229338" cy="229337"/>
            </a:xfrm>
            <a:custGeom>
              <a:avLst/>
              <a:gdLst/>
              <a:ahLst/>
              <a:cxnLst>
                <a:cxn ang="0">
                  <a:pos x="96" y="54"/>
                </a:cxn>
                <a:cxn ang="0">
                  <a:pos x="87" y="56"/>
                </a:cxn>
                <a:cxn ang="0">
                  <a:pos x="81" y="43"/>
                </a:cxn>
                <a:cxn ang="0">
                  <a:pos x="73" y="34"/>
                </a:cxn>
                <a:cxn ang="0">
                  <a:pos x="64" y="33"/>
                </a:cxn>
                <a:cxn ang="0">
                  <a:pos x="58" y="24"/>
                </a:cxn>
                <a:cxn ang="0">
                  <a:pos x="56" y="10"/>
                </a:cxn>
                <a:cxn ang="0">
                  <a:pos x="55" y="4"/>
                </a:cxn>
                <a:cxn ang="0">
                  <a:pos x="53" y="5"/>
                </a:cxn>
                <a:cxn ang="0">
                  <a:pos x="43" y="0"/>
                </a:cxn>
                <a:cxn ang="0">
                  <a:pos x="30" y="1"/>
                </a:cxn>
                <a:cxn ang="0">
                  <a:pos x="16" y="4"/>
                </a:cxn>
                <a:cxn ang="0">
                  <a:pos x="7" y="14"/>
                </a:cxn>
                <a:cxn ang="0">
                  <a:pos x="4" y="32"/>
                </a:cxn>
                <a:cxn ang="0">
                  <a:pos x="0" y="31"/>
                </a:cxn>
                <a:cxn ang="0">
                  <a:pos x="16" y="47"/>
                </a:cxn>
                <a:cxn ang="0">
                  <a:pos x="28" y="55"/>
                </a:cxn>
                <a:cxn ang="0">
                  <a:pos x="41" y="62"/>
                </a:cxn>
                <a:cxn ang="0">
                  <a:pos x="62" y="72"/>
                </a:cxn>
                <a:cxn ang="0">
                  <a:pos x="53" y="87"/>
                </a:cxn>
                <a:cxn ang="0">
                  <a:pos x="49" y="95"/>
                </a:cxn>
                <a:cxn ang="0">
                  <a:pos x="60" y="97"/>
                </a:cxn>
                <a:cxn ang="0">
                  <a:pos x="71" y="98"/>
                </a:cxn>
                <a:cxn ang="0">
                  <a:pos x="80" y="96"/>
                </a:cxn>
                <a:cxn ang="0">
                  <a:pos x="89" y="92"/>
                </a:cxn>
                <a:cxn ang="0">
                  <a:pos x="95" y="75"/>
                </a:cxn>
                <a:cxn ang="0">
                  <a:pos x="96" y="54"/>
                </a:cxn>
              </a:cxnLst>
              <a:rect l="0" t="0" r="r" b="b"/>
              <a:pathLst>
                <a:path w="100" h="100">
                  <a:moveTo>
                    <a:pt x="96" y="54"/>
                  </a:moveTo>
                  <a:cubicBezTo>
                    <a:pt x="92" y="52"/>
                    <a:pt x="88" y="56"/>
                    <a:pt x="87" y="56"/>
                  </a:cubicBezTo>
                  <a:cubicBezTo>
                    <a:pt x="85" y="56"/>
                    <a:pt x="82" y="47"/>
                    <a:pt x="81" y="43"/>
                  </a:cubicBezTo>
                  <a:cubicBezTo>
                    <a:pt x="80" y="40"/>
                    <a:pt x="76" y="32"/>
                    <a:pt x="73" y="34"/>
                  </a:cubicBezTo>
                  <a:cubicBezTo>
                    <a:pt x="71" y="36"/>
                    <a:pt x="71" y="33"/>
                    <a:pt x="64" y="33"/>
                  </a:cubicBezTo>
                  <a:cubicBezTo>
                    <a:pt x="56" y="33"/>
                    <a:pt x="56" y="31"/>
                    <a:pt x="58" y="24"/>
                  </a:cubicBezTo>
                  <a:cubicBezTo>
                    <a:pt x="59" y="16"/>
                    <a:pt x="53" y="12"/>
                    <a:pt x="56" y="10"/>
                  </a:cubicBezTo>
                  <a:cubicBezTo>
                    <a:pt x="58" y="9"/>
                    <a:pt x="58" y="7"/>
                    <a:pt x="55" y="4"/>
                  </a:cubicBezTo>
                  <a:cubicBezTo>
                    <a:pt x="55" y="4"/>
                    <a:pt x="54" y="5"/>
                    <a:pt x="53" y="5"/>
                  </a:cubicBezTo>
                  <a:cubicBezTo>
                    <a:pt x="51" y="5"/>
                    <a:pt x="47" y="0"/>
                    <a:pt x="43" y="0"/>
                  </a:cubicBezTo>
                  <a:cubicBezTo>
                    <a:pt x="38" y="0"/>
                    <a:pt x="33" y="0"/>
                    <a:pt x="30" y="1"/>
                  </a:cubicBezTo>
                  <a:cubicBezTo>
                    <a:pt x="26" y="3"/>
                    <a:pt x="20" y="1"/>
                    <a:pt x="16" y="4"/>
                  </a:cubicBezTo>
                  <a:cubicBezTo>
                    <a:pt x="12" y="6"/>
                    <a:pt x="7" y="12"/>
                    <a:pt x="7" y="14"/>
                  </a:cubicBezTo>
                  <a:cubicBezTo>
                    <a:pt x="8" y="17"/>
                    <a:pt x="6" y="31"/>
                    <a:pt x="4" y="32"/>
                  </a:cubicBezTo>
                  <a:cubicBezTo>
                    <a:pt x="3" y="32"/>
                    <a:pt x="2" y="32"/>
                    <a:pt x="0" y="31"/>
                  </a:cubicBezTo>
                  <a:cubicBezTo>
                    <a:pt x="3" y="36"/>
                    <a:pt x="11" y="44"/>
                    <a:pt x="16" y="47"/>
                  </a:cubicBezTo>
                  <a:cubicBezTo>
                    <a:pt x="22" y="51"/>
                    <a:pt x="22" y="55"/>
                    <a:pt x="28" y="55"/>
                  </a:cubicBezTo>
                  <a:cubicBezTo>
                    <a:pt x="35" y="56"/>
                    <a:pt x="38" y="59"/>
                    <a:pt x="41" y="62"/>
                  </a:cubicBezTo>
                  <a:cubicBezTo>
                    <a:pt x="43" y="65"/>
                    <a:pt x="60" y="70"/>
                    <a:pt x="62" y="72"/>
                  </a:cubicBezTo>
                  <a:cubicBezTo>
                    <a:pt x="63" y="75"/>
                    <a:pt x="53" y="81"/>
                    <a:pt x="53" y="87"/>
                  </a:cubicBezTo>
                  <a:cubicBezTo>
                    <a:pt x="53" y="93"/>
                    <a:pt x="49" y="93"/>
                    <a:pt x="49" y="95"/>
                  </a:cubicBezTo>
                  <a:cubicBezTo>
                    <a:pt x="49" y="97"/>
                    <a:pt x="57" y="95"/>
                    <a:pt x="60" y="97"/>
                  </a:cubicBezTo>
                  <a:cubicBezTo>
                    <a:pt x="63" y="99"/>
                    <a:pt x="67" y="96"/>
                    <a:pt x="71" y="98"/>
                  </a:cubicBezTo>
                  <a:cubicBezTo>
                    <a:pt x="74" y="100"/>
                    <a:pt x="78" y="95"/>
                    <a:pt x="80" y="96"/>
                  </a:cubicBezTo>
                  <a:cubicBezTo>
                    <a:pt x="83" y="97"/>
                    <a:pt x="86" y="91"/>
                    <a:pt x="89" y="92"/>
                  </a:cubicBezTo>
                  <a:cubicBezTo>
                    <a:pt x="93" y="92"/>
                    <a:pt x="96" y="80"/>
                    <a:pt x="95" y="75"/>
                  </a:cubicBezTo>
                  <a:cubicBezTo>
                    <a:pt x="94" y="70"/>
                    <a:pt x="100" y="56"/>
                    <a:pt x="96" y="5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0" name="Freeform 111">
              <a:extLst>
                <a:ext uri="{FF2B5EF4-FFF2-40B4-BE49-F238E27FC236}">
                  <a16:creationId xmlns:a16="http://schemas.microsoft.com/office/drawing/2014/main" id="{E9B4F3A5-5DD3-8566-E126-9EBB87711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64" y="3864862"/>
              <a:ext cx="85291" cy="68232"/>
            </a:xfrm>
            <a:custGeom>
              <a:avLst/>
              <a:gdLst/>
              <a:ahLst/>
              <a:cxnLst>
                <a:cxn ang="0">
                  <a:pos x="36" y="24"/>
                </a:cxn>
                <a:cxn ang="0">
                  <a:pos x="38" y="17"/>
                </a:cxn>
                <a:cxn ang="0">
                  <a:pos x="26" y="3"/>
                </a:cxn>
                <a:cxn ang="0">
                  <a:pos x="21" y="2"/>
                </a:cxn>
                <a:cxn ang="0">
                  <a:pos x="10" y="0"/>
                </a:cxn>
                <a:cxn ang="0">
                  <a:pos x="3" y="0"/>
                </a:cxn>
                <a:cxn ang="0">
                  <a:pos x="3" y="5"/>
                </a:cxn>
                <a:cxn ang="0">
                  <a:pos x="6" y="14"/>
                </a:cxn>
                <a:cxn ang="0">
                  <a:pos x="12" y="13"/>
                </a:cxn>
                <a:cxn ang="0">
                  <a:pos x="17" y="17"/>
                </a:cxn>
                <a:cxn ang="0">
                  <a:pos x="25" y="24"/>
                </a:cxn>
                <a:cxn ang="0">
                  <a:pos x="32" y="30"/>
                </a:cxn>
                <a:cxn ang="0">
                  <a:pos x="34" y="30"/>
                </a:cxn>
                <a:cxn ang="0">
                  <a:pos x="36" y="24"/>
                </a:cxn>
              </a:cxnLst>
              <a:rect l="0" t="0" r="r" b="b"/>
              <a:pathLst>
                <a:path w="38" h="30">
                  <a:moveTo>
                    <a:pt x="36" y="24"/>
                  </a:moveTo>
                  <a:cubicBezTo>
                    <a:pt x="35" y="23"/>
                    <a:pt x="36" y="19"/>
                    <a:pt x="38" y="17"/>
                  </a:cubicBezTo>
                  <a:cubicBezTo>
                    <a:pt x="33" y="12"/>
                    <a:pt x="29" y="6"/>
                    <a:pt x="26" y="3"/>
                  </a:cubicBezTo>
                  <a:cubicBezTo>
                    <a:pt x="24" y="3"/>
                    <a:pt x="22" y="3"/>
                    <a:pt x="21" y="2"/>
                  </a:cubicBezTo>
                  <a:cubicBezTo>
                    <a:pt x="18" y="0"/>
                    <a:pt x="12" y="2"/>
                    <a:pt x="10" y="0"/>
                  </a:cubicBezTo>
                  <a:cubicBezTo>
                    <a:pt x="8" y="0"/>
                    <a:pt x="6" y="0"/>
                    <a:pt x="3" y="0"/>
                  </a:cubicBezTo>
                  <a:cubicBezTo>
                    <a:pt x="4" y="2"/>
                    <a:pt x="4" y="4"/>
                    <a:pt x="3" y="5"/>
                  </a:cubicBezTo>
                  <a:cubicBezTo>
                    <a:pt x="0" y="6"/>
                    <a:pt x="0" y="12"/>
                    <a:pt x="6" y="14"/>
                  </a:cubicBezTo>
                  <a:cubicBezTo>
                    <a:pt x="11" y="17"/>
                    <a:pt x="9" y="13"/>
                    <a:pt x="12" y="13"/>
                  </a:cubicBezTo>
                  <a:cubicBezTo>
                    <a:pt x="15" y="13"/>
                    <a:pt x="15" y="17"/>
                    <a:pt x="17" y="17"/>
                  </a:cubicBezTo>
                  <a:cubicBezTo>
                    <a:pt x="20" y="17"/>
                    <a:pt x="25" y="20"/>
                    <a:pt x="25" y="24"/>
                  </a:cubicBezTo>
                  <a:cubicBezTo>
                    <a:pt x="25" y="28"/>
                    <a:pt x="27" y="30"/>
                    <a:pt x="32" y="30"/>
                  </a:cubicBezTo>
                  <a:cubicBezTo>
                    <a:pt x="32" y="30"/>
                    <a:pt x="33" y="30"/>
                    <a:pt x="34" y="30"/>
                  </a:cubicBezTo>
                  <a:cubicBezTo>
                    <a:pt x="35" y="28"/>
                    <a:pt x="36" y="25"/>
                    <a:pt x="36" y="2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1" name="Freeform 112">
              <a:extLst>
                <a:ext uri="{FF2B5EF4-FFF2-40B4-BE49-F238E27FC236}">
                  <a16:creationId xmlns:a16="http://schemas.microsoft.com/office/drawing/2014/main" id="{6866245D-5EE5-7665-1F9A-CE39A1783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574" y="3898978"/>
              <a:ext cx="149733" cy="72023"/>
            </a:xfrm>
            <a:custGeom>
              <a:avLst/>
              <a:gdLst/>
              <a:ahLst/>
              <a:cxnLst>
                <a:cxn ang="0">
                  <a:pos x="59" y="9"/>
                </a:cxn>
                <a:cxn ang="0">
                  <a:pos x="43" y="2"/>
                </a:cxn>
                <a:cxn ang="0">
                  <a:pos x="27" y="8"/>
                </a:cxn>
                <a:cxn ang="0">
                  <a:pos x="9" y="7"/>
                </a:cxn>
                <a:cxn ang="0">
                  <a:pos x="4" y="2"/>
                </a:cxn>
                <a:cxn ang="0">
                  <a:pos x="2" y="9"/>
                </a:cxn>
                <a:cxn ang="0">
                  <a:pos x="0" y="15"/>
                </a:cxn>
                <a:cxn ang="0">
                  <a:pos x="15" y="22"/>
                </a:cxn>
                <a:cxn ang="0">
                  <a:pos x="23" y="27"/>
                </a:cxn>
                <a:cxn ang="0">
                  <a:pos x="32" y="25"/>
                </a:cxn>
                <a:cxn ang="0">
                  <a:pos x="29" y="19"/>
                </a:cxn>
                <a:cxn ang="0">
                  <a:pos x="35" y="13"/>
                </a:cxn>
                <a:cxn ang="0">
                  <a:pos x="47" y="9"/>
                </a:cxn>
                <a:cxn ang="0">
                  <a:pos x="50" y="17"/>
                </a:cxn>
                <a:cxn ang="0">
                  <a:pos x="57" y="29"/>
                </a:cxn>
                <a:cxn ang="0">
                  <a:pos x="65" y="21"/>
                </a:cxn>
                <a:cxn ang="0">
                  <a:pos x="66" y="18"/>
                </a:cxn>
                <a:cxn ang="0">
                  <a:pos x="59" y="9"/>
                </a:cxn>
              </a:cxnLst>
              <a:rect l="0" t="0" r="r" b="b"/>
              <a:pathLst>
                <a:path w="66" h="31">
                  <a:moveTo>
                    <a:pt x="59" y="9"/>
                  </a:moveTo>
                  <a:cubicBezTo>
                    <a:pt x="55" y="3"/>
                    <a:pt x="48" y="4"/>
                    <a:pt x="43" y="2"/>
                  </a:cubicBezTo>
                  <a:cubicBezTo>
                    <a:pt x="39" y="0"/>
                    <a:pt x="33" y="2"/>
                    <a:pt x="27" y="8"/>
                  </a:cubicBezTo>
                  <a:cubicBezTo>
                    <a:pt x="22" y="13"/>
                    <a:pt x="14" y="10"/>
                    <a:pt x="9" y="7"/>
                  </a:cubicBezTo>
                  <a:cubicBezTo>
                    <a:pt x="8" y="6"/>
                    <a:pt x="6" y="4"/>
                    <a:pt x="4" y="2"/>
                  </a:cubicBezTo>
                  <a:cubicBezTo>
                    <a:pt x="2" y="4"/>
                    <a:pt x="1" y="8"/>
                    <a:pt x="2" y="9"/>
                  </a:cubicBezTo>
                  <a:cubicBezTo>
                    <a:pt x="2" y="10"/>
                    <a:pt x="1" y="13"/>
                    <a:pt x="0" y="15"/>
                  </a:cubicBezTo>
                  <a:cubicBezTo>
                    <a:pt x="5" y="16"/>
                    <a:pt x="12" y="18"/>
                    <a:pt x="15" y="22"/>
                  </a:cubicBezTo>
                  <a:cubicBezTo>
                    <a:pt x="19" y="26"/>
                    <a:pt x="21" y="23"/>
                    <a:pt x="23" y="27"/>
                  </a:cubicBezTo>
                  <a:cubicBezTo>
                    <a:pt x="25" y="31"/>
                    <a:pt x="31" y="28"/>
                    <a:pt x="32" y="25"/>
                  </a:cubicBezTo>
                  <a:cubicBezTo>
                    <a:pt x="33" y="23"/>
                    <a:pt x="29" y="22"/>
                    <a:pt x="29" y="19"/>
                  </a:cubicBezTo>
                  <a:cubicBezTo>
                    <a:pt x="28" y="16"/>
                    <a:pt x="34" y="17"/>
                    <a:pt x="35" y="13"/>
                  </a:cubicBezTo>
                  <a:cubicBezTo>
                    <a:pt x="36" y="10"/>
                    <a:pt x="44" y="8"/>
                    <a:pt x="47" y="9"/>
                  </a:cubicBezTo>
                  <a:cubicBezTo>
                    <a:pt x="51" y="11"/>
                    <a:pt x="54" y="13"/>
                    <a:pt x="50" y="17"/>
                  </a:cubicBezTo>
                  <a:cubicBezTo>
                    <a:pt x="48" y="20"/>
                    <a:pt x="53" y="25"/>
                    <a:pt x="57" y="29"/>
                  </a:cubicBezTo>
                  <a:cubicBezTo>
                    <a:pt x="60" y="26"/>
                    <a:pt x="63" y="22"/>
                    <a:pt x="65" y="21"/>
                  </a:cubicBezTo>
                  <a:cubicBezTo>
                    <a:pt x="65" y="21"/>
                    <a:pt x="66" y="19"/>
                    <a:pt x="66" y="18"/>
                  </a:cubicBezTo>
                  <a:cubicBezTo>
                    <a:pt x="64" y="17"/>
                    <a:pt x="62" y="13"/>
                    <a:pt x="59" y="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2" name="Freeform 113">
              <a:extLst>
                <a:ext uri="{FF2B5EF4-FFF2-40B4-BE49-F238E27FC236}">
                  <a16:creationId xmlns:a16="http://schemas.microsoft.com/office/drawing/2014/main" id="{BD37F78C-86C7-4C16-5A2B-1CC44D7B6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923" y="3825060"/>
              <a:ext cx="307046" cy="437826"/>
            </a:xfrm>
            <a:custGeom>
              <a:avLst/>
              <a:gdLst/>
              <a:ahLst/>
              <a:cxnLst>
                <a:cxn ang="0">
                  <a:pos x="21" y="140"/>
                </a:cxn>
                <a:cxn ang="0">
                  <a:pos x="30" y="140"/>
                </a:cxn>
                <a:cxn ang="0">
                  <a:pos x="38" y="146"/>
                </a:cxn>
                <a:cxn ang="0">
                  <a:pos x="38" y="147"/>
                </a:cxn>
                <a:cxn ang="0">
                  <a:pos x="48" y="147"/>
                </a:cxn>
                <a:cxn ang="0">
                  <a:pos x="55" y="156"/>
                </a:cxn>
                <a:cxn ang="0">
                  <a:pos x="62" y="163"/>
                </a:cxn>
                <a:cxn ang="0">
                  <a:pos x="66" y="170"/>
                </a:cxn>
                <a:cxn ang="0">
                  <a:pos x="79" y="172"/>
                </a:cxn>
                <a:cxn ang="0">
                  <a:pos x="86" y="171"/>
                </a:cxn>
                <a:cxn ang="0">
                  <a:pos x="93" y="170"/>
                </a:cxn>
                <a:cxn ang="0">
                  <a:pos x="101" y="177"/>
                </a:cxn>
                <a:cxn ang="0">
                  <a:pos x="95" y="187"/>
                </a:cxn>
                <a:cxn ang="0">
                  <a:pos x="102" y="192"/>
                </a:cxn>
                <a:cxn ang="0">
                  <a:pos x="103" y="192"/>
                </a:cxn>
                <a:cxn ang="0">
                  <a:pos x="107" y="177"/>
                </a:cxn>
                <a:cxn ang="0">
                  <a:pos x="109" y="161"/>
                </a:cxn>
                <a:cxn ang="0">
                  <a:pos x="102" y="143"/>
                </a:cxn>
                <a:cxn ang="0">
                  <a:pos x="110" y="137"/>
                </a:cxn>
                <a:cxn ang="0">
                  <a:pos x="108" y="132"/>
                </a:cxn>
                <a:cxn ang="0">
                  <a:pos x="105" y="126"/>
                </a:cxn>
                <a:cxn ang="0">
                  <a:pos x="122" y="125"/>
                </a:cxn>
                <a:cxn ang="0">
                  <a:pos x="134" y="121"/>
                </a:cxn>
                <a:cxn ang="0">
                  <a:pos x="132" y="115"/>
                </a:cxn>
                <a:cxn ang="0">
                  <a:pos x="133" y="106"/>
                </a:cxn>
                <a:cxn ang="0">
                  <a:pos x="128" y="98"/>
                </a:cxn>
                <a:cxn ang="0">
                  <a:pos x="131" y="77"/>
                </a:cxn>
                <a:cxn ang="0">
                  <a:pos x="118" y="74"/>
                </a:cxn>
                <a:cxn ang="0">
                  <a:pos x="102" y="67"/>
                </a:cxn>
                <a:cxn ang="0">
                  <a:pos x="83" y="65"/>
                </a:cxn>
                <a:cxn ang="0">
                  <a:pos x="75" y="50"/>
                </a:cxn>
                <a:cxn ang="0">
                  <a:pos x="70" y="43"/>
                </a:cxn>
                <a:cxn ang="0">
                  <a:pos x="65" y="40"/>
                </a:cxn>
                <a:cxn ang="0">
                  <a:pos x="67" y="35"/>
                </a:cxn>
                <a:cxn ang="0">
                  <a:pos x="69" y="27"/>
                </a:cxn>
                <a:cxn ang="0">
                  <a:pos x="78" y="14"/>
                </a:cxn>
                <a:cxn ang="0">
                  <a:pos x="82" y="12"/>
                </a:cxn>
                <a:cxn ang="0">
                  <a:pos x="85" y="10"/>
                </a:cxn>
                <a:cxn ang="0">
                  <a:pos x="87" y="3"/>
                </a:cxn>
                <a:cxn ang="0">
                  <a:pos x="75" y="9"/>
                </a:cxn>
                <a:cxn ang="0">
                  <a:pos x="65" y="14"/>
                </a:cxn>
                <a:cxn ang="0">
                  <a:pos x="55" y="18"/>
                </a:cxn>
                <a:cxn ang="0">
                  <a:pos x="49" y="17"/>
                </a:cxn>
                <a:cxn ang="0">
                  <a:pos x="39" y="27"/>
                </a:cxn>
                <a:cxn ang="0">
                  <a:pos x="35" y="37"/>
                </a:cxn>
                <a:cxn ang="0">
                  <a:pos x="24" y="50"/>
                </a:cxn>
                <a:cxn ang="0">
                  <a:pos x="21" y="51"/>
                </a:cxn>
                <a:cxn ang="0">
                  <a:pos x="20" y="54"/>
                </a:cxn>
                <a:cxn ang="0">
                  <a:pos x="12" y="62"/>
                </a:cxn>
                <a:cxn ang="0">
                  <a:pos x="16" y="65"/>
                </a:cxn>
                <a:cxn ang="0">
                  <a:pos x="18" y="74"/>
                </a:cxn>
                <a:cxn ang="0">
                  <a:pos x="18" y="80"/>
                </a:cxn>
                <a:cxn ang="0">
                  <a:pos x="20" y="98"/>
                </a:cxn>
                <a:cxn ang="0">
                  <a:pos x="17" y="108"/>
                </a:cxn>
                <a:cxn ang="0">
                  <a:pos x="8" y="115"/>
                </a:cxn>
                <a:cxn ang="0">
                  <a:pos x="2" y="122"/>
                </a:cxn>
                <a:cxn ang="0">
                  <a:pos x="0" y="127"/>
                </a:cxn>
                <a:cxn ang="0">
                  <a:pos x="14" y="135"/>
                </a:cxn>
                <a:cxn ang="0">
                  <a:pos x="21" y="140"/>
                </a:cxn>
              </a:cxnLst>
              <a:rect l="0" t="0" r="r" b="b"/>
              <a:pathLst>
                <a:path w="135" h="192">
                  <a:moveTo>
                    <a:pt x="21" y="140"/>
                  </a:moveTo>
                  <a:cubicBezTo>
                    <a:pt x="24" y="142"/>
                    <a:pt x="29" y="141"/>
                    <a:pt x="30" y="140"/>
                  </a:cubicBezTo>
                  <a:cubicBezTo>
                    <a:pt x="31" y="139"/>
                    <a:pt x="34" y="142"/>
                    <a:pt x="38" y="146"/>
                  </a:cubicBezTo>
                  <a:cubicBezTo>
                    <a:pt x="38" y="146"/>
                    <a:pt x="38" y="147"/>
                    <a:pt x="38" y="147"/>
                  </a:cubicBezTo>
                  <a:cubicBezTo>
                    <a:pt x="42" y="146"/>
                    <a:pt x="46" y="145"/>
                    <a:pt x="48" y="147"/>
                  </a:cubicBezTo>
                  <a:cubicBezTo>
                    <a:pt x="51" y="148"/>
                    <a:pt x="50" y="156"/>
                    <a:pt x="55" y="156"/>
                  </a:cubicBezTo>
                  <a:cubicBezTo>
                    <a:pt x="59" y="156"/>
                    <a:pt x="62" y="161"/>
                    <a:pt x="62" y="163"/>
                  </a:cubicBezTo>
                  <a:cubicBezTo>
                    <a:pt x="61" y="165"/>
                    <a:pt x="66" y="167"/>
                    <a:pt x="66" y="170"/>
                  </a:cubicBezTo>
                  <a:cubicBezTo>
                    <a:pt x="66" y="174"/>
                    <a:pt x="77" y="173"/>
                    <a:pt x="79" y="172"/>
                  </a:cubicBezTo>
                  <a:cubicBezTo>
                    <a:pt x="81" y="170"/>
                    <a:pt x="84" y="170"/>
                    <a:pt x="86" y="171"/>
                  </a:cubicBezTo>
                  <a:cubicBezTo>
                    <a:pt x="88" y="172"/>
                    <a:pt x="91" y="170"/>
                    <a:pt x="93" y="170"/>
                  </a:cubicBezTo>
                  <a:cubicBezTo>
                    <a:pt x="95" y="171"/>
                    <a:pt x="103" y="174"/>
                    <a:pt x="101" y="177"/>
                  </a:cubicBezTo>
                  <a:cubicBezTo>
                    <a:pt x="100" y="180"/>
                    <a:pt x="94" y="184"/>
                    <a:pt x="95" y="187"/>
                  </a:cubicBezTo>
                  <a:cubicBezTo>
                    <a:pt x="96" y="188"/>
                    <a:pt x="100" y="190"/>
                    <a:pt x="102" y="192"/>
                  </a:cubicBezTo>
                  <a:cubicBezTo>
                    <a:pt x="102" y="192"/>
                    <a:pt x="103" y="192"/>
                    <a:pt x="103" y="192"/>
                  </a:cubicBezTo>
                  <a:cubicBezTo>
                    <a:pt x="106" y="191"/>
                    <a:pt x="107" y="180"/>
                    <a:pt x="107" y="177"/>
                  </a:cubicBezTo>
                  <a:cubicBezTo>
                    <a:pt x="107" y="173"/>
                    <a:pt x="108" y="165"/>
                    <a:pt x="109" y="161"/>
                  </a:cubicBezTo>
                  <a:cubicBezTo>
                    <a:pt x="111" y="155"/>
                    <a:pt x="102" y="150"/>
                    <a:pt x="102" y="143"/>
                  </a:cubicBezTo>
                  <a:cubicBezTo>
                    <a:pt x="102" y="136"/>
                    <a:pt x="106" y="140"/>
                    <a:pt x="110" y="137"/>
                  </a:cubicBezTo>
                  <a:cubicBezTo>
                    <a:pt x="114" y="134"/>
                    <a:pt x="110" y="133"/>
                    <a:pt x="108" y="132"/>
                  </a:cubicBezTo>
                  <a:cubicBezTo>
                    <a:pt x="106" y="132"/>
                    <a:pt x="104" y="128"/>
                    <a:pt x="105" y="126"/>
                  </a:cubicBezTo>
                  <a:cubicBezTo>
                    <a:pt x="105" y="124"/>
                    <a:pt x="118" y="125"/>
                    <a:pt x="122" y="125"/>
                  </a:cubicBezTo>
                  <a:cubicBezTo>
                    <a:pt x="126" y="125"/>
                    <a:pt x="134" y="121"/>
                    <a:pt x="134" y="121"/>
                  </a:cubicBezTo>
                  <a:cubicBezTo>
                    <a:pt x="134" y="120"/>
                    <a:pt x="135" y="117"/>
                    <a:pt x="132" y="115"/>
                  </a:cubicBezTo>
                  <a:cubicBezTo>
                    <a:pt x="129" y="112"/>
                    <a:pt x="130" y="109"/>
                    <a:pt x="133" y="106"/>
                  </a:cubicBezTo>
                  <a:cubicBezTo>
                    <a:pt x="135" y="104"/>
                    <a:pt x="131" y="101"/>
                    <a:pt x="128" y="98"/>
                  </a:cubicBezTo>
                  <a:cubicBezTo>
                    <a:pt x="125" y="94"/>
                    <a:pt x="128" y="83"/>
                    <a:pt x="131" y="77"/>
                  </a:cubicBezTo>
                  <a:cubicBezTo>
                    <a:pt x="134" y="72"/>
                    <a:pt x="124" y="73"/>
                    <a:pt x="118" y="74"/>
                  </a:cubicBezTo>
                  <a:cubicBezTo>
                    <a:pt x="111" y="74"/>
                    <a:pt x="106" y="72"/>
                    <a:pt x="102" y="67"/>
                  </a:cubicBezTo>
                  <a:cubicBezTo>
                    <a:pt x="98" y="61"/>
                    <a:pt x="92" y="65"/>
                    <a:pt x="83" y="65"/>
                  </a:cubicBezTo>
                  <a:cubicBezTo>
                    <a:pt x="73" y="65"/>
                    <a:pt x="75" y="54"/>
                    <a:pt x="75" y="50"/>
                  </a:cubicBezTo>
                  <a:cubicBezTo>
                    <a:pt x="76" y="46"/>
                    <a:pt x="70" y="45"/>
                    <a:pt x="70" y="43"/>
                  </a:cubicBezTo>
                  <a:cubicBezTo>
                    <a:pt x="70" y="40"/>
                    <a:pt x="68" y="40"/>
                    <a:pt x="65" y="40"/>
                  </a:cubicBezTo>
                  <a:cubicBezTo>
                    <a:pt x="63" y="40"/>
                    <a:pt x="65" y="37"/>
                    <a:pt x="67" y="35"/>
                  </a:cubicBezTo>
                  <a:cubicBezTo>
                    <a:pt x="69" y="33"/>
                    <a:pt x="68" y="31"/>
                    <a:pt x="69" y="27"/>
                  </a:cubicBezTo>
                  <a:cubicBezTo>
                    <a:pt x="69" y="22"/>
                    <a:pt x="75" y="18"/>
                    <a:pt x="78" y="14"/>
                  </a:cubicBezTo>
                  <a:cubicBezTo>
                    <a:pt x="79" y="13"/>
                    <a:pt x="80" y="12"/>
                    <a:pt x="82" y="12"/>
                  </a:cubicBezTo>
                  <a:cubicBezTo>
                    <a:pt x="82" y="11"/>
                    <a:pt x="83" y="10"/>
                    <a:pt x="85" y="10"/>
                  </a:cubicBezTo>
                  <a:cubicBezTo>
                    <a:pt x="90" y="9"/>
                    <a:pt x="92" y="5"/>
                    <a:pt x="87" y="3"/>
                  </a:cubicBezTo>
                  <a:cubicBezTo>
                    <a:pt x="83" y="0"/>
                    <a:pt x="80" y="8"/>
                    <a:pt x="75" y="9"/>
                  </a:cubicBezTo>
                  <a:cubicBezTo>
                    <a:pt x="69" y="9"/>
                    <a:pt x="68" y="13"/>
                    <a:pt x="65" y="14"/>
                  </a:cubicBezTo>
                  <a:cubicBezTo>
                    <a:pt x="61" y="16"/>
                    <a:pt x="55" y="15"/>
                    <a:pt x="55" y="18"/>
                  </a:cubicBezTo>
                  <a:cubicBezTo>
                    <a:pt x="54" y="21"/>
                    <a:pt x="52" y="18"/>
                    <a:pt x="49" y="17"/>
                  </a:cubicBezTo>
                  <a:cubicBezTo>
                    <a:pt x="46" y="16"/>
                    <a:pt x="39" y="23"/>
                    <a:pt x="39" y="27"/>
                  </a:cubicBezTo>
                  <a:cubicBezTo>
                    <a:pt x="39" y="30"/>
                    <a:pt x="40" y="34"/>
                    <a:pt x="35" y="37"/>
                  </a:cubicBezTo>
                  <a:cubicBezTo>
                    <a:pt x="29" y="41"/>
                    <a:pt x="26" y="47"/>
                    <a:pt x="24" y="50"/>
                  </a:cubicBezTo>
                  <a:cubicBezTo>
                    <a:pt x="23" y="51"/>
                    <a:pt x="22" y="51"/>
                    <a:pt x="21" y="51"/>
                  </a:cubicBezTo>
                  <a:cubicBezTo>
                    <a:pt x="21" y="52"/>
                    <a:pt x="20" y="54"/>
                    <a:pt x="20" y="54"/>
                  </a:cubicBezTo>
                  <a:cubicBezTo>
                    <a:pt x="18" y="55"/>
                    <a:pt x="15" y="59"/>
                    <a:pt x="12" y="62"/>
                  </a:cubicBezTo>
                  <a:cubicBezTo>
                    <a:pt x="13" y="63"/>
                    <a:pt x="15" y="64"/>
                    <a:pt x="16" y="65"/>
                  </a:cubicBezTo>
                  <a:cubicBezTo>
                    <a:pt x="19" y="69"/>
                    <a:pt x="17" y="72"/>
                    <a:pt x="18" y="74"/>
                  </a:cubicBezTo>
                  <a:cubicBezTo>
                    <a:pt x="19" y="76"/>
                    <a:pt x="20" y="79"/>
                    <a:pt x="18" y="80"/>
                  </a:cubicBezTo>
                  <a:cubicBezTo>
                    <a:pt x="16" y="82"/>
                    <a:pt x="18" y="95"/>
                    <a:pt x="20" y="98"/>
                  </a:cubicBezTo>
                  <a:cubicBezTo>
                    <a:pt x="22" y="100"/>
                    <a:pt x="20" y="103"/>
                    <a:pt x="17" y="108"/>
                  </a:cubicBezTo>
                  <a:cubicBezTo>
                    <a:pt x="15" y="113"/>
                    <a:pt x="13" y="115"/>
                    <a:pt x="8" y="115"/>
                  </a:cubicBezTo>
                  <a:cubicBezTo>
                    <a:pt x="4" y="115"/>
                    <a:pt x="4" y="122"/>
                    <a:pt x="2" y="122"/>
                  </a:cubicBezTo>
                  <a:cubicBezTo>
                    <a:pt x="1" y="122"/>
                    <a:pt x="0" y="125"/>
                    <a:pt x="0" y="127"/>
                  </a:cubicBezTo>
                  <a:cubicBezTo>
                    <a:pt x="4" y="131"/>
                    <a:pt x="12" y="135"/>
                    <a:pt x="14" y="135"/>
                  </a:cubicBezTo>
                  <a:cubicBezTo>
                    <a:pt x="16" y="135"/>
                    <a:pt x="18" y="138"/>
                    <a:pt x="21" y="14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3" name="Freeform 114">
              <a:extLst>
                <a:ext uri="{FF2B5EF4-FFF2-40B4-BE49-F238E27FC236}">
                  <a16:creationId xmlns:a16="http://schemas.microsoft.com/office/drawing/2014/main" id="{0E1907AB-5046-F503-D7C4-17706AE26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3631" y="4406931"/>
              <a:ext cx="318418" cy="358221"/>
            </a:xfrm>
            <a:custGeom>
              <a:avLst/>
              <a:gdLst/>
              <a:ahLst/>
              <a:cxnLst>
                <a:cxn ang="0">
                  <a:pos x="137" y="94"/>
                </a:cxn>
                <a:cxn ang="0">
                  <a:pos x="130" y="83"/>
                </a:cxn>
                <a:cxn ang="0">
                  <a:pos x="121" y="77"/>
                </a:cxn>
                <a:cxn ang="0">
                  <a:pos x="109" y="71"/>
                </a:cxn>
                <a:cxn ang="0">
                  <a:pos x="107" y="62"/>
                </a:cxn>
                <a:cxn ang="0">
                  <a:pos x="106" y="53"/>
                </a:cxn>
                <a:cxn ang="0">
                  <a:pos x="101" y="46"/>
                </a:cxn>
                <a:cxn ang="0">
                  <a:pos x="89" y="43"/>
                </a:cxn>
                <a:cxn ang="0">
                  <a:pos x="80" y="39"/>
                </a:cxn>
                <a:cxn ang="0">
                  <a:pos x="75" y="35"/>
                </a:cxn>
                <a:cxn ang="0">
                  <a:pos x="67" y="33"/>
                </a:cxn>
                <a:cxn ang="0">
                  <a:pos x="54" y="25"/>
                </a:cxn>
                <a:cxn ang="0">
                  <a:pos x="50" y="3"/>
                </a:cxn>
                <a:cxn ang="0">
                  <a:pos x="39" y="2"/>
                </a:cxn>
                <a:cxn ang="0">
                  <a:pos x="26" y="8"/>
                </a:cxn>
                <a:cxn ang="0">
                  <a:pos x="16" y="13"/>
                </a:cxn>
                <a:cxn ang="0">
                  <a:pos x="7" y="16"/>
                </a:cxn>
                <a:cxn ang="0">
                  <a:pos x="3" y="15"/>
                </a:cxn>
                <a:cxn ang="0">
                  <a:pos x="11" y="31"/>
                </a:cxn>
                <a:cxn ang="0">
                  <a:pos x="8" y="37"/>
                </a:cxn>
                <a:cxn ang="0">
                  <a:pos x="9" y="53"/>
                </a:cxn>
                <a:cxn ang="0">
                  <a:pos x="6" y="62"/>
                </a:cxn>
                <a:cxn ang="0">
                  <a:pos x="3" y="72"/>
                </a:cxn>
                <a:cxn ang="0">
                  <a:pos x="8" y="77"/>
                </a:cxn>
                <a:cxn ang="0">
                  <a:pos x="2" y="86"/>
                </a:cxn>
                <a:cxn ang="0">
                  <a:pos x="1" y="90"/>
                </a:cxn>
                <a:cxn ang="0">
                  <a:pos x="5" y="96"/>
                </a:cxn>
                <a:cxn ang="0">
                  <a:pos x="8" y="108"/>
                </a:cxn>
                <a:cxn ang="0">
                  <a:pos x="13" y="114"/>
                </a:cxn>
                <a:cxn ang="0">
                  <a:pos x="10" y="122"/>
                </a:cxn>
                <a:cxn ang="0">
                  <a:pos x="14" y="132"/>
                </a:cxn>
                <a:cxn ang="0">
                  <a:pos x="18" y="142"/>
                </a:cxn>
                <a:cxn ang="0">
                  <a:pos x="21" y="154"/>
                </a:cxn>
                <a:cxn ang="0">
                  <a:pos x="36" y="145"/>
                </a:cxn>
                <a:cxn ang="0">
                  <a:pos x="46" y="145"/>
                </a:cxn>
                <a:cxn ang="0">
                  <a:pos x="59" y="150"/>
                </a:cxn>
                <a:cxn ang="0">
                  <a:pos x="66" y="144"/>
                </a:cxn>
                <a:cxn ang="0">
                  <a:pos x="81" y="144"/>
                </a:cxn>
                <a:cxn ang="0">
                  <a:pos x="84" y="126"/>
                </a:cxn>
                <a:cxn ang="0">
                  <a:pos x="93" y="116"/>
                </a:cxn>
                <a:cxn ang="0">
                  <a:pos x="107" y="113"/>
                </a:cxn>
                <a:cxn ang="0">
                  <a:pos x="120" y="112"/>
                </a:cxn>
                <a:cxn ang="0">
                  <a:pos x="130" y="117"/>
                </a:cxn>
                <a:cxn ang="0">
                  <a:pos x="136" y="108"/>
                </a:cxn>
                <a:cxn ang="0">
                  <a:pos x="137" y="94"/>
                </a:cxn>
              </a:cxnLst>
              <a:rect l="0" t="0" r="r" b="b"/>
              <a:pathLst>
                <a:path w="139" h="157">
                  <a:moveTo>
                    <a:pt x="137" y="94"/>
                  </a:moveTo>
                  <a:cubicBezTo>
                    <a:pt x="135" y="89"/>
                    <a:pt x="130" y="88"/>
                    <a:pt x="130" y="83"/>
                  </a:cubicBezTo>
                  <a:cubicBezTo>
                    <a:pt x="130" y="77"/>
                    <a:pt x="128" y="77"/>
                    <a:pt x="121" y="77"/>
                  </a:cubicBezTo>
                  <a:cubicBezTo>
                    <a:pt x="114" y="77"/>
                    <a:pt x="109" y="76"/>
                    <a:pt x="109" y="71"/>
                  </a:cubicBezTo>
                  <a:cubicBezTo>
                    <a:pt x="108" y="67"/>
                    <a:pt x="104" y="64"/>
                    <a:pt x="107" y="62"/>
                  </a:cubicBezTo>
                  <a:cubicBezTo>
                    <a:pt x="111" y="60"/>
                    <a:pt x="105" y="57"/>
                    <a:pt x="106" y="53"/>
                  </a:cubicBezTo>
                  <a:cubicBezTo>
                    <a:pt x="106" y="49"/>
                    <a:pt x="104" y="48"/>
                    <a:pt x="101" y="46"/>
                  </a:cubicBezTo>
                  <a:cubicBezTo>
                    <a:pt x="99" y="44"/>
                    <a:pt x="89" y="47"/>
                    <a:pt x="89" y="43"/>
                  </a:cubicBezTo>
                  <a:cubicBezTo>
                    <a:pt x="89" y="39"/>
                    <a:pt x="83" y="39"/>
                    <a:pt x="80" y="39"/>
                  </a:cubicBezTo>
                  <a:cubicBezTo>
                    <a:pt x="76" y="39"/>
                    <a:pt x="79" y="34"/>
                    <a:pt x="75" y="35"/>
                  </a:cubicBezTo>
                  <a:cubicBezTo>
                    <a:pt x="71" y="35"/>
                    <a:pt x="72" y="32"/>
                    <a:pt x="67" y="33"/>
                  </a:cubicBezTo>
                  <a:cubicBezTo>
                    <a:pt x="62" y="34"/>
                    <a:pt x="59" y="31"/>
                    <a:pt x="54" y="25"/>
                  </a:cubicBezTo>
                  <a:cubicBezTo>
                    <a:pt x="48" y="19"/>
                    <a:pt x="49" y="6"/>
                    <a:pt x="50" y="3"/>
                  </a:cubicBezTo>
                  <a:cubicBezTo>
                    <a:pt x="51" y="0"/>
                    <a:pt x="44" y="2"/>
                    <a:pt x="39" y="2"/>
                  </a:cubicBezTo>
                  <a:cubicBezTo>
                    <a:pt x="35" y="2"/>
                    <a:pt x="31" y="6"/>
                    <a:pt x="26" y="8"/>
                  </a:cubicBezTo>
                  <a:cubicBezTo>
                    <a:pt x="21" y="11"/>
                    <a:pt x="19" y="11"/>
                    <a:pt x="16" y="13"/>
                  </a:cubicBezTo>
                  <a:cubicBezTo>
                    <a:pt x="14" y="16"/>
                    <a:pt x="10" y="17"/>
                    <a:pt x="7" y="16"/>
                  </a:cubicBezTo>
                  <a:cubicBezTo>
                    <a:pt x="6" y="15"/>
                    <a:pt x="4" y="15"/>
                    <a:pt x="3" y="15"/>
                  </a:cubicBezTo>
                  <a:cubicBezTo>
                    <a:pt x="5" y="20"/>
                    <a:pt x="10" y="28"/>
                    <a:pt x="11" y="31"/>
                  </a:cubicBezTo>
                  <a:cubicBezTo>
                    <a:pt x="12" y="34"/>
                    <a:pt x="9" y="35"/>
                    <a:pt x="8" y="37"/>
                  </a:cubicBezTo>
                  <a:cubicBezTo>
                    <a:pt x="6" y="38"/>
                    <a:pt x="8" y="50"/>
                    <a:pt x="9" y="53"/>
                  </a:cubicBezTo>
                  <a:cubicBezTo>
                    <a:pt x="9" y="55"/>
                    <a:pt x="4" y="60"/>
                    <a:pt x="6" y="62"/>
                  </a:cubicBezTo>
                  <a:cubicBezTo>
                    <a:pt x="8" y="64"/>
                    <a:pt x="3" y="69"/>
                    <a:pt x="3" y="72"/>
                  </a:cubicBezTo>
                  <a:cubicBezTo>
                    <a:pt x="3" y="75"/>
                    <a:pt x="8" y="75"/>
                    <a:pt x="8" y="77"/>
                  </a:cubicBezTo>
                  <a:cubicBezTo>
                    <a:pt x="8" y="79"/>
                    <a:pt x="4" y="85"/>
                    <a:pt x="2" y="86"/>
                  </a:cubicBezTo>
                  <a:cubicBezTo>
                    <a:pt x="0" y="87"/>
                    <a:pt x="0" y="88"/>
                    <a:pt x="1" y="90"/>
                  </a:cubicBezTo>
                  <a:cubicBezTo>
                    <a:pt x="1" y="90"/>
                    <a:pt x="2" y="93"/>
                    <a:pt x="5" y="96"/>
                  </a:cubicBezTo>
                  <a:cubicBezTo>
                    <a:pt x="9" y="99"/>
                    <a:pt x="5" y="104"/>
                    <a:pt x="8" y="108"/>
                  </a:cubicBezTo>
                  <a:cubicBezTo>
                    <a:pt x="11" y="112"/>
                    <a:pt x="15" y="112"/>
                    <a:pt x="13" y="114"/>
                  </a:cubicBezTo>
                  <a:cubicBezTo>
                    <a:pt x="10" y="116"/>
                    <a:pt x="13" y="120"/>
                    <a:pt x="10" y="122"/>
                  </a:cubicBezTo>
                  <a:cubicBezTo>
                    <a:pt x="8" y="124"/>
                    <a:pt x="11" y="130"/>
                    <a:pt x="14" y="132"/>
                  </a:cubicBezTo>
                  <a:cubicBezTo>
                    <a:pt x="17" y="133"/>
                    <a:pt x="15" y="139"/>
                    <a:pt x="18" y="142"/>
                  </a:cubicBezTo>
                  <a:cubicBezTo>
                    <a:pt x="21" y="145"/>
                    <a:pt x="20" y="152"/>
                    <a:pt x="21" y="154"/>
                  </a:cubicBezTo>
                  <a:cubicBezTo>
                    <a:pt x="22" y="157"/>
                    <a:pt x="31" y="151"/>
                    <a:pt x="36" y="145"/>
                  </a:cubicBezTo>
                  <a:cubicBezTo>
                    <a:pt x="42" y="140"/>
                    <a:pt x="41" y="144"/>
                    <a:pt x="46" y="145"/>
                  </a:cubicBezTo>
                  <a:cubicBezTo>
                    <a:pt x="51" y="146"/>
                    <a:pt x="57" y="146"/>
                    <a:pt x="59" y="150"/>
                  </a:cubicBezTo>
                  <a:cubicBezTo>
                    <a:pt x="62" y="155"/>
                    <a:pt x="64" y="146"/>
                    <a:pt x="66" y="144"/>
                  </a:cubicBezTo>
                  <a:cubicBezTo>
                    <a:pt x="68" y="142"/>
                    <a:pt x="79" y="144"/>
                    <a:pt x="81" y="144"/>
                  </a:cubicBezTo>
                  <a:cubicBezTo>
                    <a:pt x="83" y="143"/>
                    <a:pt x="85" y="129"/>
                    <a:pt x="84" y="126"/>
                  </a:cubicBezTo>
                  <a:cubicBezTo>
                    <a:pt x="84" y="124"/>
                    <a:pt x="89" y="118"/>
                    <a:pt x="93" y="116"/>
                  </a:cubicBezTo>
                  <a:cubicBezTo>
                    <a:pt x="97" y="113"/>
                    <a:pt x="103" y="115"/>
                    <a:pt x="107" y="113"/>
                  </a:cubicBezTo>
                  <a:cubicBezTo>
                    <a:pt x="110" y="112"/>
                    <a:pt x="115" y="112"/>
                    <a:pt x="120" y="112"/>
                  </a:cubicBezTo>
                  <a:cubicBezTo>
                    <a:pt x="124" y="112"/>
                    <a:pt x="128" y="117"/>
                    <a:pt x="130" y="117"/>
                  </a:cubicBezTo>
                  <a:cubicBezTo>
                    <a:pt x="133" y="117"/>
                    <a:pt x="136" y="112"/>
                    <a:pt x="136" y="108"/>
                  </a:cubicBezTo>
                  <a:cubicBezTo>
                    <a:pt x="135" y="104"/>
                    <a:pt x="139" y="99"/>
                    <a:pt x="137" y="9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4" name="Freeform 115">
              <a:extLst>
                <a:ext uri="{FF2B5EF4-FFF2-40B4-BE49-F238E27FC236}">
                  <a16:creationId xmlns:a16="http://schemas.microsoft.com/office/drawing/2014/main" id="{5C883214-05D3-81EA-8685-481F833F2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481" y="4154850"/>
              <a:ext cx="333581" cy="483314"/>
            </a:xfrm>
            <a:custGeom>
              <a:avLst/>
              <a:gdLst/>
              <a:ahLst/>
              <a:cxnLst>
                <a:cxn ang="0">
                  <a:pos x="134" y="201"/>
                </a:cxn>
                <a:cxn ang="0">
                  <a:pos x="135" y="200"/>
                </a:cxn>
                <a:cxn ang="0">
                  <a:pos x="136" y="196"/>
                </a:cxn>
                <a:cxn ang="0">
                  <a:pos x="142" y="187"/>
                </a:cxn>
                <a:cxn ang="0">
                  <a:pos x="137" y="182"/>
                </a:cxn>
                <a:cxn ang="0">
                  <a:pos x="140" y="172"/>
                </a:cxn>
                <a:cxn ang="0">
                  <a:pos x="143" y="163"/>
                </a:cxn>
                <a:cxn ang="0">
                  <a:pos x="142" y="147"/>
                </a:cxn>
                <a:cxn ang="0">
                  <a:pos x="145" y="141"/>
                </a:cxn>
                <a:cxn ang="0">
                  <a:pos x="137" y="125"/>
                </a:cxn>
                <a:cxn ang="0">
                  <a:pos x="126" y="125"/>
                </a:cxn>
                <a:cxn ang="0">
                  <a:pos x="123" y="111"/>
                </a:cxn>
                <a:cxn ang="0">
                  <a:pos x="118" y="112"/>
                </a:cxn>
                <a:cxn ang="0">
                  <a:pos x="106" y="113"/>
                </a:cxn>
                <a:cxn ang="0">
                  <a:pos x="100" y="107"/>
                </a:cxn>
                <a:cxn ang="0">
                  <a:pos x="95" y="103"/>
                </a:cxn>
                <a:cxn ang="0">
                  <a:pos x="90" y="93"/>
                </a:cxn>
                <a:cxn ang="0">
                  <a:pos x="87" y="83"/>
                </a:cxn>
                <a:cxn ang="0">
                  <a:pos x="89" y="76"/>
                </a:cxn>
                <a:cxn ang="0">
                  <a:pos x="94" y="70"/>
                </a:cxn>
                <a:cxn ang="0">
                  <a:pos x="97" y="59"/>
                </a:cxn>
                <a:cxn ang="0">
                  <a:pos x="107" y="53"/>
                </a:cxn>
                <a:cxn ang="0">
                  <a:pos x="121" y="48"/>
                </a:cxn>
                <a:cxn ang="0">
                  <a:pos x="130" y="47"/>
                </a:cxn>
                <a:cxn ang="0">
                  <a:pos x="123" y="42"/>
                </a:cxn>
                <a:cxn ang="0">
                  <a:pos x="129" y="32"/>
                </a:cxn>
                <a:cxn ang="0">
                  <a:pos x="121" y="25"/>
                </a:cxn>
                <a:cxn ang="0">
                  <a:pos x="114" y="26"/>
                </a:cxn>
                <a:cxn ang="0">
                  <a:pos x="107" y="27"/>
                </a:cxn>
                <a:cxn ang="0">
                  <a:pos x="94" y="25"/>
                </a:cxn>
                <a:cxn ang="0">
                  <a:pos x="90" y="18"/>
                </a:cxn>
                <a:cxn ang="0">
                  <a:pos x="83" y="11"/>
                </a:cxn>
                <a:cxn ang="0">
                  <a:pos x="76" y="2"/>
                </a:cxn>
                <a:cxn ang="0">
                  <a:pos x="66" y="2"/>
                </a:cxn>
                <a:cxn ang="0">
                  <a:pos x="69" y="10"/>
                </a:cxn>
                <a:cxn ang="0">
                  <a:pos x="63" y="21"/>
                </a:cxn>
                <a:cxn ang="0">
                  <a:pos x="40" y="33"/>
                </a:cxn>
                <a:cxn ang="0">
                  <a:pos x="30" y="51"/>
                </a:cxn>
                <a:cxn ang="0">
                  <a:pos x="22" y="52"/>
                </a:cxn>
                <a:cxn ang="0">
                  <a:pos x="14" y="49"/>
                </a:cxn>
                <a:cxn ang="0">
                  <a:pos x="14" y="44"/>
                </a:cxn>
                <a:cxn ang="0">
                  <a:pos x="11" y="38"/>
                </a:cxn>
                <a:cxn ang="0">
                  <a:pos x="2" y="48"/>
                </a:cxn>
                <a:cxn ang="0">
                  <a:pos x="6" y="63"/>
                </a:cxn>
                <a:cxn ang="0">
                  <a:pos x="3" y="66"/>
                </a:cxn>
                <a:cxn ang="0">
                  <a:pos x="15" y="76"/>
                </a:cxn>
                <a:cxn ang="0">
                  <a:pos x="26" y="92"/>
                </a:cxn>
                <a:cxn ang="0">
                  <a:pos x="34" y="109"/>
                </a:cxn>
                <a:cxn ang="0">
                  <a:pos x="52" y="142"/>
                </a:cxn>
                <a:cxn ang="0">
                  <a:pos x="59" y="157"/>
                </a:cxn>
                <a:cxn ang="0">
                  <a:pos x="63" y="167"/>
                </a:cxn>
                <a:cxn ang="0">
                  <a:pos x="81" y="179"/>
                </a:cxn>
                <a:cxn ang="0">
                  <a:pos x="113" y="199"/>
                </a:cxn>
                <a:cxn ang="0">
                  <a:pos x="127" y="210"/>
                </a:cxn>
                <a:cxn ang="0">
                  <a:pos x="127" y="212"/>
                </a:cxn>
                <a:cxn ang="0">
                  <a:pos x="130" y="210"/>
                </a:cxn>
                <a:cxn ang="0">
                  <a:pos x="134" y="201"/>
                </a:cxn>
              </a:cxnLst>
              <a:rect l="0" t="0" r="r" b="b"/>
              <a:pathLst>
                <a:path w="146" h="212">
                  <a:moveTo>
                    <a:pt x="134" y="201"/>
                  </a:moveTo>
                  <a:cubicBezTo>
                    <a:pt x="134" y="201"/>
                    <a:pt x="135" y="201"/>
                    <a:pt x="135" y="200"/>
                  </a:cubicBezTo>
                  <a:cubicBezTo>
                    <a:pt x="134" y="198"/>
                    <a:pt x="134" y="197"/>
                    <a:pt x="136" y="196"/>
                  </a:cubicBezTo>
                  <a:cubicBezTo>
                    <a:pt x="138" y="195"/>
                    <a:pt x="142" y="189"/>
                    <a:pt x="142" y="187"/>
                  </a:cubicBezTo>
                  <a:cubicBezTo>
                    <a:pt x="142" y="185"/>
                    <a:pt x="137" y="185"/>
                    <a:pt x="137" y="182"/>
                  </a:cubicBezTo>
                  <a:cubicBezTo>
                    <a:pt x="137" y="179"/>
                    <a:pt x="142" y="174"/>
                    <a:pt x="140" y="172"/>
                  </a:cubicBezTo>
                  <a:cubicBezTo>
                    <a:pt x="138" y="170"/>
                    <a:pt x="143" y="165"/>
                    <a:pt x="143" y="163"/>
                  </a:cubicBezTo>
                  <a:cubicBezTo>
                    <a:pt x="142" y="160"/>
                    <a:pt x="140" y="148"/>
                    <a:pt x="142" y="147"/>
                  </a:cubicBezTo>
                  <a:cubicBezTo>
                    <a:pt x="143" y="145"/>
                    <a:pt x="146" y="144"/>
                    <a:pt x="145" y="141"/>
                  </a:cubicBezTo>
                  <a:cubicBezTo>
                    <a:pt x="144" y="138"/>
                    <a:pt x="139" y="130"/>
                    <a:pt x="137" y="125"/>
                  </a:cubicBezTo>
                  <a:cubicBezTo>
                    <a:pt x="133" y="124"/>
                    <a:pt x="129" y="124"/>
                    <a:pt x="126" y="125"/>
                  </a:cubicBezTo>
                  <a:cubicBezTo>
                    <a:pt x="122" y="127"/>
                    <a:pt x="123" y="115"/>
                    <a:pt x="123" y="111"/>
                  </a:cubicBezTo>
                  <a:cubicBezTo>
                    <a:pt x="123" y="106"/>
                    <a:pt x="120" y="109"/>
                    <a:pt x="118" y="112"/>
                  </a:cubicBezTo>
                  <a:cubicBezTo>
                    <a:pt x="117" y="115"/>
                    <a:pt x="112" y="113"/>
                    <a:pt x="106" y="113"/>
                  </a:cubicBezTo>
                  <a:cubicBezTo>
                    <a:pt x="101" y="113"/>
                    <a:pt x="104" y="107"/>
                    <a:pt x="100" y="107"/>
                  </a:cubicBezTo>
                  <a:cubicBezTo>
                    <a:pt x="97" y="107"/>
                    <a:pt x="94" y="106"/>
                    <a:pt x="95" y="103"/>
                  </a:cubicBezTo>
                  <a:cubicBezTo>
                    <a:pt x="95" y="99"/>
                    <a:pt x="92" y="97"/>
                    <a:pt x="90" y="93"/>
                  </a:cubicBezTo>
                  <a:cubicBezTo>
                    <a:pt x="88" y="89"/>
                    <a:pt x="85" y="86"/>
                    <a:pt x="87" y="83"/>
                  </a:cubicBezTo>
                  <a:cubicBezTo>
                    <a:pt x="89" y="81"/>
                    <a:pt x="86" y="79"/>
                    <a:pt x="89" y="76"/>
                  </a:cubicBezTo>
                  <a:cubicBezTo>
                    <a:pt x="92" y="73"/>
                    <a:pt x="95" y="74"/>
                    <a:pt x="94" y="70"/>
                  </a:cubicBezTo>
                  <a:cubicBezTo>
                    <a:pt x="93" y="66"/>
                    <a:pt x="97" y="64"/>
                    <a:pt x="97" y="59"/>
                  </a:cubicBezTo>
                  <a:cubicBezTo>
                    <a:pt x="98" y="55"/>
                    <a:pt x="103" y="56"/>
                    <a:pt x="107" y="53"/>
                  </a:cubicBezTo>
                  <a:cubicBezTo>
                    <a:pt x="112" y="49"/>
                    <a:pt x="117" y="51"/>
                    <a:pt x="121" y="48"/>
                  </a:cubicBezTo>
                  <a:cubicBezTo>
                    <a:pt x="125" y="44"/>
                    <a:pt x="127" y="47"/>
                    <a:pt x="130" y="47"/>
                  </a:cubicBezTo>
                  <a:cubicBezTo>
                    <a:pt x="128" y="45"/>
                    <a:pt x="124" y="43"/>
                    <a:pt x="123" y="42"/>
                  </a:cubicBezTo>
                  <a:cubicBezTo>
                    <a:pt x="122" y="39"/>
                    <a:pt x="128" y="35"/>
                    <a:pt x="129" y="32"/>
                  </a:cubicBezTo>
                  <a:cubicBezTo>
                    <a:pt x="131" y="29"/>
                    <a:pt x="123" y="26"/>
                    <a:pt x="121" y="25"/>
                  </a:cubicBezTo>
                  <a:cubicBezTo>
                    <a:pt x="119" y="25"/>
                    <a:pt x="116" y="27"/>
                    <a:pt x="114" y="26"/>
                  </a:cubicBezTo>
                  <a:cubicBezTo>
                    <a:pt x="112" y="25"/>
                    <a:pt x="109" y="25"/>
                    <a:pt x="107" y="27"/>
                  </a:cubicBezTo>
                  <a:cubicBezTo>
                    <a:pt x="105" y="28"/>
                    <a:pt x="94" y="29"/>
                    <a:pt x="94" y="25"/>
                  </a:cubicBezTo>
                  <a:cubicBezTo>
                    <a:pt x="94" y="22"/>
                    <a:pt x="89" y="20"/>
                    <a:pt x="90" y="18"/>
                  </a:cubicBezTo>
                  <a:cubicBezTo>
                    <a:pt x="90" y="16"/>
                    <a:pt x="87" y="11"/>
                    <a:pt x="83" y="11"/>
                  </a:cubicBezTo>
                  <a:cubicBezTo>
                    <a:pt x="78" y="11"/>
                    <a:pt x="79" y="3"/>
                    <a:pt x="76" y="2"/>
                  </a:cubicBezTo>
                  <a:cubicBezTo>
                    <a:pt x="74" y="0"/>
                    <a:pt x="70" y="1"/>
                    <a:pt x="66" y="2"/>
                  </a:cubicBezTo>
                  <a:cubicBezTo>
                    <a:pt x="70" y="6"/>
                    <a:pt x="71" y="8"/>
                    <a:pt x="69" y="10"/>
                  </a:cubicBezTo>
                  <a:cubicBezTo>
                    <a:pt x="66" y="12"/>
                    <a:pt x="69" y="13"/>
                    <a:pt x="63" y="21"/>
                  </a:cubicBezTo>
                  <a:cubicBezTo>
                    <a:pt x="56" y="30"/>
                    <a:pt x="46" y="32"/>
                    <a:pt x="40" y="33"/>
                  </a:cubicBezTo>
                  <a:cubicBezTo>
                    <a:pt x="35" y="35"/>
                    <a:pt x="33" y="45"/>
                    <a:pt x="30" y="51"/>
                  </a:cubicBezTo>
                  <a:cubicBezTo>
                    <a:pt x="27" y="58"/>
                    <a:pt x="25" y="56"/>
                    <a:pt x="22" y="52"/>
                  </a:cubicBezTo>
                  <a:cubicBezTo>
                    <a:pt x="19" y="48"/>
                    <a:pt x="17" y="53"/>
                    <a:pt x="14" y="49"/>
                  </a:cubicBezTo>
                  <a:cubicBezTo>
                    <a:pt x="10" y="46"/>
                    <a:pt x="12" y="46"/>
                    <a:pt x="14" y="44"/>
                  </a:cubicBezTo>
                  <a:cubicBezTo>
                    <a:pt x="15" y="42"/>
                    <a:pt x="14" y="40"/>
                    <a:pt x="11" y="38"/>
                  </a:cubicBezTo>
                  <a:cubicBezTo>
                    <a:pt x="8" y="39"/>
                    <a:pt x="4" y="44"/>
                    <a:pt x="2" y="48"/>
                  </a:cubicBezTo>
                  <a:cubicBezTo>
                    <a:pt x="0" y="52"/>
                    <a:pt x="6" y="60"/>
                    <a:pt x="6" y="63"/>
                  </a:cubicBezTo>
                  <a:cubicBezTo>
                    <a:pt x="7" y="66"/>
                    <a:pt x="3" y="64"/>
                    <a:pt x="3" y="66"/>
                  </a:cubicBezTo>
                  <a:cubicBezTo>
                    <a:pt x="2" y="69"/>
                    <a:pt x="11" y="73"/>
                    <a:pt x="15" y="76"/>
                  </a:cubicBezTo>
                  <a:cubicBezTo>
                    <a:pt x="19" y="79"/>
                    <a:pt x="23" y="88"/>
                    <a:pt x="26" y="92"/>
                  </a:cubicBezTo>
                  <a:cubicBezTo>
                    <a:pt x="30" y="96"/>
                    <a:pt x="30" y="99"/>
                    <a:pt x="34" y="109"/>
                  </a:cubicBezTo>
                  <a:cubicBezTo>
                    <a:pt x="38" y="119"/>
                    <a:pt x="46" y="135"/>
                    <a:pt x="52" y="142"/>
                  </a:cubicBezTo>
                  <a:cubicBezTo>
                    <a:pt x="57" y="149"/>
                    <a:pt x="60" y="155"/>
                    <a:pt x="59" y="157"/>
                  </a:cubicBezTo>
                  <a:cubicBezTo>
                    <a:pt x="57" y="159"/>
                    <a:pt x="59" y="164"/>
                    <a:pt x="63" y="167"/>
                  </a:cubicBezTo>
                  <a:cubicBezTo>
                    <a:pt x="67" y="170"/>
                    <a:pt x="70" y="174"/>
                    <a:pt x="81" y="179"/>
                  </a:cubicBezTo>
                  <a:cubicBezTo>
                    <a:pt x="91" y="185"/>
                    <a:pt x="110" y="195"/>
                    <a:pt x="113" y="199"/>
                  </a:cubicBezTo>
                  <a:cubicBezTo>
                    <a:pt x="116" y="204"/>
                    <a:pt x="125" y="209"/>
                    <a:pt x="127" y="210"/>
                  </a:cubicBezTo>
                  <a:cubicBezTo>
                    <a:pt x="127" y="210"/>
                    <a:pt x="127" y="211"/>
                    <a:pt x="127" y="212"/>
                  </a:cubicBezTo>
                  <a:cubicBezTo>
                    <a:pt x="128" y="211"/>
                    <a:pt x="129" y="210"/>
                    <a:pt x="130" y="210"/>
                  </a:cubicBezTo>
                  <a:cubicBezTo>
                    <a:pt x="133" y="208"/>
                    <a:pt x="133" y="203"/>
                    <a:pt x="134" y="20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5" name="Freeform 116">
              <a:extLst>
                <a:ext uri="{FF2B5EF4-FFF2-40B4-BE49-F238E27FC236}">
                  <a16:creationId xmlns:a16="http://schemas.microsoft.com/office/drawing/2014/main" id="{1F0B91E4-67E9-F670-43CF-857337F359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6969" y="3838327"/>
              <a:ext cx="354430" cy="299465"/>
            </a:xfrm>
            <a:custGeom>
              <a:avLst/>
              <a:gdLst/>
              <a:ahLst/>
              <a:cxnLst>
                <a:cxn ang="0">
                  <a:pos x="15" y="8"/>
                </a:cxn>
                <a:cxn ang="0">
                  <a:pos x="6" y="21"/>
                </a:cxn>
                <a:cxn ang="0">
                  <a:pos x="4" y="29"/>
                </a:cxn>
                <a:cxn ang="0">
                  <a:pos x="2" y="34"/>
                </a:cxn>
                <a:cxn ang="0">
                  <a:pos x="7" y="37"/>
                </a:cxn>
                <a:cxn ang="0">
                  <a:pos x="12" y="44"/>
                </a:cxn>
                <a:cxn ang="0">
                  <a:pos x="20" y="59"/>
                </a:cxn>
                <a:cxn ang="0">
                  <a:pos x="39" y="61"/>
                </a:cxn>
                <a:cxn ang="0">
                  <a:pos x="55" y="68"/>
                </a:cxn>
                <a:cxn ang="0">
                  <a:pos x="68" y="71"/>
                </a:cxn>
                <a:cxn ang="0">
                  <a:pos x="65" y="92"/>
                </a:cxn>
                <a:cxn ang="0">
                  <a:pos x="70" y="100"/>
                </a:cxn>
                <a:cxn ang="0">
                  <a:pos x="69" y="109"/>
                </a:cxn>
                <a:cxn ang="0">
                  <a:pos x="71" y="115"/>
                </a:cxn>
                <a:cxn ang="0">
                  <a:pos x="70" y="115"/>
                </a:cxn>
                <a:cxn ang="0">
                  <a:pos x="78" y="127"/>
                </a:cxn>
                <a:cxn ang="0">
                  <a:pos x="85" y="130"/>
                </a:cxn>
                <a:cxn ang="0">
                  <a:pos x="91" y="129"/>
                </a:cxn>
                <a:cxn ang="0">
                  <a:pos x="99" y="124"/>
                </a:cxn>
                <a:cxn ang="0">
                  <a:pos x="106" y="121"/>
                </a:cxn>
                <a:cxn ang="0">
                  <a:pos x="113" y="115"/>
                </a:cxn>
                <a:cxn ang="0">
                  <a:pos x="114" y="110"/>
                </a:cxn>
                <a:cxn ang="0">
                  <a:pos x="108" y="109"/>
                </a:cxn>
                <a:cxn ang="0">
                  <a:pos x="105" y="101"/>
                </a:cxn>
                <a:cxn ang="0">
                  <a:pos x="101" y="93"/>
                </a:cxn>
                <a:cxn ang="0">
                  <a:pos x="108" y="92"/>
                </a:cxn>
                <a:cxn ang="0">
                  <a:pos x="118" y="95"/>
                </a:cxn>
                <a:cxn ang="0">
                  <a:pos x="123" y="95"/>
                </a:cxn>
                <a:cxn ang="0">
                  <a:pos x="130" y="91"/>
                </a:cxn>
                <a:cxn ang="0">
                  <a:pos x="144" y="86"/>
                </a:cxn>
                <a:cxn ang="0">
                  <a:pos x="147" y="82"/>
                </a:cxn>
                <a:cxn ang="0">
                  <a:pos x="140" y="72"/>
                </a:cxn>
                <a:cxn ang="0">
                  <a:pos x="141" y="66"/>
                </a:cxn>
                <a:cxn ang="0">
                  <a:pos x="146" y="61"/>
                </a:cxn>
                <a:cxn ang="0">
                  <a:pos x="148" y="55"/>
                </a:cxn>
                <a:cxn ang="0">
                  <a:pos x="152" y="47"/>
                </a:cxn>
                <a:cxn ang="0">
                  <a:pos x="156" y="42"/>
                </a:cxn>
                <a:cxn ang="0">
                  <a:pos x="140" y="40"/>
                </a:cxn>
                <a:cxn ang="0">
                  <a:pos x="143" y="31"/>
                </a:cxn>
                <a:cxn ang="0">
                  <a:pos x="126" y="25"/>
                </a:cxn>
                <a:cxn ang="0">
                  <a:pos x="128" y="19"/>
                </a:cxn>
                <a:cxn ang="0">
                  <a:pos x="118" y="16"/>
                </a:cxn>
                <a:cxn ang="0">
                  <a:pos x="96" y="24"/>
                </a:cxn>
                <a:cxn ang="0">
                  <a:pos x="75" y="17"/>
                </a:cxn>
                <a:cxn ang="0">
                  <a:pos x="60" y="15"/>
                </a:cxn>
                <a:cxn ang="0">
                  <a:pos x="52" y="6"/>
                </a:cxn>
                <a:cxn ang="0">
                  <a:pos x="42" y="0"/>
                </a:cxn>
                <a:cxn ang="0">
                  <a:pos x="39" y="7"/>
                </a:cxn>
                <a:cxn ang="0">
                  <a:pos x="24" y="16"/>
                </a:cxn>
                <a:cxn ang="0">
                  <a:pos x="27" y="32"/>
                </a:cxn>
                <a:cxn ang="0">
                  <a:pos x="15" y="28"/>
                </a:cxn>
                <a:cxn ang="0">
                  <a:pos x="20" y="14"/>
                </a:cxn>
                <a:cxn ang="0">
                  <a:pos x="19" y="6"/>
                </a:cxn>
                <a:cxn ang="0">
                  <a:pos x="15" y="8"/>
                </a:cxn>
              </a:cxnLst>
              <a:rect l="0" t="0" r="r" b="b"/>
              <a:pathLst>
                <a:path w="156" h="131">
                  <a:moveTo>
                    <a:pt x="15" y="8"/>
                  </a:moveTo>
                  <a:cubicBezTo>
                    <a:pt x="12" y="12"/>
                    <a:pt x="6" y="16"/>
                    <a:pt x="6" y="21"/>
                  </a:cubicBezTo>
                  <a:cubicBezTo>
                    <a:pt x="5" y="25"/>
                    <a:pt x="6" y="27"/>
                    <a:pt x="4" y="29"/>
                  </a:cubicBezTo>
                  <a:cubicBezTo>
                    <a:pt x="2" y="31"/>
                    <a:pt x="0" y="34"/>
                    <a:pt x="2" y="34"/>
                  </a:cubicBezTo>
                  <a:cubicBezTo>
                    <a:pt x="5" y="34"/>
                    <a:pt x="7" y="34"/>
                    <a:pt x="7" y="37"/>
                  </a:cubicBezTo>
                  <a:cubicBezTo>
                    <a:pt x="7" y="39"/>
                    <a:pt x="13" y="40"/>
                    <a:pt x="12" y="44"/>
                  </a:cubicBezTo>
                  <a:cubicBezTo>
                    <a:pt x="12" y="48"/>
                    <a:pt x="10" y="59"/>
                    <a:pt x="20" y="59"/>
                  </a:cubicBezTo>
                  <a:cubicBezTo>
                    <a:pt x="29" y="59"/>
                    <a:pt x="35" y="55"/>
                    <a:pt x="39" y="61"/>
                  </a:cubicBezTo>
                  <a:cubicBezTo>
                    <a:pt x="43" y="66"/>
                    <a:pt x="48" y="68"/>
                    <a:pt x="55" y="68"/>
                  </a:cubicBezTo>
                  <a:cubicBezTo>
                    <a:pt x="61" y="67"/>
                    <a:pt x="71" y="66"/>
                    <a:pt x="68" y="71"/>
                  </a:cubicBezTo>
                  <a:cubicBezTo>
                    <a:pt x="65" y="77"/>
                    <a:pt x="62" y="88"/>
                    <a:pt x="65" y="92"/>
                  </a:cubicBezTo>
                  <a:cubicBezTo>
                    <a:pt x="68" y="95"/>
                    <a:pt x="72" y="98"/>
                    <a:pt x="70" y="100"/>
                  </a:cubicBezTo>
                  <a:cubicBezTo>
                    <a:pt x="67" y="103"/>
                    <a:pt x="66" y="106"/>
                    <a:pt x="69" y="109"/>
                  </a:cubicBezTo>
                  <a:cubicBezTo>
                    <a:pt x="72" y="111"/>
                    <a:pt x="71" y="114"/>
                    <a:pt x="71" y="115"/>
                  </a:cubicBezTo>
                  <a:cubicBezTo>
                    <a:pt x="71" y="115"/>
                    <a:pt x="71" y="115"/>
                    <a:pt x="70" y="115"/>
                  </a:cubicBezTo>
                  <a:cubicBezTo>
                    <a:pt x="74" y="120"/>
                    <a:pt x="76" y="125"/>
                    <a:pt x="78" y="127"/>
                  </a:cubicBezTo>
                  <a:cubicBezTo>
                    <a:pt x="82" y="130"/>
                    <a:pt x="83" y="131"/>
                    <a:pt x="85" y="130"/>
                  </a:cubicBezTo>
                  <a:cubicBezTo>
                    <a:pt x="87" y="128"/>
                    <a:pt x="89" y="127"/>
                    <a:pt x="91" y="129"/>
                  </a:cubicBezTo>
                  <a:cubicBezTo>
                    <a:pt x="93" y="130"/>
                    <a:pt x="96" y="127"/>
                    <a:pt x="99" y="124"/>
                  </a:cubicBezTo>
                  <a:cubicBezTo>
                    <a:pt x="102" y="122"/>
                    <a:pt x="105" y="124"/>
                    <a:pt x="106" y="121"/>
                  </a:cubicBezTo>
                  <a:cubicBezTo>
                    <a:pt x="107" y="117"/>
                    <a:pt x="109" y="115"/>
                    <a:pt x="113" y="115"/>
                  </a:cubicBezTo>
                  <a:cubicBezTo>
                    <a:pt x="117" y="114"/>
                    <a:pt x="117" y="110"/>
                    <a:pt x="114" y="110"/>
                  </a:cubicBezTo>
                  <a:cubicBezTo>
                    <a:pt x="112" y="110"/>
                    <a:pt x="108" y="113"/>
                    <a:pt x="108" y="109"/>
                  </a:cubicBezTo>
                  <a:cubicBezTo>
                    <a:pt x="108" y="104"/>
                    <a:pt x="105" y="105"/>
                    <a:pt x="105" y="101"/>
                  </a:cubicBezTo>
                  <a:cubicBezTo>
                    <a:pt x="105" y="98"/>
                    <a:pt x="105" y="95"/>
                    <a:pt x="101" y="93"/>
                  </a:cubicBezTo>
                  <a:cubicBezTo>
                    <a:pt x="97" y="91"/>
                    <a:pt x="106" y="90"/>
                    <a:pt x="108" y="92"/>
                  </a:cubicBezTo>
                  <a:cubicBezTo>
                    <a:pt x="110" y="94"/>
                    <a:pt x="118" y="92"/>
                    <a:pt x="118" y="95"/>
                  </a:cubicBezTo>
                  <a:cubicBezTo>
                    <a:pt x="119" y="98"/>
                    <a:pt x="123" y="99"/>
                    <a:pt x="123" y="95"/>
                  </a:cubicBezTo>
                  <a:cubicBezTo>
                    <a:pt x="123" y="92"/>
                    <a:pt x="127" y="90"/>
                    <a:pt x="130" y="91"/>
                  </a:cubicBezTo>
                  <a:cubicBezTo>
                    <a:pt x="134" y="92"/>
                    <a:pt x="141" y="87"/>
                    <a:pt x="144" y="86"/>
                  </a:cubicBezTo>
                  <a:cubicBezTo>
                    <a:pt x="146" y="85"/>
                    <a:pt x="146" y="83"/>
                    <a:pt x="147" y="82"/>
                  </a:cubicBezTo>
                  <a:cubicBezTo>
                    <a:pt x="145" y="78"/>
                    <a:pt x="142" y="74"/>
                    <a:pt x="140" y="72"/>
                  </a:cubicBezTo>
                  <a:cubicBezTo>
                    <a:pt x="137" y="70"/>
                    <a:pt x="142" y="69"/>
                    <a:pt x="141" y="66"/>
                  </a:cubicBezTo>
                  <a:cubicBezTo>
                    <a:pt x="141" y="64"/>
                    <a:pt x="141" y="62"/>
                    <a:pt x="146" y="61"/>
                  </a:cubicBezTo>
                  <a:cubicBezTo>
                    <a:pt x="152" y="61"/>
                    <a:pt x="151" y="57"/>
                    <a:pt x="148" y="55"/>
                  </a:cubicBezTo>
                  <a:cubicBezTo>
                    <a:pt x="145" y="53"/>
                    <a:pt x="149" y="49"/>
                    <a:pt x="152" y="47"/>
                  </a:cubicBezTo>
                  <a:cubicBezTo>
                    <a:pt x="153" y="47"/>
                    <a:pt x="155" y="45"/>
                    <a:pt x="156" y="42"/>
                  </a:cubicBezTo>
                  <a:cubicBezTo>
                    <a:pt x="151" y="40"/>
                    <a:pt x="143" y="40"/>
                    <a:pt x="140" y="40"/>
                  </a:cubicBezTo>
                  <a:cubicBezTo>
                    <a:pt x="136" y="41"/>
                    <a:pt x="143" y="36"/>
                    <a:pt x="143" y="31"/>
                  </a:cubicBezTo>
                  <a:cubicBezTo>
                    <a:pt x="143" y="27"/>
                    <a:pt x="131" y="26"/>
                    <a:pt x="126" y="25"/>
                  </a:cubicBezTo>
                  <a:cubicBezTo>
                    <a:pt x="121" y="24"/>
                    <a:pt x="123" y="19"/>
                    <a:pt x="128" y="19"/>
                  </a:cubicBezTo>
                  <a:cubicBezTo>
                    <a:pt x="133" y="18"/>
                    <a:pt x="125" y="15"/>
                    <a:pt x="118" y="16"/>
                  </a:cubicBezTo>
                  <a:cubicBezTo>
                    <a:pt x="111" y="17"/>
                    <a:pt x="102" y="21"/>
                    <a:pt x="96" y="24"/>
                  </a:cubicBezTo>
                  <a:cubicBezTo>
                    <a:pt x="91" y="27"/>
                    <a:pt x="81" y="15"/>
                    <a:pt x="75" y="17"/>
                  </a:cubicBezTo>
                  <a:cubicBezTo>
                    <a:pt x="69" y="20"/>
                    <a:pt x="60" y="20"/>
                    <a:pt x="60" y="15"/>
                  </a:cubicBezTo>
                  <a:cubicBezTo>
                    <a:pt x="61" y="10"/>
                    <a:pt x="58" y="6"/>
                    <a:pt x="52" y="6"/>
                  </a:cubicBezTo>
                  <a:cubicBezTo>
                    <a:pt x="45" y="7"/>
                    <a:pt x="47" y="0"/>
                    <a:pt x="42" y="0"/>
                  </a:cubicBezTo>
                  <a:cubicBezTo>
                    <a:pt x="37" y="0"/>
                    <a:pt x="42" y="6"/>
                    <a:pt x="39" y="7"/>
                  </a:cubicBezTo>
                  <a:cubicBezTo>
                    <a:pt x="36" y="9"/>
                    <a:pt x="24" y="11"/>
                    <a:pt x="24" y="16"/>
                  </a:cubicBezTo>
                  <a:cubicBezTo>
                    <a:pt x="23" y="20"/>
                    <a:pt x="30" y="28"/>
                    <a:pt x="27" y="32"/>
                  </a:cubicBezTo>
                  <a:cubicBezTo>
                    <a:pt x="25" y="37"/>
                    <a:pt x="18" y="33"/>
                    <a:pt x="15" y="28"/>
                  </a:cubicBezTo>
                  <a:cubicBezTo>
                    <a:pt x="13" y="24"/>
                    <a:pt x="22" y="16"/>
                    <a:pt x="20" y="14"/>
                  </a:cubicBezTo>
                  <a:cubicBezTo>
                    <a:pt x="19" y="12"/>
                    <a:pt x="18" y="8"/>
                    <a:pt x="19" y="6"/>
                  </a:cubicBezTo>
                  <a:cubicBezTo>
                    <a:pt x="17" y="6"/>
                    <a:pt x="16" y="7"/>
                    <a:pt x="15" y="8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6" name="Freeform 117">
              <a:extLst>
                <a:ext uri="{FF2B5EF4-FFF2-40B4-BE49-F238E27FC236}">
                  <a16:creationId xmlns:a16="http://schemas.microsoft.com/office/drawing/2014/main" id="{B737A399-6770-62AC-72F2-8B08639D0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992" y="3991850"/>
              <a:ext cx="109930" cy="115617"/>
            </a:xfrm>
            <a:custGeom>
              <a:avLst/>
              <a:gdLst/>
              <a:ahLst/>
              <a:cxnLst>
                <a:cxn ang="0">
                  <a:pos x="11" y="10"/>
                </a:cxn>
                <a:cxn ang="0">
                  <a:pos x="6" y="16"/>
                </a:cxn>
                <a:cxn ang="0">
                  <a:pos x="2" y="25"/>
                </a:cxn>
                <a:cxn ang="0">
                  <a:pos x="11" y="37"/>
                </a:cxn>
                <a:cxn ang="0">
                  <a:pos x="18" y="50"/>
                </a:cxn>
                <a:cxn ang="0">
                  <a:pos x="23" y="50"/>
                </a:cxn>
                <a:cxn ang="0">
                  <a:pos x="28" y="43"/>
                </a:cxn>
                <a:cxn ang="0">
                  <a:pos x="41" y="43"/>
                </a:cxn>
                <a:cxn ang="0">
                  <a:pos x="42" y="45"/>
                </a:cxn>
                <a:cxn ang="0">
                  <a:pos x="45" y="39"/>
                </a:cxn>
                <a:cxn ang="0">
                  <a:pos x="44" y="24"/>
                </a:cxn>
                <a:cxn ang="0">
                  <a:pos x="46" y="11"/>
                </a:cxn>
                <a:cxn ang="0">
                  <a:pos x="48" y="5"/>
                </a:cxn>
                <a:cxn ang="0">
                  <a:pos x="37" y="3"/>
                </a:cxn>
                <a:cxn ang="0">
                  <a:pos x="22" y="3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1" y="10"/>
                </a:cxn>
              </a:cxnLst>
              <a:rect l="0" t="0" r="r" b="b"/>
              <a:pathLst>
                <a:path w="48" h="51">
                  <a:moveTo>
                    <a:pt x="11" y="10"/>
                  </a:moveTo>
                  <a:cubicBezTo>
                    <a:pt x="13" y="14"/>
                    <a:pt x="9" y="15"/>
                    <a:pt x="6" y="16"/>
                  </a:cubicBezTo>
                  <a:cubicBezTo>
                    <a:pt x="3" y="16"/>
                    <a:pt x="4" y="23"/>
                    <a:pt x="2" y="25"/>
                  </a:cubicBezTo>
                  <a:cubicBezTo>
                    <a:pt x="0" y="27"/>
                    <a:pt x="9" y="33"/>
                    <a:pt x="11" y="37"/>
                  </a:cubicBezTo>
                  <a:cubicBezTo>
                    <a:pt x="12" y="40"/>
                    <a:pt x="15" y="45"/>
                    <a:pt x="18" y="50"/>
                  </a:cubicBezTo>
                  <a:cubicBezTo>
                    <a:pt x="20" y="50"/>
                    <a:pt x="22" y="51"/>
                    <a:pt x="23" y="50"/>
                  </a:cubicBezTo>
                  <a:cubicBezTo>
                    <a:pt x="26" y="48"/>
                    <a:pt x="24" y="43"/>
                    <a:pt x="28" y="43"/>
                  </a:cubicBezTo>
                  <a:cubicBezTo>
                    <a:pt x="33" y="43"/>
                    <a:pt x="39" y="41"/>
                    <a:pt x="41" y="43"/>
                  </a:cubicBezTo>
                  <a:cubicBezTo>
                    <a:pt x="41" y="44"/>
                    <a:pt x="41" y="44"/>
                    <a:pt x="42" y="45"/>
                  </a:cubicBezTo>
                  <a:cubicBezTo>
                    <a:pt x="43" y="43"/>
                    <a:pt x="45" y="40"/>
                    <a:pt x="45" y="39"/>
                  </a:cubicBezTo>
                  <a:cubicBezTo>
                    <a:pt x="46" y="38"/>
                    <a:pt x="46" y="29"/>
                    <a:pt x="44" y="24"/>
                  </a:cubicBezTo>
                  <a:cubicBezTo>
                    <a:pt x="42" y="20"/>
                    <a:pt x="43" y="13"/>
                    <a:pt x="46" y="11"/>
                  </a:cubicBezTo>
                  <a:cubicBezTo>
                    <a:pt x="46" y="11"/>
                    <a:pt x="47" y="8"/>
                    <a:pt x="48" y="5"/>
                  </a:cubicBezTo>
                  <a:cubicBezTo>
                    <a:pt x="44" y="4"/>
                    <a:pt x="40" y="2"/>
                    <a:pt x="37" y="3"/>
                  </a:cubicBezTo>
                  <a:cubicBezTo>
                    <a:pt x="31" y="4"/>
                    <a:pt x="25" y="6"/>
                    <a:pt x="22" y="3"/>
                  </a:cubicBezTo>
                  <a:cubicBezTo>
                    <a:pt x="20" y="0"/>
                    <a:pt x="17" y="0"/>
                    <a:pt x="14" y="3"/>
                  </a:cubicBezTo>
                  <a:cubicBezTo>
                    <a:pt x="14" y="3"/>
                    <a:pt x="13" y="3"/>
                    <a:pt x="13" y="3"/>
                  </a:cubicBezTo>
                  <a:cubicBezTo>
                    <a:pt x="12" y="6"/>
                    <a:pt x="11" y="9"/>
                    <a:pt x="11" y="1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7" name="Freeform 118">
              <a:extLst>
                <a:ext uri="{FF2B5EF4-FFF2-40B4-BE49-F238E27FC236}">
                  <a16:creationId xmlns:a16="http://schemas.microsoft.com/office/drawing/2014/main" id="{83D7B323-E378-405A-585A-1B19208D0C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701" y="3933094"/>
              <a:ext cx="126989" cy="189535"/>
            </a:xfrm>
            <a:custGeom>
              <a:avLst/>
              <a:gdLst/>
              <a:ahLst/>
              <a:cxnLst>
                <a:cxn ang="0">
                  <a:pos x="15" y="5"/>
                </a:cxn>
                <a:cxn ang="0">
                  <a:pos x="11" y="13"/>
                </a:cxn>
                <a:cxn ang="0">
                  <a:pos x="9" y="19"/>
                </a:cxn>
                <a:cxn ang="0">
                  <a:pos x="4" y="24"/>
                </a:cxn>
                <a:cxn ang="0">
                  <a:pos x="3" y="30"/>
                </a:cxn>
                <a:cxn ang="0">
                  <a:pos x="10" y="40"/>
                </a:cxn>
                <a:cxn ang="0">
                  <a:pos x="14" y="37"/>
                </a:cxn>
                <a:cxn ang="0">
                  <a:pos x="19" y="47"/>
                </a:cxn>
                <a:cxn ang="0">
                  <a:pos x="20" y="56"/>
                </a:cxn>
                <a:cxn ang="0">
                  <a:pos x="22" y="76"/>
                </a:cxn>
                <a:cxn ang="0">
                  <a:pos x="35" y="80"/>
                </a:cxn>
                <a:cxn ang="0">
                  <a:pos x="42" y="77"/>
                </a:cxn>
                <a:cxn ang="0">
                  <a:pos x="48" y="75"/>
                </a:cxn>
                <a:cxn ang="0">
                  <a:pos x="56" y="75"/>
                </a:cxn>
                <a:cxn ang="0">
                  <a:pos x="49" y="62"/>
                </a:cxn>
                <a:cxn ang="0">
                  <a:pos x="40" y="50"/>
                </a:cxn>
                <a:cxn ang="0">
                  <a:pos x="44" y="41"/>
                </a:cxn>
                <a:cxn ang="0">
                  <a:pos x="49" y="35"/>
                </a:cxn>
                <a:cxn ang="0">
                  <a:pos x="51" y="28"/>
                </a:cxn>
                <a:cxn ang="0">
                  <a:pos x="40" y="19"/>
                </a:cxn>
                <a:cxn ang="0">
                  <a:pos x="35" y="12"/>
                </a:cxn>
                <a:cxn ang="0">
                  <a:pos x="23" y="3"/>
                </a:cxn>
                <a:cxn ang="0">
                  <a:pos x="19" y="0"/>
                </a:cxn>
                <a:cxn ang="0">
                  <a:pos x="15" y="5"/>
                </a:cxn>
              </a:cxnLst>
              <a:rect l="0" t="0" r="r" b="b"/>
              <a:pathLst>
                <a:path w="56" h="83">
                  <a:moveTo>
                    <a:pt x="15" y="5"/>
                  </a:moveTo>
                  <a:cubicBezTo>
                    <a:pt x="12" y="7"/>
                    <a:pt x="8" y="11"/>
                    <a:pt x="11" y="13"/>
                  </a:cubicBezTo>
                  <a:cubicBezTo>
                    <a:pt x="14" y="15"/>
                    <a:pt x="15" y="19"/>
                    <a:pt x="9" y="19"/>
                  </a:cubicBezTo>
                  <a:cubicBezTo>
                    <a:pt x="4" y="20"/>
                    <a:pt x="4" y="22"/>
                    <a:pt x="4" y="24"/>
                  </a:cubicBezTo>
                  <a:cubicBezTo>
                    <a:pt x="5" y="27"/>
                    <a:pt x="0" y="28"/>
                    <a:pt x="3" y="30"/>
                  </a:cubicBezTo>
                  <a:cubicBezTo>
                    <a:pt x="5" y="32"/>
                    <a:pt x="8" y="36"/>
                    <a:pt x="10" y="40"/>
                  </a:cubicBezTo>
                  <a:cubicBezTo>
                    <a:pt x="11" y="38"/>
                    <a:pt x="12" y="37"/>
                    <a:pt x="14" y="37"/>
                  </a:cubicBezTo>
                  <a:cubicBezTo>
                    <a:pt x="19" y="38"/>
                    <a:pt x="15" y="45"/>
                    <a:pt x="19" y="47"/>
                  </a:cubicBezTo>
                  <a:cubicBezTo>
                    <a:pt x="23" y="48"/>
                    <a:pt x="23" y="54"/>
                    <a:pt x="20" y="56"/>
                  </a:cubicBezTo>
                  <a:cubicBezTo>
                    <a:pt x="17" y="58"/>
                    <a:pt x="16" y="69"/>
                    <a:pt x="22" y="76"/>
                  </a:cubicBezTo>
                  <a:cubicBezTo>
                    <a:pt x="29" y="83"/>
                    <a:pt x="33" y="82"/>
                    <a:pt x="35" y="80"/>
                  </a:cubicBezTo>
                  <a:cubicBezTo>
                    <a:pt x="36" y="78"/>
                    <a:pt x="41" y="80"/>
                    <a:pt x="42" y="77"/>
                  </a:cubicBezTo>
                  <a:cubicBezTo>
                    <a:pt x="43" y="75"/>
                    <a:pt x="45" y="78"/>
                    <a:pt x="48" y="75"/>
                  </a:cubicBezTo>
                  <a:cubicBezTo>
                    <a:pt x="49" y="73"/>
                    <a:pt x="53" y="74"/>
                    <a:pt x="56" y="75"/>
                  </a:cubicBezTo>
                  <a:cubicBezTo>
                    <a:pt x="53" y="70"/>
                    <a:pt x="50" y="65"/>
                    <a:pt x="49" y="62"/>
                  </a:cubicBezTo>
                  <a:cubicBezTo>
                    <a:pt x="47" y="58"/>
                    <a:pt x="38" y="52"/>
                    <a:pt x="40" y="50"/>
                  </a:cubicBezTo>
                  <a:cubicBezTo>
                    <a:pt x="42" y="48"/>
                    <a:pt x="41" y="41"/>
                    <a:pt x="44" y="41"/>
                  </a:cubicBezTo>
                  <a:cubicBezTo>
                    <a:pt x="47" y="40"/>
                    <a:pt x="51" y="39"/>
                    <a:pt x="49" y="35"/>
                  </a:cubicBezTo>
                  <a:cubicBezTo>
                    <a:pt x="49" y="34"/>
                    <a:pt x="50" y="31"/>
                    <a:pt x="51" y="28"/>
                  </a:cubicBezTo>
                  <a:cubicBezTo>
                    <a:pt x="48" y="28"/>
                    <a:pt x="43" y="19"/>
                    <a:pt x="40" y="19"/>
                  </a:cubicBezTo>
                  <a:cubicBezTo>
                    <a:pt x="37" y="19"/>
                    <a:pt x="34" y="16"/>
                    <a:pt x="35" y="12"/>
                  </a:cubicBezTo>
                  <a:cubicBezTo>
                    <a:pt x="35" y="8"/>
                    <a:pt x="28" y="7"/>
                    <a:pt x="23" y="3"/>
                  </a:cubicBezTo>
                  <a:cubicBezTo>
                    <a:pt x="22" y="1"/>
                    <a:pt x="21" y="1"/>
                    <a:pt x="19" y="0"/>
                  </a:cubicBezTo>
                  <a:cubicBezTo>
                    <a:pt x="18" y="3"/>
                    <a:pt x="16" y="5"/>
                    <a:pt x="15" y="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8" name="Freeform 119">
              <a:extLst>
                <a:ext uri="{FF2B5EF4-FFF2-40B4-BE49-F238E27FC236}">
                  <a16:creationId xmlns:a16="http://schemas.microsoft.com/office/drawing/2014/main" id="{4229D9DF-E084-E347-9296-D37D9AE47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1654" y="4003223"/>
              <a:ext cx="79605" cy="100454"/>
            </a:xfrm>
            <a:custGeom>
              <a:avLst/>
              <a:gdLst/>
              <a:ahLst/>
              <a:cxnLst>
                <a:cxn ang="0">
                  <a:pos x="2" y="19"/>
                </a:cxn>
                <a:cxn ang="0">
                  <a:pos x="3" y="34"/>
                </a:cxn>
                <a:cxn ang="0">
                  <a:pos x="0" y="40"/>
                </a:cxn>
                <a:cxn ang="0">
                  <a:pos x="10" y="42"/>
                </a:cxn>
                <a:cxn ang="0">
                  <a:pos x="22" y="37"/>
                </a:cxn>
                <a:cxn ang="0">
                  <a:pos x="35" y="19"/>
                </a:cxn>
                <a:cxn ang="0">
                  <a:pos x="35" y="19"/>
                </a:cxn>
                <a:cxn ang="0">
                  <a:pos x="16" y="4"/>
                </a:cxn>
                <a:cxn ang="0">
                  <a:pos x="6" y="0"/>
                </a:cxn>
                <a:cxn ang="0">
                  <a:pos x="4" y="6"/>
                </a:cxn>
                <a:cxn ang="0">
                  <a:pos x="2" y="19"/>
                </a:cxn>
              </a:cxnLst>
              <a:rect l="0" t="0" r="r" b="b"/>
              <a:pathLst>
                <a:path w="35" h="44">
                  <a:moveTo>
                    <a:pt x="2" y="19"/>
                  </a:moveTo>
                  <a:cubicBezTo>
                    <a:pt x="4" y="24"/>
                    <a:pt x="4" y="33"/>
                    <a:pt x="3" y="34"/>
                  </a:cubicBezTo>
                  <a:cubicBezTo>
                    <a:pt x="3" y="35"/>
                    <a:pt x="1" y="38"/>
                    <a:pt x="0" y="40"/>
                  </a:cubicBezTo>
                  <a:cubicBezTo>
                    <a:pt x="2" y="42"/>
                    <a:pt x="5" y="43"/>
                    <a:pt x="10" y="42"/>
                  </a:cubicBezTo>
                  <a:cubicBezTo>
                    <a:pt x="16" y="40"/>
                    <a:pt x="19" y="44"/>
                    <a:pt x="22" y="37"/>
                  </a:cubicBezTo>
                  <a:cubicBezTo>
                    <a:pt x="24" y="31"/>
                    <a:pt x="30" y="23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0" y="17"/>
                    <a:pt x="23" y="5"/>
                    <a:pt x="16" y="4"/>
                  </a:cubicBezTo>
                  <a:cubicBezTo>
                    <a:pt x="12" y="3"/>
                    <a:pt x="9" y="2"/>
                    <a:pt x="6" y="0"/>
                  </a:cubicBezTo>
                  <a:cubicBezTo>
                    <a:pt x="5" y="3"/>
                    <a:pt x="4" y="6"/>
                    <a:pt x="4" y="6"/>
                  </a:cubicBezTo>
                  <a:cubicBezTo>
                    <a:pt x="1" y="8"/>
                    <a:pt x="0" y="15"/>
                    <a:pt x="2" y="1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9" name="Freeform 120">
              <a:extLst>
                <a:ext uri="{FF2B5EF4-FFF2-40B4-BE49-F238E27FC236}">
                  <a16:creationId xmlns:a16="http://schemas.microsoft.com/office/drawing/2014/main" id="{BAC3C677-7D73-2A01-66E8-7E5737551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981" y="3533177"/>
              <a:ext cx="271035" cy="96663"/>
            </a:xfrm>
            <a:custGeom>
              <a:avLst/>
              <a:gdLst/>
              <a:ahLst/>
              <a:cxnLst>
                <a:cxn ang="0">
                  <a:pos x="96" y="27"/>
                </a:cxn>
                <a:cxn ang="0">
                  <a:pos x="42" y="5"/>
                </a:cxn>
                <a:cxn ang="0">
                  <a:pos x="2" y="19"/>
                </a:cxn>
                <a:cxn ang="0">
                  <a:pos x="21" y="10"/>
                </a:cxn>
                <a:cxn ang="0">
                  <a:pos x="32" y="15"/>
                </a:cxn>
                <a:cxn ang="0">
                  <a:pos x="51" y="19"/>
                </a:cxn>
                <a:cxn ang="0">
                  <a:pos x="75" y="32"/>
                </a:cxn>
                <a:cxn ang="0">
                  <a:pos x="81" y="41"/>
                </a:cxn>
                <a:cxn ang="0">
                  <a:pos x="117" y="40"/>
                </a:cxn>
                <a:cxn ang="0">
                  <a:pos x="96" y="27"/>
                </a:cxn>
              </a:cxnLst>
              <a:rect l="0" t="0" r="r" b="b"/>
              <a:pathLst>
                <a:path w="119" h="43">
                  <a:moveTo>
                    <a:pt x="96" y="27"/>
                  </a:moveTo>
                  <a:cubicBezTo>
                    <a:pt x="89" y="27"/>
                    <a:pt x="64" y="10"/>
                    <a:pt x="42" y="5"/>
                  </a:cubicBezTo>
                  <a:cubicBezTo>
                    <a:pt x="19" y="0"/>
                    <a:pt x="0" y="16"/>
                    <a:pt x="2" y="19"/>
                  </a:cubicBezTo>
                  <a:cubicBezTo>
                    <a:pt x="5" y="23"/>
                    <a:pt x="16" y="14"/>
                    <a:pt x="21" y="10"/>
                  </a:cubicBezTo>
                  <a:cubicBezTo>
                    <a:pt x="27" y="6"/>
                    <a:pt x="32" y="12"/>
                    <a:pt x="32" y="15"/>
                  </a:cubicBezTo>
                  <a:cubicBezTo>
                    <a:pt x="33" y="17"/>
                    <a:pt x="40" y="19"/>
                    <a:pt x="51" y="19"/>
                  </a:cubicBezTo>
                  <a:cubicBezTo>
                    <a:pt x="63" y="20"/>
                    <a:pt x="64" y="29"/>
                    <a:pt x="75" y="32"/>
                  </a:cubicBezTo>
                  <a:cubicBezTo>
                    <a:pt x="86" y="34"/>
                    <a:pt x="75" y="39"/>
                    <a:pt x="81" y="41"/>
                  </a:cubicBezTo>
                  <a:cubicBezTo>
                    <a:pt x="86" y="43"/>
                    <a:pt x="115" y="42"/>
                    <a:pt x="117" y="40"/>
                  </a:cubicBezTo>
                  <a:cubicBezTo>
                    <a:pt x="119" y="37"/>
                    <a:pt x="104" y="27"/>
                    <a:pt x="96" y="2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0" name="Freeform 121">
              <a:extLst>
                <a:ext uri="{FF2B5EF4-FFF2-40B4-BE49-F238E27FC236}">
                  <a16:creationId xmlns:a16="http://schemas.microsoft.com/office/drawing/2014/main" id="{81D675D5-23C6-F72D-136A-2B9429601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2399" y="3662060"/>
              <a:ext cx="62547" cy="30326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26" y="9"/>
                </a:cxn>
                <a:cxn ang="0">
                  <a:pos x="3" y="5"/>
                </a:cxn>
              </a:cxnLst>
              <a:rect l="0" t="0" r="r" b="b"/>
              <a:pathLst>
                <a:path w="28" h="13">
                  <a:moveTo>
                    <a:pt x="3" y="5"/>
                  </a:moveTo>
                  <a:cubicBezTo>
                    <a:pt x="5" y="8"/>
                    <a:pt x="24" y="13"/>
                    <a:pt x="26" y="9"/>
                  </a:cubicBezTo>
                  <a:cubicBezTo>
                    <a:pt x="28" y="4"/>
                    <a:pt x="0" y="0"/>
                    <a:pt x="3" y="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1" name="Freeform 122">
              <a:extLst>
                <a:ext uri="{FF2B5EF4-FFF2-40B4-BE49-F238E27FC236}">
                  <a16:creationId xmlns:a16="http://schemas.microsoft.com/office/drawing/2014/main" id="{A510ED8E-53C0-D5E4-A7D3-7CB2B7B45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388" y="3660164"/>
              <a:ext cx="56860" cy="32221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23" y="7"/>
                </a:cxn>
                <a:cxn ang="0">
                  <a:pos x="4" y="7"/>
                </a:cxn>
              </a:cxnLst>
              <a:rect l="0" t="0" r="r" b="b"/>
              <a:pathLst>
                <a:path w="25" h="14">
                  <a:moveTo>
                    <a:pt x="4" y="7"/>
                  </a:moveTo>
                  <a:cubicBezTo>
                    <a:pt x="9" y="14"/>
                    <a:pt x="22" y="9"/>
                    <a:pt x="23" y="7"/>
                  </a:cubicBezTo>
                  <a:cubicBezTo>
                    <a:pt x="25" y="2"/>
                    <a:pt x="0" y="0"/>
                    <a:pt x="4" y="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2" name="Freeform 123">
              <a:extLst>
                <a:ext uri="{FF2B5EF4-FFF2-40B4-BE49-F238E27FC236}">
                  <a16:creationId xmlns:a16="http://schemas.microsoft.com/office/drawing/2014/main" id="{EE40A860-BC0A-63CC-AD74-586050310C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85923" y="1201901"/>
              <a:ext cx="1578824" cy="1177011"/>
            </a:xfrm>
            <a:custGeom>
              <a:avLst/>
              <a:gdLst/>
              <a:ahLst/>
              <a:cxnLst>
                <a:cxn ang="0">
                  <a:pos x="606" y="59"/>
                </a:cxn>
                <a:cxn ang="0">
                  <a:pos x="555" y="83"/>
                </a:cxn>
                <a:cxn ang="0">
                  <a:pos x="552" y="52"/>
                </a:cxn>
                <a:cxn ang="0">
                  <a:pos x="494" y="47"/>
                </a:cxn>
                <a:cxn ang="0">
                  <a:pos x="551" y="38"/>
                </a:cxn>
                <a:cxn ang="0">
                  <a:pos x="546" y="17"/>
                </a:cxn>
                <a:cxn ang="0">
                  <a:pos x="467" y="1"/>
                </a:cxn>
                <a:cxn ang="0">
                  <a:pos x="393" y="10"/>
                </a:cxn>
                <a:cxn ang="0">
                  <a:pos x="337" y="11"/>
                </a:cxn>
                <a:cxn ang="0">
                  <a:pos x="291" y="31"/>
                </a:cxn>
                <a:cxn ang="0">
                  <a:pos x="280" y="37"/>
                </a:cxn>
                <a:cxn ang="0">
                  <a:pos x="247" y="47"/>
                </a:cxn>
                <a:cxn ang="0">
                  <a:pos x="216" y="58"/>
                </a:cxn>
                <a:cxn ang="0">
                  <a:pos x="162" y="47"/>
                </a:cxn>
                <a:cxn ang="0">
                  <a:pos x="133" y="70"/>
                </a:cxn>
                <a:cxn ang="0">
                  <a:pos x="88" y="99"/>
                </a:cxn>
                <a:cxn ang="0">
                  <a:pos x="0" y="142"/>
                </a:cxn>
                <a:cxn ang="0">
                  <a:pos x="56" y="158"/>
                </a:cxn>
                <a:cxn ang="0">
                  <a:pos x="16" y="172"/>
                </a:cxn>
                <a:cxn ang="0">
                  <a:pos x="50" y="194"/>
                </a:cxn>
                <a:cxn ang="0">
                  <a:pos x="95" y="192"/>
                </a:cxn>
                <a:cxn ang="0">
                  <a:pos x="163" y="211"/>
                </a:cxn>
                <a:cxn ang="0">
                  <a:pos x="197" y="256"/>
                </a:cxn>
                <a:cxn ang="0">
                  <a:pos x="202" y="297"/>
                </a:cxn>
                <a:cxn ang="0">
                  <a:pos x="245" y="312"/>
                </a:cxn>
                <a:cxn ang="0">
                  <a:pos x="240" y="328"/>
                </a:cxn>
                <a:cxn ang="0">
                  <a:pos x="234" y="356"/>
                </a:cxn>
                <a:cxn ang="0">
                  <a:pos x="226" y="390"/>
                </a:cxn>
                <a:cxn ang="0">
                  <a:pos x="235" y="436"/>
                </a:cxn>
                <a:cxn ang="0">
                  <a:pos x="256" y="463"/>
                </a:cxn>
                <a:cxn ang="0">
                  <a:pos x="287" y="498"/>
                </a:cxn>
                <a:cxn ang="0">
                  <a:pos x="331" y="515"/>
                </a:cxn>
                <a:cxn ang="0">
                  <a:pos x="344" y="471"/>
                </a:cxn>
                <a:cxn ang="0">
                  <a:pos x="363" y="449"/>
                </a:cxn>
                <a:cxn ang="0">
                  <a:pos x="365" y="427"/>
                </a:cxn>
                <a:cxn ang="0">
                  <a:pos x="384" y="413"/>
                </a:cxn>
                <a:cxn ang="0">
                  <a:pos x="401" y="409"/>
                </a:cxn>
                <a:cxn ang="0">
                  <a:pos x="461" y="369"/>
                </a:cxn>
                <a:cxn ang="0">
                  <a:pos x="500" y="359"/>
                </a:cxn>
                <a:cxn ang="0">
                  <a:pos x="576" y="325"/>
                </a:cxn>
                <a:cxn ang="0">
                  <a:pos x="535" y="316"/>
                </a:cxn>
                <a:cxn ang="0">
                  <a:pos x="577" y="319"/>
                </a:cxn>
                <a:cxn ang="0">
                  <a:pos x="569" y="280"/>
                </a:cxn>
                <a:cxn ang="0">
                  <a:pos x="547" y="261"/>
                </a:cxn>
                <a:cxn ang="0">
                  <a:pos x="596" y="254"/>
                </a:cxn>
                <a:cxn ang="0">
                  <a:pos x="609" y="230"/>
                </a:cxn>
                <a:cxn ang="0">
                  <a:pos x="603" y="193"/>
                </a:cxn>
                <a:cxn ang="0">
                  <a:pos x="590" y="178"/>
                </a:cxn>
                <a:cxn ang="0">
                  <a:pos x="595" y="162"/>
                </a:cxn>
                <a:cxn ang="0">
                  <a:pos x="578" y="154"/>
                </a:cxn>
                <a:cxn ang="0">
                  <a:pos x="624" y="106"/>
                </a:cxn>
                <a:cxn ang="0">
                  <a:pos x="613" y="94"/>
                </a:cxn>
                <a:cxn ang="0">
                  <a:pos x="626" y="81"/>
                </a:cxn>
                <a:cxn ang="0">
                  <a:pos x="691" y="58"/>
                </a:cxn>
                <a:cxn ang="0">
                  <a:pos x="228" y="329"/>
                </a:cxn>
                <a:cxn ang="0">
                  <a:pos x="216" y="342"/>
                </a:cxn>
              </a:cxnLst>
              <a:rect l="0" t="0" r="r" b="b"/>
              <a:pathLst>
                <a:path w="691" h="516">
                  <a:moveTo>
                    <a:pt x="652" y="47"/>
                  </a:moveTo>
                  <a:cubicBezTo>
                    <a:pt x="640" y="47"/>
                    <a:pt x="630" y="49"/>
                    <a:pt x="629" y="58"/>
                  </a:cubicBezTo>
                  <a:cubicBezTo>
                    <a:pt x="628" y="67"/>
                    <a:pt x="613" y="56"/>
                    <a:pt x="606" y="59"/>
                  </a:cubicBezTo>
                  <a:cubicBezTo>
                    <a:pt x="599" y="62"/>
                    <a:pt x="603" y="52"/>
                    <a:pt x="596" y="56"/>
                  </a:cubicBezTo>
                  <a:cubicBezTo>
                    <a:pt x="589" y="59"/>
                    <a:pt x="582" y="67"/>
                    <a:pt x="574" y="70"/>
                  </a:cubicBezTo>
                  <a:cubicBezTo>
                    <a:pt x="566" y="74"/>
                    <a:pt x="560" y="82"/>
                    <a:pt x="555" y="83"/>
                  </a:cubicBezTo>
                  <a:cubicBezTo>
                    <a:pt x="550" y="83"/>
                    <a:pt x="566" y="67"/>
                    <a:pt x="574" y="59"/>
                  </a:cubicBezTo>
                  <a:cubicBezTo>
                    <a:pt x="582" y="51"/>
                    <a:pt x="577" y="42"/>
                    <a:pt x="567" y="43"/>
                  </a:cubicBezTo>
                  <a:cubicBezTo>
                    <a:pt x="556" y="44"/>
                    <a:pt x="558" y="51"/>
                    <a:pt x="552" y="52"/>
                  </a:cubicBezTo>
                  <a:cubicBezTo>
                    <a:pt x="546" y="53"/>
                    <a:pt x="518" y="68"/>
                    <a:pt x="516" y="63"/>
                  </a:cubicBezTo>
                  <a:cubicBezTo>
                    <a:pt x="515" y="59"/>
                    <a:pt x="540" y="52"/>
                    <a:pt x="540" y="49"/>
                  </a:cubicBezTo>
                  <a:cubicBezTo>
                    <a:pt x="539" y="46"/>
                    <a:pt x="508" y="45"/>
                    <a:pt x="494" y="47"/>
                  </a:cubicBezTo>
                  <a:cubicBezTo>
                    <a:pt x="480" y="49"/>
                    <a:pt x="455" y="57"/>
                    <a:pt x="455" y="53"/>
                  </a:cubicBezTo>
                  <a:cubicBezTo>
                    <a:pt x="455" y="49"/>
                    <a:pt x="484" y="44"/>
                    <a:pt x="498" y="42"/>
                  </a:cubicBezTo>
                  <a:cubicBezTo>
                    <a:pt x="513" y="40"/>
                    <a:pt x="540" y="43"/>
                    <a:pt x="551" y="38"/>
                  </a:cubicBezTo>
                  <a:cubicBezTo>
                    <a:pt x="563" y="34"/>
                    <a:pt x="580" y="33"/>
                    <a:pt x="583" y="30"/>
                  </a:cubicBezTo>
                  <a:cubicBezTo>
                    <a:pt x="586" y="26"/>
                    <a:pt x="570" y="21"/>
                    <a:pt x="562" y="21"/>
                  </a:cubicBezTo>
                  <a:cubicBezTo>
                    <a:pt x="554" y="22"/>
                    <a:pt x="546" y="21"/>
                    <a:pt x="546" y="17"/>
                  </a:cubicBezTo>
                  <a:cubicBezTo>
                    <a:pt x="547" y="13"/>
                    <a:pt x="534" y="12"/>
                    <a:pt x="533" y="9"/>
                  </a:cubicBezTo>
                  <a:cubicBezTo>
                    <a:pt x="531" y="6"/>
                    <a:pt x="506" y="8"/>
                    <a:pt x="501" y="5"/>
                  </a:cubicBezTo>
                  <a:cubicBezTo>
                    <a:pt x="496" y="1"/>
                    <a:pt x="480" y="0"/>
                    <a:pt x="467" y="1"/>
                  </a:cubicBezTo>
                  <a:cubicBezTo>
                    <a:pt x="453" y="2"/>
                    <a:pt x="426" y="1"/>
                    <a:pt x="420" y="2"/>
                  </a:cubicBezTo>
                  <a:cubicBezTo>
                    <a:pt x="413" y="3"/>
                    <a:pt x="409" y="5"/>
                    <a:pt x="404" y="5"/>
                  </a:cubicBezTo>
                  <a:cubicBezTo>
                    <a:pt x="398" y="4"/>
                    <a:pt x="389" y="6"/>
                    <a:pt x="393" y="10"/>
                  </a:cubicBezTo>
                  <a:cubicBezTo>
                    <a:pt x="399" y="16"/>
                    <a:pt x="384" y="19"/>
                    <a:pt x="385" y="14"/>
                  </a:cubicBezTo>
                  <a:cubicBezTo>
                    <a:pt x="386" y="9"/>
                    <a:pt x="372" y="7"/>
                    <a:pt x="367" y="11"/>
                  </a:cubicBezTo>
                  <a:cubicBezTo>
                    <a:pt x="362" y="15"/>
                    <a:pt x="340" y="6"/>
                    <a:pt x="337" y="11"/>
                  </a:cubicBezTo>
                  <a:cubicBezTo>
                    <a:pt x="333" y="15"/>
                    <a:pt x="307" y="14"/>
                    <a:pt x="299" y="15"/>
                  </a:cubicBezTo>
                  <a:cubicBezTo>
                    <a:pt x="292" y="16"/>
                    <a:pt x="311" y="22"/>
                    <a:pt x="311" y="25"/>
                  </a:cubicBezTo>
                  <a:cubicBezTo>
                    <a:pt x="310" y="29"/>
                    <a:pt x="286" y="25"/>
                    <a:pt x="291" y="31"/>
                  </a:cubicBezTo>
                  <a:cubicBezTo>
                    <a:pt x="296" y="37"/>
                    <a:pt x="312" y="42"/>
                    <a:pt x="319" y="49"/>
                  </a:cubicBezTo>
                  <a:cubicBezTo>
                    <a:pt x="327" y="57"/>
                    <a:pt x="313" y="52"/>
                    <a:pt x="305" y="47"/>
                  </a:cubicBezTo>
                  <a:cubicBezTo>
                    <a:pt x="296" y="41"/>
                    <a:pt x="285" y="43"/>
                    <a:pt x="280" y="37"/>
                  </a:cubicBezTo>
                  <a:cubicBezTo>
                    <a:pt x="274" y="32"/>
                    <a:pt x="254" y="27"/>
                    <a:pt x="249" y="31"/>
                  </a:cubicBezTo>
                  <a:cubicBezTo>
                    <a:pt x="243" y="34"/>
                    <a:pt x="263" y="42"/>
                    <a:pt x="263" y="46"/>
                  </a:cubicBezTo>
                  <a:cubicBezTo>
                    <a:pt x="263" y="51"/>
                    <a:pt x="250" y="45"/>
                    <a:pt x="247" y="47"/>
                  </a:cubicBezTo>
                  <a:cubicBezTo>
                    <a:pt x="245" y="49"/>
                    <a:pt x="233" y="36"/>
                    <a:pt x="227" y="36"/>
                  </a:cubicBezTo>
                  <a:cubicBezTo>
                    <a:pt x="220" y="36"/>
                    <a:pt x="226" y="42"/>
                    <a:pt x="226" y="50"/>
                  </a:cubicBezTo>
                  <a:cubicBezTo>
                    <a:pt x="226" y="58"/>
                    <a:pt x="213" y="63"/>
                    <a:pt x="216" y="58"/>
                  </a:cubicBezTo>
                  <a:cubicBezTo>
                    <a:pt x="220" y="52"/>
                    <a:pt x="217" y="37"/>
                    <a:pt x="210" y="35"/>
                  </a:cubicBezTo>
                  <a:cubicBezTo>
                    <a:pt x="203" y="32"/>
                    <a:pt x="185" y="40"/>
                    <a:pt x="176" y="40"/>
                  </a:cubicBezTo>
                  <a:cubicBezTo>
                    <a:pt x="167" y="40"/>
                    <a:pt x="154" y="43"/>
                    <a:pt x="162" y="47"/>
                  </a:cubicBezTo>
                  <a:cubicBezTo>
                    <a:pt x="170" y="52"/>
                    <a:pt x="162" y="55"/>
                    <a:pt x="155" y="50"/>
                  </a:cubicBezTo>
                  <a:cubicBezTo>
                    <a:pt x="148" y="45"/>
                    <a:pt x="125" y="50"/>
                    <a:pt x="130" y="53"/>
                  </a:cubicBezTo>
                  <a:cubicBezTo>
                    <a:pt x="134" y="56"/>
                    <a:pt x="136" y="66"/>
                    <a:pt x="133" y="70"/>
                  </a:cubicBezTo>
                  <a:cubicBezTo>
                    <a:pt x="130" y="74"/>
                    <a:pt x="120" y="66"/>
                    <a:pt x="111" y="67"/>
                  </a:cubicBezTo>
                  <a:cubicBezTo>
                    <a:pt x="102" y="67"/>
                    <a:pt x="58" y="89"/>
                    <a:pt x="60" y="94"/>
                  </a:cubicBezTo>
                  <a:cubicBezTo>
                    <a:pt x="63" y="100"/>
                    <a:pt x="82" y="95"/>
                    <a:pt x="88" y="99"/>
                  </a:cubicBezTo>
                  <a:cubicBezTo>
                    <a:pt x="94" y="102"/>
                    <a:pt x="86" y="114"/>
                    <a:pt x="79" y="119"/>
                  </a:cubicBezTo>
                  <a:cubicBezTo>
                    <a:pt x="71" y="124"/>
                    <a:pt x="44" y="120"/>
                    <a:pt x="43" y="126"/>
                  </a:cubicBezTo>
                  <a:cubicBezTo>
                    <a:pt x="43" y="132"/>
                    <a:pt x="0" y="133"/>
                    <a:pt x="0" y="142"/>
                  </a:cubicBezTo>
                  <a:cubicBezTo>
                    <a:pt x="0" y="146"/>
                    <a:pt x="2" y="150"/>
                    <a:pt x="7" y="151"/>
                  </a:cubicBezTo>
                  <a:cubicBezTo>
                    <a:pt x="13" y="152"/>
                    <a:pt x="20" y="150"/>
                    <a:pt x="26" y="156"/>
                  </a:cubicBezTo>
                  <a:cubicBezTo>
                    <a:pt x="31" y="162"/>
                    <a:pt x="46" y="162"/>
                    <a:pt x="56" y="158"/>
                  </a:cubicBezTo>
                  <a:cubicBezTo>
                    <a:pt x="67" y="154"/>
                    <a:pt x="74" y="159"/>
                    <a:pt x="74" y="165"/>
                  </a:cubicBezTo>
                  <a:cubicBezTo>
                    <a:pt x="74" y="171"/>
                    <a:pt x="51" y="163"/>
                    <a:pt x="44" y="167"/>
                  </a:cubicBezTo>
                  <a:cubicBezTo>
                    <a:pt x="37" y="171"/>
                    <a:pt x="15" y="168"/>
                    <a:pt x="16" y="172"/>
                  </a:cubicBezTo>
                  <a:cubicBezTo>
                    <a:pt x="17" y="177"/>
                    <a:pt x="28" y="176"/>
                    <a:pt x="36" y="178"/>
                  </a:cubicBezTo>
                  <a:cubicBezTo>
                    <a:pt x="45" y="179"/>
                    <a:pt x="37" y="183"/>
                    <a:pt x="37" y="187"/>
                  </a:cubicBezTo>
                  <a:cubicBezTo>
                    <a:pt x="36" y="190"/>
                    <a:pt x="41" y="190"/>
                    <a:pt x="50" y="194"/>
                  </a:cubicBezTo>
                  <a:cubicBezTo>
                    <a:pt x="59" y="198"/>
                    <a:pt x="73" y="201"/>
                    <a:pt x="68" y="196"/>
                  </a:cubicBezTo>
                  <a:cubicBezTo>
                    <a:pt x="64" y="191"/>
                    <a:pt x="77" y="192"/>
                    <a:pt x="80" y="195"/>
                  </a:cubicBezTo>
                  <a:cubicBezTo>
                    <a:pt x="82" y="198"/>
                    <a:pt x="88" y="190"/>
                    <a:pt x="95" y="192"/>
                  </a:cubicBezTo>
                  <a:cubicBezTo>
                    <a:pt x="101" y="194"/>
                    <a:pt x="103" y="186"/>
                    <a:pt x="108" y="189"/>
                  </a:cubicBezTo>
                  <a:cubicBezTo>
                    <a:pt x="113" y="193"/>
                    <a:pt x="137" y="195"/>
                    <a:pt x="145" y="199"/>
                  </a:cubicBezTo>
                  <a:cubicBezTo>
                    <a:pt x="153" y="203"/>
                    <a:pt x="164" y="204"/>
                    <a:pt x="163" y="211"/>
                  </a:cubicBezTo>
                  <a:cubicBezTo>
                    <a:pt x="162" y="217"/>
                    <a:pt x="169" y="222"/>
                    <a:pt x="178" y="226"/>
                  </a:cubicBezTo>
                  <a:cubicBezTo>
                    <a:pt x="187" y="230"/>
                    <a:pt x="189" y="238"/>
                    <a:pt x="189" y="244"/>
                  </a:cubicBezTo>
                  <a:cubicBezTo>
                    <a:pt x="188" y="250"/>
                    <a:pt x="198" y="254"/>
                    <a:pt x="197" y="256"/>
                  </a:cubicBezTo>
                  <a:cubicBezTo>
                    <a:pt x="195" y="259"/>
                    <a:pt x="196" y="263"/>
                    <a:pt x="202" y="268"/>
                  </a:cubicBezTo>
                  <a:cubicBezTo>
                    <a:pt x="208" y="273"/>
                    <a:pt x="193" y="277"/>
                    <a:pt x="197" y="282"/>
                  </a:cubicBezTo>
                  <a:cubicBezTo>
                    <a:pt x="200" y="287"/>
                    <a:pt x="191" y="296"/>
                    <a:pt x="202" y="297"/>
                  </a:cubicBezTo>
                  <a:cubicBezTo>
                    <a:pt x="213" y="299"/>
                    <a:pt x="211" y="290"/>
                    <a:pt x="219" y="290"/>
                  </a:cubicBezTo>
                  <a:cubicBezTo>
                    <a:pt x="227" y="290"/>
                    <a:pt x="219" y="297"/>
                    <a:pt x="223" y="301"/>
                  </a:cubicBezTo>
                  <a:cubicBezTo>
                    <a:pt x="227" y="306"/>
                    <a:pt x="236" y="305"/>
                    <a:pt x="245" y="312"/>
                  </a:cubicBezTo>
                  <a:cubicBezTo>
                    <a:pt x="253" y="319"/>
                    <a:pt x="248" y="322"/>
                    <a:pt x="240" y="316"/>
                  </a:cubicBezTo>
                  <a:cubicBezTo>
                    <a:pt x="232" y="311"/>
                    <a:pt x="210" y="312"/>
                    <a:pt x="210" y="314"/>
                  </a:cubicBezTo>
                  <a:cubicBezTo>
                    <a:pt x="210" y="316"/>
                    <a:pt x="235" y="330"/>
                    <a:pt x="240" y="328"/>
                  </a:cubicBezTo>
                  <a:cubicBezTo>
                    <a:pt x="246" y="326"/>
                    <a:pt x="254" y="336"/>
                    <a:pt x="250" y="340"/>
                  </a:cubicBezTo>
                  <a:cubicBezTo>
                    <a:pt x="247" y="343"/>
                    <a:pt x="249" y="351"/>
                    <a:pt x="248" y="355"/>
                  </a:cubicBezTo>
                  <a:cubicBezTo>
                    <a:pt x="247" y="359"/>
                    <a:pt x="239" y="355"/>
                    <a:pt x="234" y="356"/>
                  </a:cubicBezTo>
                  <a:cubicBezTo>
                    <a:pt x="228" y="357"/>
                    <a:pt x="225" y="358"/>
                    <a:pt x="225" y="364"/>
                  </a:cubicBezTo>
                  <a:cubicBezTo>
                    <a:pt x="225" y="370"/>
                    <a:pt x="216" y="374"/>
                    <a:pt x="215" y="381"/>
                  </a:cubicBezTo>
                  <a:cubicBezTo>
                    <a:pt x="214" y="388"/>
                    <a:pt x="222" y="387"/>
                    <a:pt x="226" y="390"/>
                  </a:cubicBezTo>
                  <a:cubicBezTo>
                    <a:pt x="231" y="393"/>
                    <a:pt x="218" y="395"/>
                    <a:pt x="218" y="400"/>
                  </a:cubicBezTo>
                  <a:cubicBezTo>
                    <a:pt x="217" y="405"/>
                    <a:pt x="229" y="414"/>
                    <a:pt x="233" y="417"/>
                  </a:cubicBezTo>
                  <a:cubicBezTo>
                    <a:pt x="238" y="419"/>
                    <a:pt x="234" y="430"/>
                    <a:pt x="235" y="436"/>
                  </a:cubicBezTo>
                  <a:cubicBezTo>
                    <a:pt x="237" y="442"/>
                    <a:pt x="243" y="435"/>
                    <a:pt x="242" y="442"/>
                  </a:cubicBezTo>
                  <a:cubicBezTo>
                    <a:pt x="241" y="449"/>
                    <a:pt x="247" y="449"/>
                    <a:pt x="248" y="453"/>
                  </a:cubicBezTo>
                  <a:cubicBezTo>
                    <a:pt x="248" y="458"/>
                    <a:pt x="258" y="457"/>
                    <a:pt x="256" y="463"/>
                  </a:cubicBezTo>
                  <a:cubicBezTo>
                    <a:pt x="254" y="469"/>
                    <a:pt x="259" y="473"/>
                    <a:pt x="262" y="477"/>
                  </a:cubicBezTo>
                  <a:cubicBezTo>
                    <a:pt x="264" y="480"/>
                    <a:pt x="273" y="486"/>
                    <a:pt x="274" y="490"/>
                  </a:cubicBezTo>
                  <a:cubicBezTo>
                    <a:pt x="276" y="494"/>
                    <a:pt x="281" y="500"/>
                    <a:pt x="287" y="498"/>
                  </a:cubicBezTo>
                  <a:cubicBezTo>
                    <a:pt x="293" y="497"/>
                    <a:pt x="293" y="502"/>
                    <a:pt x="298" y="502"/>
                  </a:cubicBezTo>
                  <a:cubicBezTo>
                    <a:pt x="303" y="501"/>
                    <a:pt x="310" y="504"/>
                    <a:pt x="311" y="507"/>
                  </a:cubicBezTo>
                  <a:cubicBezTo>
                    <a:pt x="313" y="511"/>
                    <a:pt x="327" y="514"/>
                    <a:pt x="331" y="515"/>
                  </a:cubicBezTo>
                  <a:cubicBezTo>
                    <a:pt x="335" y="516"/>
                    <a:pt x="336" y="508"/>
                    <a:pt x="339" y="506"/>
                  </a:cubicBezTo>
                  <a:cubicBezTo>
                    <a:pt x="343" y="504"/>
                    <a:pt x="342" y="490"/>
                    <a:pt x="345" y="489"/>
                  </a:cubicBezTo>
                  <a:cubicBezTo>
                    <a:pt x="348" y="488"/>
                    <a:pt x="347" y="472"/>
                    <a:pt x="344" y="471"/>
                  </a:cubicBezTo>
                  <a:cubicBezTo>
                    <a:pt x="341" y="470"/>
                    <a:pt x="342" y="464"/>
                    <a:pt x="350" y="465"/>
                  </a:cubicBezTo>
                  <a:cubicBezTo>
                    <a:pt x="357" y="466"/>
                    <a:pt x="355" y="459"/>
                    <a:pt x="358" y="458"/>
                  </a:cubicBezTo>
                  <a:cubicBezTo>
                    <a:pt x="362" y="457"/>
                    <a:pt x="360" y="450"/>
                    <a:pt x="363" y="449"/>
                  </a:cubicBezTo>
                  <a:cubicBezTo>
                    <a:pt x="366" y="448"/>
                    <a:pt x="365" y="444"/>
                    <a:pt x="363" y="441"/>
                  </a:cubicBezTo>
                  <a:cubicBezTo>
                    <a:pt x="361" y="438"/>
                    <a:pt x="364" y="436"/>
                    <a:pt x="368" y="436"/>
                  </a:cubicBezTo>
                  <a:cubicBezTo>
                    <a:pt x="372" y="435"/>
                    <a:pt x="371" y="429"/>
                    <a:pt x="365" y="427"/>
                  </a:cubicBezTo>
                  <a:cubicBezTo>
                    <a:pt x="360" y="425"/>
                    <a:pt x="362" y="419"/>
                    <a:pt x="367" y="423"/>
                  </a:cubicBezTo>
                  <a:cubicBezTo>
                    <a:pt x="372" y="427"/>
                    <a:pt x="376" y="424"/>
                    <a:pt x="373" y="420"/>
                  </a:cubicBezTo>
                  <a:cubicBezTo>
                    <a:pt x="370" y="416"/>
                    <a:pt x="377" y="414"/>
                    <a:pt x="384" y="413"/>
                  </a:cubicBezTo>
                  <a:cubicBezTo>
                    <a:pt x="391" y="413"/>
                    <a:pt x="395" y="409"/>
                    <a:pt x="393" y="404"/>
                  </a:cubicBezTo>
                  <a:cubicBezTo>
                    <a:pt x="392" y="398"/>
                    <a:pt x="401" y="399"/>
                    <a:pt x="399" y="403"/>
                  </a:cubicBezTo>
                  <a:cubicBezTo>
                    <a:pt x="397" y="408"/>
                    <a:pt x="398" y="413"/>
                    <a:pt x="401" y="409"/>
                  </a:cubicBezTo>
                  <a:cubicBezTo>
                    <a:pt x="405" y="406"/>
                    <a:pt x="411" y="408"/>
                    <a:pt x="422" y="405"/>
                  </a:cubicBezTo>
                  <a:cubicBezTo>
                    <a:pt x="434" y="402"/>
                    <a:pt x="445" y="392"/>
                    <a:pt x="447" y="383"/>
                  </a:cubicBezTo>
                  <a:cubicBezTo>
                    <a:pt x="450" y="374"/>
                    <a:pt x="463" y="375"/>
                    <a:pt x="461" y="369"/>
                  </a:cubicBezTo>
                  <a:cubicBezTo>
                    <a:pt x="460" y="363"/>
                    <a:pt x="464" y="361"/>
                    <a:pt x="472" y="365"/>
                  </a:cubicBezTo>
                  <a:cubicBezTo>
                    <a:pt x="480" y="369"/>
                    <a:pt x="474" y="362"/>
                    <a:pt x="483" y="362"/>
                  </a:cubicBezTo>
                  <a:cubicBezTo>
                    <a:pt x="492" y="362"/>
                    <a:pt x="491" y="359"/>
                    <a:pt x="500" y="359"/>
                  </a:cubicBezTo>
                  <a:cubicBezTo>
                    <a:pt x="509" y="358"/>
                    <a:pt x="532" y="354"/>
                    <a:pt x="540" y="348"/>
                  </a:cubicBezTo>
                  <a:cubicBezTo>
                    <a:pt x="548" y="341"/>
                    <a:pt x="565" y="335"/>
                    <a:pt x="572" y="331"/>
                  </a:cubicBezTo>
                  <a:cubicBezTo>
                    <a:pt x="579" y="327"/>
                    <a:pt x="581" y="323"/>
                    <a:pt x="576" y="325"/>
                  </a:cubicBezTo>
                  <a:cubicBezTo>
                    <a:pt x="572" y="328"/>
                    <a:pt x="563" y="328"/>
                    <a:pt x="556" y="326"/>
                  </a:cubicBezTo>
                  <a:cubicBezTo>
                    <a:pt x="550" y="325"/>
                    <a:pt x="539" y="319"/>
                    <a:pt x="531" y="323"/>
                  </a:cubicBezTo>
                  <a:cubicBezTo>
                    <a:pt x="524" y="328"/>
                    <a:pt x="528" y="317"/>
                    <a:pt x="535" y="316"/>
                  </a:cubicBezTo>
                  <a:cubicBezTo>
                    <a:pt x="541" y="315"/>
                    <a:pt x="538" y="312"/>
                    <a:pt x="537" y="305"/>
                  </a:cubicBezTo>
                  <a:cubicBezTo>
                    <a:pt x="535" y="299"/>
                    <a:pt x="547" y="303"/>
                    <a:pt x="553" y="311"/>
                  </a:cubicBezTo>
                  <a:cubicBezTo>
                    <a:pt x="558" y="318"/>
                    <a:pt x="568" y="322"/>
                    <a:pt x="577" y="319"/>
                  </a:cubicBezTo>
                  <a:cubicBezTo>
                    <a:pt x="586" y="316"/>
                    <a:pt x="578" y="309"/>
                    <a:pt x="581" y="304"/>
                  </a:cubicBezTo>
                  <a:cubicBezTo>
                    <a:pt x="585" y="299"/>
                    <a:pt x="554" y="283"/>
                    <a:pt x="552" y="278"/>
                  </a:cubicBezTo>
                  <a:cubicBezTo>
                    <a:pt x="550" y="273"/>
                    <a:pt x="560" y="276"/>
                    <a:pt x="569" y="280"/>
                  </a:cubicBezTo>
                  <a:cubicBezTo>
                    <a:pt x="577" y="284"/>
                    <a:pt x="579" y="273"/>
                    <a:pt x="579" y="268"/>
                  </a:cubicBezTo>
                  <a:cubicBezTo>
                    <a:pt x="579" y="264"/>
                    <a:pt x="561" y="263"/>
                    <a:pt x="552" y="268"/>
                  </a:cubicBezTo>
                  <a:cubicBezTo>
                    <a:pt x="544" y="273"/>
                    <a:pt x="536" y="262"/>
                    <a:pt x="547" y="261"/>
                  </a:cubicBezTo>
                  <a:cubicBezTo>
                    <a:pt x="559" y="259"/>
                    <a:pt x="548" y="255"/>
                    <a:pt x="552" y="251"/>
                  </a:cubicBezTo>
                  <a:cubicBezTo>
                    <a:pt x="555" y="248"/>
                    <a:pt x="569" y="261"/>
                    <a:pt x="577" y="259"/>
                  </a:cubicBezTo>
                  <a:cubicBezTo>
                    <a:pt x="584" y="256"/>
                    <a:pt x="589" y="259"/>
                    <a:pt x="596" y="254"/>
                  </a:cubicBezTo>
                  <a:cubicBezTo>
                    <a:pt x="602" y="249"/>
                    <a:pt x="584" y="244"/>
                    <a:pt x="581" y="240"/>
                  </a:cubicBezTo>
                  <a:cubicBezTo>
                    <a:pt x="577" y="236"/>
                    <a:pt x="599" y="237"/>
                    <a:pt x="606" y="238"/>
                  </a:cubicBezTo>
                  <a:cubicBezTo>
                    <a:pt x="612" y="238"/>
                    <a:pt x="614" y="228"/>
                    <a:pt x="609" y="230"/>
                  </a:cubicBezTo>
                  <a:cubicBezTo>
                    <a:pt x="603" y="232"/>
                    <a:pt x="584" y="223"/>
                    <a:pt x="588" y="217"/>
                  </a:cubicBezTo>
                  <a:cubicBezTo>
                    <a:pt x="592" y="211"/>
                    <a:pt x="600" y="218"/>
                    <a:pt x="608" y="214"/>
                  </a:cubicBezTo>
                  <a:cubicBezTo>
                    <a:pt x="616" y="210"/>
                    <a:pt x="609" y="193"/>
                    <a:pt x="603" y="193"/>
                  </a:cubicBezTo>
                  <a:cubicBezTo>
                    <a:pt x="597" y="193"/>
                    <a:pt x="583" y="191"/>
                    <a:pt x="583" y="188"/>
                  </a:cubicBezTo>
                  <a:cubicBezTo>
                    <a:pt x="583" y="185"/>
                    <a:pt x="571" y="183"/>
                    <a:pt x="574" y="180"/>
                  </a:cubicBezTo>
                  <a:cubicBezTo>
                    <a:pt x="578" y="177"/>
                    <a:pt x="582" y="183"/>
                    <a:pt x="590" y="178"/>
                  </a:cubicBezTo>
                  <a:cubicBezTo>
                    <a:pt x="597" y="172"/>
                    <a:pt x="613" y="179"/>
                    <a:pt x="620" y="178"/>
                  </a:cubicBezTo>
                  <a:cubicBezTo>
                    <a:pt x="627" y="176"/>
                    <a:pt x="617" y="163"/>
                    <a:pt x="613" y="166"/>
                  </a:cubicBezTo>
                  <a:cubicBezTo>
                    <a:pt x="609" y="168"/>
                    <a:pt x="596" y="169"/>
                    <a:pt x="595" y="162"/>
                  </a:cubicBezTo>
                  <a:cubicBezTo>
                    <a:pt x="594" y="155"/>
                    <a:pt x="608" y="162"/>
                    <a:pt x="610" y="158"/>
                  </a:cubicBezTo>
                  <a:cubicBezTo>
                    <a:pt x="612" y="155"/>
                    <a:pt x="591" y="146"/>
                    <a:pt x="587" y="153"/>
                  </a:cubicBezTo>
                  <a:cubicBezTo>
                    <a:pt x="584" y="160"/>
                    <a:pt x="572" y="158"/>
                    <a:pt x="578" y="154"/>
                  </a:cubicBezTo>
                  <a:cubicBezTo>
                    <a:pt x="585" y="150"/>
                    <a:pt x="586" y="139"/>
                    <a:pt x="585" y="133"/>
                  </a:cubicBezTo>
                  <a:cubicBezTo>
                    <a:pt x="585" y="127"/>
                    <a:pt x="608" y="127"/>
                    <a:pt x="605" y="118"/>
                  </a:cubicBezTo>
                  <a:cubicBezTo>
                    <a:pt x="603" y="108"/>
                    <a:pt x="616" y="106"/>
                    <a:pt x="624" y="106"/>
                  </a:cubicBezTo>
                  <a:cubicBezTo>
                    <a:pt x="632" y="106"/>
                    <a:pt x="624" y="96"/>
                    <a:pt x="616" y="97"/>
                  </a:cubicBezTo>
                  <a:cubicBezTo>
                    <a:pt x="609" y="98"/>
                    <a:pt x="601" y="107"/>
                    <a:pt x="598" y="103"/>
                  </a:cubicBezTo>
                  <a:cubicBezTo>
                    <a:pt x="594" y="100"/>
                    <a:pt x="606" y="94"/>
                    <a:pt x="613" y="94"/>
                  </a:cubicBezTo>
                  <a:cubicBezTo>
                    <a:pt x="620" y="94"/>
                    <a:pt x="636" y="93"/>
                    <a:pt x="641" y="90"/>
                  </a:cubicBezTo>
                  <a:cubicBezTo>
                    <a:pt x="647" y="87"/>
                    <a:pt x="631" y="84"/>
                    <a:pt x="621" y="85"/>
                  </a:cubicBezTo>
                  <a:cubicBezTo>
                    <a:pt x="610" y="86"/>
                    <a:pt x="610" y="82"/>
                    <a:pt x="626" y="81"/>
                  </a:cubicBezTo>
                  <a:cubicBezTo>
                    <a:pt x="642" y="81"/>
                    <a:pt x="639" y="78"/>
                    <a:pt x="651" y="76"/>
                  </a:cubicBezTo>
                  <a:cubicBezTo>
                    <a:pt x="662" y="75"/>
                    <a:pt x="658" y="70"/>
                    <a:pt x="665" y="70"/>
                  </a:cubicBezTo>
                  <a:cubicBezTo>
                    <a:pt x="672" y="70"/>
                    <a:pt x="691" y="62"/>
                    <a:pt x="691" y="58"/>
                  </a:cubicBezTo>
                  <a:cubicBezTo>
                    <a:pt x="691" y="55"/>
                    <a:pt x="664" y="47"/>
                    <a:pt x="652" y="47"/>
                  </a:cubicBezTo>
                  <a:close/>
                  <a:moveTo>
                    <a:pt x="237" y="338"/>
                  </a:moveTo>
                  <a:cubicBezTo>
                    <a:pt x="237" y="332"/>
                    <a:pt x="231" y="336"/>
                    <a:pt x="228" y="329"/>
                  </a:cubicBezTo>
                  <a:cubicBezTo>
                    <a:pt x="224" y="323"/>
                    <a:pt x="207" y="320"/>
                    <a:pt x="206" y="325"/>
                  </a:cubicBezTo>
                  <a:cubicBezTo>
                    <a:pt x="205" y="327"/>
                    <a:pt x="200" y="330"/>
                    <a:pt x="204" y="335"/>
                  </a:cubicBezTo>
                  <a:cubicBezTo>
                    <a:pt x="208" y="340"/>
                    <a:pt x="211" y="338"/>
                    <a:pt x="216" y="342"/>
                  </a:cubicBezTo>
                  <a:cubicBezTo>
                    <a:pt x="221" y="347"/>
                    <a:pt x="236" y="343"/>
                    <a:pt x="237" y="338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3" name="Freeform 124">
              <a:extLst>
                <a:ext uri="{FF2B5EF4-FFF2-40B4-BE49-F238E27FC236}">
                  <a16:creationId xmlns:a16="http://schemas.microsoft.com/office/drawing/2014/main" id="{A6472BF7-B30C-C61E-E035-A9F9E6BBB1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7564" y="1222749"/>
              <a:ext cx="2293370" cy="1764568"/>
            </a:xfrm>
            <a:custGeom>
              <a:avLst/>
              <a:gdLst/>
              <a:ahLst/>
              <a:cxnLst>
                <a:cxn ang="0">
                  <a:pos x="205" y="683"/>
                </a:cxn>
                <a:cxn ang="0">
                  <a:pos x="189" y="227"/>
                </a:cxn>
                <a:cxn ang="0">
                  <a:pos x="387" y="251"/>
                </a:cxn>
                <a:cxn ang="0">
                  <a:pos x="257" y="269"/>
                </a:cxn>
                <a:cxn ang="0">
                  <a:pos x="386" y="334"/>
                </a:cxn>
                <a:cxn ang="0">
                  <a:pos x="237" y="194"/>
                </a:cxn>
                <a:cxn ang="0">
                  <a:pos x="208" y="185"/>
                </a:cxn>
                <a:cxn ang="0">
                  <a:pos x="369" y="213"/>
                </a:cxn>
                <a:cxn ang="0">
                  <a:pos x="297" y="144"/>
                </a:cxn>
                <a:cxn ang="0">
                  <a:pos x="413" y="119"/>
                </a:cxn>
                <a:cxn ang="0">
                  <a:pos x="416" y="161"/>
                </a:cxn>
                <a:cxn ang="0">
                  <a:pos x="420" y="185"/>
                </a:cxn>
                <a:cxn ang="0">
                  <a:pos x="543" y="147"/>
                </a:cxn>
                <a:cxn ang="0">
                  <a:pos x="492" y="232"/>
                </a:cxn>
                <a:cxn ang="0">
                  <a:pos x="687" y="220"/>
                </a:cxn>
                <a:cxn ang="0">
                  <a:pos x="580" y="151"/>
                </a:cxn>
                <a:cxn ang="0">
                  <a:pos x="598" y="83"/>
                </a:cxn>
                <a:cxn ang="0">
                  <a:pos x="587" y="66"/>
                </a:cxn>
                <a:cxn ang="0">
                  <a:pos x="634" y="120"/>
                </a:cxn>
                <a:cxn ang="0">
                  <a:pos x="698" y="180"/>
                </a:cxn>
                <a:cxn ang="0">
                  <a:pos x="795" y="87"/>
                </a:cxn>
                <a:cxn ang="0">
                  <a:pos x="760" y="9"/>
                </a:cxn>
                <a:cxn ang="0">
                  <a:pos x="569" y="46"/>
                </a:cxn>
                <a:cxn ang="0">
                  <a:pos x="624" y="440"/>
                </a:cxn>
                <a:cxn ang="0">
                  <a:pos x="827" y="340"/>
                </a:cxn>
                <a:cxn ang="0">
                  <a:pos x="746" y="272"/>
                </a:cxn>
                <a:cxn ang="0">
                  <a:pos x="624" y="250"/>
                </a:cxn>
                <a:cxn ang="0">
                  <a:pos x="704" y="309"/>
                </a:cxn>
                <a:cxn ang="0">
                  <a:pos x="736" y="409"/>
                </a:cxn>
                <a:cxn ang="0">
                  <a:pos x="850" y="419"/>
                </a:cxn>
                <a:cxn ang="0">
                  <a:pos x="682" y="241"/>
                </a:cxn>
                <a:cxn ang="0">
                  <a:pos x="963" y="641"/>
                </a:cxn>
                <a:cxn ang="0">
                  <a:pos x="110" y="629"/>
                </a:cxn>
                <a:cxn ang="0">
                  <a:pos x="821" y="686"/>
                </a:cxn>
                <a:cxn ang="0">
                  <a:pos x="963" y="609"/>
                </a:cxn>
                <a:cxn ang="0">
                  <a:pos x="895" y="560"/>
                </a:cxn>
                <a:cxn ang="0">
                  <a:pos x="844" y="528"/>
                </a:cxn>
                <a:cxn ang="0">
                  <a:pos x="763" y="463"/>
                </a:cxn>
                <a:cxn ang="0">
                  <a:pos x="727" y="543"/>
                </a:cxn>
                <a:cxn ang="0">
                  <a:pos x="666" y="617"/>
                </a:cxn>
                <a:cxn ang="0">
                  <a:pos x="538" y="525"/>
                </a:cxn>
                <a:cxn ang="0">
                  <a:pos x="579" y="430"/>
                </a:cxn>
                <a:cxn ang="0">
                  <a:pos x="649" y="387"/>
                </a:cxn>
                <a:cxn ang="0">
                  <a:pos x="636" y="339"/>
                </a:cxn>
                <a:cxn ang="0">
                  <a:pos x="580" y="343"/>
                </a:cxn>
                <a:cxn ang="0">
                  <a:pos x="537" y="271"/>
                </a:cxn>
                <a:cxn ang="0">
                  <a:pos x="518" y="292"/>
                </a:cxn>
                <a:cxn ang="0">
                  <a:pos x="508" y="364"/>
                </a:cxn>
                <a:cxn ang="0">
                  <a:pos x="492" y="348"/>
                </a:cxn>
                <a:cxn ang="0">
                  <a:pos x="399" y="348"/>
                </a:cxn>
                <a:cxn ang="0">
                  <a:pos x="268" y="339"/>
                </a:cxn>
                <a:cxn ang="0">
                  <a:pos x="97" y="340"/>
                </a:cxn>
                <a:cxn ang="0">
                  <a:pos x="47" y="341"/>
                </a:cxn>
                <a:cxn ang="0">
                  <a:pos x="127" y="588"/>
                </a:cxn>
                <a:cxn ang="0">
                  <a:pos x="182" y="658"/>
                </a:cxn>
                <a:cxn ang="0">
                  <a:pos x="623" y="689"/>
                </a:cxn>
                <a:cxn ang="0">
                  <a:pos x="701" y="766"/>
                </a:cxn>
                <a:cxn ang="0">
                  <a:pos x="866" y="722"/>
                </a:cxn>
                <a:cxn ang="0">
                  <a:pos x="243" y="407"/>
                </a:cxn>
                <a:cxn ang="0">
                  <a:pos x="241" y="392"/>
                </a:cxn>
                <a:cxn ang="0">
                  <a:pos x="503" y="656"/>
                </a:cxn>
              </a:cxnLst>
              <a:rect l="0" t="0" r="r" b="b"/>
              <a:pathLst>
                <a:path w="1005" h="774">
                  <a:moveTo>
                    <a:pt x="198" y="678"/>
                  </a:moveTo>
                  <a:cubicBezTo>
                    <a:pt x="195" y="675"/>
                    <a:pt x="187" y="676"/>
                    <a:pt x="185" y="672"/>
                  </a:cubicBezTo>
                  <a:cubicBezTo>
                    <a:pt x="184" y="669"/>
                    <a:pt x="176" y="657"/>
                    <a:pt x="172" y="658"/>
                  </a:cubicBezTo>
                  <a:cubicBezTo>
                    <a:pt x="168" y="658"/>
                    <a:pt x="162" y="658"/>
                    <a:pt x="157" y="654"/>
                  </a:cubicBezTo>
                  <a:cubicBezTo>
                    <a:pt x="152" y="651"/>
                    <a:pt x="149" y="650"/>
                    <a:pt x="146" y="653"/>
                  </a:cubicBezTo>
                  <a:cubicBezTo>
                    <a:pt x="142" y="655"/>
                    <a:pt x="149" y="655"/>
                    <a:pt x="149" y="658"/>
                  </a:cubicBezTo>
                  <a:cubicBezTo>
                    <a:pt x="149" y="660"/>
                    <a:pt x="151" y="662"/>
                    <a:pt x="154" y="661"/>
                  </a:cubicBezTo>
                  <a:cubicBezTo>
                    <a:pt x="157" y="661"/>
                    <a:pt x="159" y="667"/>
                    <a:pt x="162" y="667"/>
                  </a:cubicBezTo>
                  <a:cubicBezTo>
                    <a:pt x="165" y="668"/>
                    <a:pt x="166" y="672"/>
                    <a:pt x="170" y="672"/>
                  </a:cubicBezTo>
                  <a:cubicBezTo>
                    <a:pt x="173" y="672"/>
                    <a:pt x="174" y="676"/>
                    <a:pt x="176" y="679"/>
                  </a:cubicBezTo>
                  <a:cubicBezTo>
                    <a:pt x="177" y="681"/>
                    <a:pt x="181" y="679"/>
                    <a:pt x="181" y="681"/>
                  </a:cubicBezTo>
                  <a:cubicBezTo>
                    <a:pt x="181" y="683"/>
                    <a:pt x="185" y="685"/>
                    <a:pt x="186" y="687"/>
                  </a:cubicBezTo>
                  <a:cubicBezTo>
                    <a:pt x="193" y="688"/>
                    <a:pt x="199" y="689"/>
                    <a:pt x="204" y="687"/>
                  </a:cubicBezTo>
                  <a:cubicBezTo>
                    <a:pt x="204" y="686"/>
                    <a:pt x="205" y="684"/>
                    <a:pt x="205" y="683"/>
                  </a:cubicBezTo>
                  <a:cubicBezTo>
                    <a:pt x="207" y="680"/>
                    <a:pt x="202" y="682"/>
                    <a:pt x="198" y="678"/>
                  </a:cubicBezTo>
                  <a:close/>
                  <a:moveTo>
                    <a:pt x="190" y="281"/>
                  </a:moveTo>
                  <a:cubicBezTo>
                    <a:pt x="199" y="283"/>
                    <a:pt x="200" y="299"/>
                    <a:pt x="206" y="299"/>
                  </a:cubicBezTo>
                  <a:cubicBezTo>
                    <a:pt x="210" y="299"/>
                    <a:pt x="207" y="294"/>
                    <a:pt x="213" y="294"/>
                  </a:cubicBezTo>
                  <a:cubicBezTo>
                    <a:pt x="220" y="294"/>
                    <a:pt x="218" y="291"/>
                    <a:pt x="224" y="291"/>
                  </a:cubicBezTo>
                  <a:cubicBezTo>
                    <a:pt x="230" y="292"/>
                    <a:pt x="235" y="290"/>
                    <a:pt x="235" y="283"/>
                  </a:cubicBezTo>
                  <a:cubicBezTo>
                    <a:pt x="235" y="276"/>
                    <a:pt x="240" y="273"/>
                    <a:pt x="246" y="272"/>
                  </a:cubicBezTo>
                  <a:cubicBezTo>
                    <a:pt x="252" y="270"/>
                    <a:pt x="246" y="263"/>
                    <a:pt x="255" y="261"/>
                  </a:cubicBezTo>
                  <a:cubicBezTo>
                    <a:pt x="263" y="259"/>
                    <a:pt x="287" y="249"/>
                    <a:pt x="291" y="246"/>
                  </a:cubicBezTo>
                  <a:cubicBezTo>
                    <a:pt x="295" y="243"/>
                    <a:pt x="286" y="239"/>
                    <a:pt x="277" y="233"/>
                  </a:cubicBezTo>
                  <a:cubicBezTo>
                    <a:pt x="268" y="228"/>
                    <a:pt x="261" y="226"/>
                    <a:pt x="254" y="231"/>
                  </a:cubicBezTo>
                  <a:cubicBezTo>
                    <a:pt x="247" y="235"/>
                    <a:pt x="252" y="226"/>
                    <a:pt x="247" y="228"/>
                  </a:cubicBezTo>
                  <a:cubicBezTo>
                    <a:pt x="241" y="231"/>
                    <a:pt x="226" y="224"/>
                    <a:pt x="224" y="222"/>
                  </a:cubicBezTo>
                  <a:cubicBezTo>
                    <a:pt x="222" y="219"/>
                    <a:pt x="195" y="227"/>
                    <a:pt x="189" y="227"/>
                  </a:cubicBezTo>
                  <a:cubicBezTo>
                    <a:pt x="182" y="227"/>
                    <a:pt x="189" y="234"/>
                    <a:pt x="194" y="238"/>
                  </a:cubicBezTo>
                  <a:cubicBezTo>
                    <a:pt x="198" y="241"/>
                    <a:pt x="183" y="252"/>
                    <a:pt x="186" y="255"/>
                  </a:cubicBezTo>
                  <a:cubicBezTo>
                    <a:pt x="189" y="257"/>
                    <a:pt x="183" y="264"/>
                    <a:pt x="176" y="272"/>
                  </a:cubicBezTo>
                  <a:cubicBezTo>
                    <a:pt x="169" y="280"/>
                    <a:pt x="181" y="279"/>
                    <a:pt x="190" y="281"/>
                  </a:cubicBezTo>
                  <a:close/>
                  <a:moveTo>
                    <a:pt x="440" y="322"/>
                  </a:moveTo>
                  <a:cubicBezTo>
                    <a:pt x="443" y="319"/>
                    <a:pt x="455" y="329"/>
                    <a:pt x="456" y="322"/>
                  </a:cubicBezTo>
                  <a:cubicBezTo>
                    <a:pt x="456" y="314"/>
                    <a:pt x="442" y="311"/>
                    <a:pt x="436" y="307"/>
                  </a:cubicBezTo>
                  <a:cubicBezTo>
                    <a:pt x="430" y="303"/>
                    <a:pt x="427" y="305"/>
                    <a:pt x="418" y="298"/>
                  </a:cubicBezTo>
                  <a:cubicBezTo>
                    <a:pt x="408" y="291"/>
                    <a:pt x="420" y="287"/>
                    <a:pt x="413" y="282"/>
                  </a:cubicBezTo>
                  <a:cubicBezTo>
                    <a:pt x="406" y="276"/>
                    <a:pt x="404" y="261"/>
                    <a:pt x="409" y="256"/>
                  </a:cubicBezTo>
                  <a:cubicBezTo>
                    <a:pt x="414" y="251"/>
                    <a:pt x="419" y="244"/>
                    <a:pt x="410" y="240"/>
                  </a:cubicBezTo>
                  <a:cubicBezTo>
                    <a:pt x="401" y="237"/>
                    <a:pt x="387" y="243"/>
                    <a:pt x="388" y="245"/>
                  </a:cubicBezTo>
                  <a:cubicBezTo>
                    <a:pt x="390" y="247"/>
                    <a:pt x="402" y="254"/>
                    <a:pt x="402" y="257"/>
                  </a:cubicBezTo>
                  <a:cubicBezTo>
                    <a:pt x="402" y="260"/>
                    <a:pt x="391" y="249"/>
                    <a:pt x="387" y="251"/>
                  </a:cubicBezTo>
                  <a:cubicBezTo>
                    <a:pt x="383" y="254"/>
                    <a:pt x="378" y="246"/>
                    <a:pt x="375" y="251"/>
                  </a:cubicBezTo>
                  <a:cubicBezTo>
                    <a:pt x="371" y="256"/>
                    <a:pt x="379" y="274"/>
                    <a:pt x="382" y="279"/>
                  </a:cubicBezTo>
                  <a:cubicBezTo>
                    <a:pt x="385" y="284"/>
                    <a:pt x="379" y="284"/>
                    <a:pt x="375" y="285"/>
                  </a:cubicBezTo>
                  <a:cubicBezTo>
                    <a:pt x="371" y="286"/>
                    <a:pt x="371" y="271"/>
                    <a:pt x="367" y="265"/>
                  </a:cubicBezTo>
                  <a:cubicBezTo>
                    <a:pt x="363" y="260"/>
                    <a:pt x="347" y="253"/>
                    <a:pt x="346" y="257"/>
                  </a:cubicBezTo>
                  <a:cubicBezTo>
                    <a:pt x="345" y="261"/>
                    <a:pt x="356" y="261"/>
                    <a:pt x="354" y="267"/>
                  </a:cubicBezTo>
                  <a:cubicBezTo>
                    <a:pt x="353" y="272"/>
                    <a:pt x="347" y="263"/>
                    <a:pt x="341" y="268"/>
                  </a:cubicBezTo>
                  <a:cubicBezTo>
                    <a:pt x="336" y="272"/>
                    <a:pt x="337" y="269"/>
                    <a:pt x="338" y="265"/>
                  </a:cubicBezTo>
                  <a:cubicBezTo>
                    <a:pt x="339" y="260"/>
                    <a:pt x="330" y="255"/>
                    <a:pt x="320" y="256"/>
                  </a:cubicBezTo>
                  <a:cubicBezTo>
                    <a:pt x="310" y="257"/>
                    <a:pt x="315" y="264"/>
                    <a:pt x="312" y="267"/>
                  </a:cubicBezTo>
                  <a:cubicBezTo>
                    <a:pt x="309" y="269"/>
                    <a:pt x="294" y="265"/>
                    <a:pt x="304" y="263"/>
                  </a:cubicBezTo>
                  <a:cubicBezTo>
                    <a:pt x="313" y="261"/>
                    <a:pt x="309" y="256"/>
                    <a:pt x="306" y="250"/>
                  </a:cubicBezTo>
                  <a:cubicBezTo>
                    <a:pt x="302" y="245"/>
                    <a:pt x="293" y="251"/>
                    <a:pt x="277" y="257"/>
                  </a:cubicBezTo>
                  <a:cubicBezTo>
                    <a:pt x="262" y="262"/>
                    <a:pt x="255" y="268"/>
                    <a:pt x="257" y="269"/>
                  </a:cubicBezTo>
                  <a:cubicBezTo>
                    <a:pt x="259" y="269"/>
                    <a:pt x="259" y="272"/>
                    <a:pt x="253" y="277"/>
                  </a:cubicBezTo>
                  <a:cubicBezTo>
                    <a:pt x="247" y="282"/>
                    <a:pt x="253" y="286"/>
                    <a:pt x="259" y="286"/>
                  </a:cubicBezTo>
                  <a:cubicBezTo>
                    <a:pt x="264" y="286"/>
                    <a:pt x="260" y="290"/>
                    <a:pt x="263" y="292"/>
                  </a:cubicBezTo>
                  <a:cubicBezTo>
                    <a:pt x="267" y="293"/>
                    <a:pt x="285" y="285"/>
                    <a:pt x="290" y="288"/>
                  </a:cubicBezTo>
                  <a:cubicBezTo>
                    <a:pt x="295" y="292"/>
                    <a:pt x="260" y="294"/>
                    <a:pt x="260" y="300"/>
                  </a:cubicBezTo>
                  <a:cubicBezTo>
                    <a:pt x="260" y="306"/>
                    <a:pt x="279" y="309"/>
                    <a:pt x="293" y="307"/>
                  </a:cubicBezTo>
                  <a:cubicBezTo>
                    <a:pt x="307" y="304"/>
                    <a:pt x="332" y="309"/>
                    <a:pt x="332" y="312"/>
                  </a:cubicBezTo>
                  <a:cubicBezTo>
                    <a:pt x="332" y="316"/>
                    <a:pt x="315" y="315"/>
                    <a:pt x="303" y="314"/>
                  </a:cubicBezTo>
                  <a:cubicBezTo>
                    <a:pt x="290" y="314"/>
                    <a:pt x="269" y="318"/>
                    <a:pt x="270" y="322"/>
                  </a:cubicBezTo>
                  <a:cubicBezTo>
                    <a:pt x="271" y="326"/>
                    <a:pt x="272" y="326"/>
                    <a:pt x="285" y="332"/>
                  </a:cubicBezTo>
                  <a:cubicBezTo>
                    <a:pt x="298" y="338"/>
                    <a:pt x="312" y="329"/>
                    <a:pt x="311" y="338"/>
                  </a:cubicBezTo>
                  <a:cubicBezTo>
                    <a:pt x="311" y="346"/>
                    <a:pt x="318" y="348"/>
                    <a:pt x="336" y="349"/>
                  </a:cubicBezTo>
                  <a:cubicBezTo>
                    <a:pt x="353" y="349"/>
                    <a:pt x="361" y="341"/>
                    <a:pt x="370" y="341"/>
                  </a:cubicBezTo>
                  <a:cubicBezTo>
                    <a:pt x="378" y="342"/>
                    <a:pt x="382" y="340"/>
                    <a:pt x="386" y="334"/>
                  </a:cubicBezTo>
                  <a:cubicBezTo>
                    <a:pt x="390" y="328"/>
                    <a:pt x="394" y="332"/>
                    <a:pt x="395" y="335"/>
                  </a:cubicBezTo>
                  <a:cubicBezTo>
                    <a:pt x="396" y="338"/>
                    <a:pt x="407" y="337"/>
                    <a:pt x="409" y="340"/>
                  </a:cubicBezTo>
                  <a:cubicBezTo>
                    <a:pt x="416" y="346"/>
                    <a:pt x="437" y="344"/>
                    <a:pt x="445" y="340"/>
                  </a:cubicBezTo>
                  <a:cubicBezTo>
                    <a:pt x="453" y="336"/>
                    <a:pt x="441" y="325"/>
                    <a:pt x="437" y="330"/>
                  </a:cubicBezTo>
                  <a:cubicBezTo>
                    <a:pt x="433" y="335"/>
                    <a:pt x="430" y="332"/>
                    <a:pt x="429" y="330"/>
                  </a:cubicBezTo>
                  <a:cubicBezTo>
                    <a:pt x="428" y="327"/>
                    <a:pt x="437" y="326"/>
                    <a:pt x="440" y="322"/>
                  </a:cubicBezTo>
                  <a:close/>
                  <a:moveTo>
                    <a:pt x="250" y="199"/>
                  </a:moveTo>
                  <a:cubicBezTo>
                    <a:pt x="259" y="200"/>
                    <a:pt x="268" y="192"/>
                    <a:pt x="267" y="188"/>
                  </a:cubicBezTo>
                  <a:cubicBezTo>
                    <a:pt x="267" y="183"/>
                    <a:pt x="245" y="199"/>
                    <a:pt x="250" y="199"/>
                  </a:cubicBezTo>
                  <a:close/>
                  <a:moveTo>
                    <a:pt x="208" y="185"/>
                  </a:moveTo>
                  <a:cubicBezTo>
                    <a:pt x="212" y="187"/>
                    <a:pt x="208" y="194"/>
                    <a:pt x="212" y="192"/>
                  </a:cubicBezTo>
                  <a:cubicBezTo>
                    <a:pt x="216" y="190"/>
                    <a:pt x="217" y="189"/>
                    <a:pt x="220" y="190"/>
                  </a:cubicBezTo>
                  <a:cubicBezTo>
                    <a:pt x="226" y="192"/>
                    <a:pt x="227" y="187"/>
                    <a:pt x="229" y="185"/>
                  </a:cubicBezTo>
                  <a:cubicBezTo>
                    <a:pt x="232" y="182"/>
                    <a:pt x="231" y="194"/>
                    <a:pt x="237" y="194"/>
                  </a:cubicBezTo>
                  <a:cubicBezTo>
                    <a:pt x="243" y="194"/>
                    <a:pt x="242" y="182"/>
                    <a:pt x="247" y="185"/>
                  </a:cubicBezTo>
                  <a:cubicBezTo>
                    <a:pt x="252" y="189"/>
                    <a:pt x="253" y="184"/>
                    <a:pt x="254" y="180"/>
                  </a:cubicBezTo>
                  <a:cubicBezTo>
                    <a:pt x="255" y="177"/>
                    <a:pt x="255" y="171"/>
                    <a:pt x="261" y="170"/>
                  </a:cubicBezTo>
                  <a:cubicBezTo>
                    <a:pt x="266" y="169"/>
                    <a:pt x="262" y="175"/>
                    <a:pt x="264" y="180"/>
                  </a:cubicBezTo>
                  <a:cubicBezTo>
                    <a:pt x="268" y="186"/>
                    <a:pt x="274" y="180"/>
                    <a:pt x="275" y="177"/>
                  </a:cubicBezTo>
                  <a:cubicBezTo>
                    <a:pt x="275" y="174"/>
                    <a:pt x="284" y="176"/>
                    <a:pt x="284" y="173"/>
                  </a:cubicBezTo>
                  <a:cubicBezTo>
                    <a:pt x="283" y="169"/>
                    <a:pt x="286" y="168"/>
                    <a:pt x="284" y="164"/>
                  </a:cubicBezTo>
                  <a:cubicBezTo>
                    <a:pt x="281" y="160"/>
                    <a:pt x="288" y="161"/>
                    <a:pt x="291" y="158"/>
                  </a:cubicBezTo>
                  <a:cubicBezTo>
                    <a:pt x="294" y="155"/>
                    <a:pt x="287" y="158"/>
                    <a:pt x="282" y="153"/>
                  </a:cubicBezTo>
                  <a:cubicBezTo>
                    <a:pt x="277" y="149"/>
                    <a:pt x="275" y="155"/>
                    <a:pt x="275" y="158"/>
                  </a:cubicBezTo>
                  <a:cubicBezTo>
                    <a:pt x="275" y="161"/>
                    <a:pt x="265" y="158"/>
                    <a:pt x="260" y="156"/>
                  </a:cubicBezTo>
                  <a:cubicBezTo>
                    <a:pt x="254" y="154"/>
                    <a:pt x="247" y="163"/>
                    <a:pt x="239" y="167"/>
                  </a:cubicBezTo>
                  <a:cubicBezTo>
                    <a:pt x="231" y="171"/>
                    <a:pt x="231" y="178"/>
                    <a:pt x="223" y="177"/>
                  </a:cubicBezTo>
                  <a:cubicBezTo>
                    <a:pt x="216" y="177"/>
                    <a:pt x="205" y="184"/>
                    <a:pt x="208" y="185"/>
                  </a:cubicBezTo>
                  <a:close/>
                  <a:moveTo>
                    <a:pt x="286" y="183"/>
                  </a:moveTo>
                  <a:cubicBezTo>
                    <a:pt x="279" y="183"/>
                    <a:pt x="280" y="190"/>
                    <a:pt x="288" y="190"/>
                  </a:cubicBezTo>
                  <a:cubicBezTo>
                    <a:pt x="296" y="190"/>
                    <a:pt x="298" y="193"/>
                    <a:pt x="287" y="192"/>
                  </a:cubicBezTo>
                  <a:cubicBezTo>
                    <a:pt x="275" y="192"/>
                    <a:pt x="270" y="202"/>
                    <a:pt x="278" y="200"/>
                  </a:cubicBezTo>
                  <a:cubicBezTo>
                    <a:pt x="286" y="198"/>
                    <a:pt x="296" y="198"/>
                    <a:pt x="290" y="200"/>
                  </a:cubicBezTo>
                  <a:cubicBezTo>
                    <a:pt x="284" y="202"/>
                    <a:pt x="268" y="203"/>
                    <a:pt x="270" y="206"/>
                  </a:cubicBezTo>
                  <a:cubicBezTo>
                    <a:pt x="271" y="208"/>
                    <a:pt x="278" y="208"/>
                    <a:pt x="284" y="210"/>
                  </a:cubicBezTo>
                  <a:cubicBezTo>
                    <a:pt x="291" y="213"/>
                    <a:pt x="295" y="214"/>
                    <a:pt x="300" y="209"/>
                  </a:cubicBezTo>
                  <a:cubicBezTo>
                    <a:pt x="305" y="203"/>
                    <a:pt x="311" y="198"/>
                    <a:pt x="309" y="205"/>
                  </a:cubicBezTo>
                  <a:cubicBezTo>
                    <a:pt x="306" y="213"/>
                    <a:pt x="317" y="207"/>
                    <a:pt x="330" y="207"/>
                  </a:cubicBezTo>
                  <a:cubicBezTo>
                    <a:pt x="344" y="206"/>
                    <a:pt x="328" y="215"/>
                    <a:pt x="314" y="216"/>
                  </a:cubicBezTo>
                  <a:cubicBezTo>
                    <a:pt x="300" y="217"/>
                    <a:pt x="302" y="224"/>
                    <a:pt x="313" y="226"/>
                  </a:cubicBezTo>
                  <a:cubicBezTo>
                    <a:pt x="324" y="229"/>
                    <a:pt x="348" y="219"/>
                    <a:pt x="353" y="214"/>
                  </a:cubicBezTo>
                  <a:cubicBezTo>
                    <a:pt x="359" y="208"/>
                    <a:pt x="364" y="217"/>
                    <a:pt x="369" y="213"/>
                  </a:cubicBezTo>
                  <a:cubicBezTo>
                    <a:pt x="375" y="209"/>
                    <a:pt x="385" y="213"/>
                    <a:pt x="395" y="211"/>
                  </a:cubicBezTo>
                  <a:cubicBezTo>
                    <a:pt x="404" y="209"/>
                    <a:pt x="406" y="191"/>
                    <a:pt x="399" y="188"/>
                  </a:cubicBezTo>
                  <a:cubicBezTo>
                    <a:pt x="392" y="185"/>
                    <a:pt x="392" y="192"/>
                    <a:pt x="386" y="193"/>
                  </a:cubicBezTo>
                  <a:cubicBezTo>
                    <a:pt x="381" y="194"/>
                    <a:pt x="378" y="187"/>
                    <a:pt x="373" y="182"/>
                  </a:cubicBezTo>
                  <a:cubicBezTo>
                    <a:pt x="369" y="178"/>
                    <a:pt x="372" y="169"/>
                    <a:pt x="365" y="170"/>
                  </a:cubicBezTo>
                  <a:cubicBezTo>
                    <a:pt x="359" y="171"/>
                    <a:pt x="345" y="182"/>
                    <a:pt x="353" y="183"/>
                  </a:cubicBezTo>
                  <a:cubicBezTo>
                    <a:pt x="362" y="184"/>
                    <a:pt x="359" y="188"/>
                    <a:pt x="354" y="190"/>
                  </a:cubicBezTo>
                  <a:cubicBezTo>
                    <a:pt x="350" y="192"/>
                    <a:pt x="365" y="196"/>
                    <a:pt x="363" y="199"/>
                  </a:cubicBezTo>
                  <a:cubicBezTo>
                    <a:pt x="361" y="202"/>
                    <a:pt x="338" y="199"/>
                    <a:pt x="337" y="194"/>
                  </a:cubicBezTo>
                  <a:cubicBezTo>
                    <a:pt x="336" y="189"/>
                    <a:pt x="318" y="180"/>
                    <a:pt x="310" y="182"/>
                  </a:cubicBezTo>
                  <a:cubicBezTo>
                    <a:pt x="303" y="184"/>
                    <a:pt x="306" y="176"/>
                    <a:pt x="298" y="176"/>
                  </a:cubicBezTo>
                  <a:cubicBezTo>
                    <a:pt x="291" y="175"/>
                    <a:pt x="293" y="182"/>
                    <a:pt x="286" y="183"/>
                  </a:cubicBezTo>
                  <a:close/>
                  <a:moveTo>
                    <a:pt x="312" y="147"/>
                  </a:moveTo>
                  <a:cubicBezTo>
                    <a:pt x="315" y="141"/>
                    <a:pt x="296" y="142"/>
                    <a:pt x="297" y="144"/>
                  </a:cubicBezTo>
                  <a:cubicBezTo>
                    <a:pt x="301" y="148"/>
                    <a:pt x="310" y="153"/>
                    <a:pt x="312" y="147"/>
                  </a:cubicBezTo>
                  <a:close/>
                  <a:moveTo>
                    <a:pt x="354" y="144"/>
                  </a:moveTo>
                  <a:cubicBezTo>
                    <a:pt x="360" y="143"/>
                    <a:pt x="357" y="138"/>
                    <a:pt x="347" y="140"/>
                  </a:cubicBezTo>
                  <a:cubicBezTo>
                    <a:pt x="336" y="141"/>
                    <a:pt x="318" y="141"/>
                    <a:pt x="318" y="149"/>
                  </a:cubicBezTo>
                  <a:cubicBezTo>
                    <a:pt x="318" y="155"/>
                    <a:pt x="322" y="158"/>
                    <a:pt x="333" y="159"/>
                  </a:cubicBezTo>
                  <a:cubicBezTo>
                    <a:pt x="345" y="160"/>
                    <a:pt x="355" y="149"/>
                    <a:pt x="349" y="149"/>
                  </a:cubicBezTo>
                  <a:cubicBezTo>
                    <a:pt x="344" y="149"/>
                    <a:pt x="347" y="145"/>
                    <a:pt x="354" y="144"/>
                  </a:cubicBezTo>
                  <a:close/>
                  <a:moveTo>
                    <a:pt x="329" y="135"/>
                  </a:moveTo>
                  <a:cubicBezTo>
                    <a:pt x="334" y="137"/>
                    <a:pt x="339" y="130"/>
                    <a:pt x="343" y="133"/>
                  </a:cubicBezTo>
                  <a:cubicBezTo>
                    <a:pt x="346" y="136"/>
                    <a:pt x="362" y="139"/>
                    <a:pt x="362" y="131"/>
                  </a:cubicBezTo>
                  <a:cubicBezTo>
                    <a:pt x="362" y="123"/>
                    <a:pt x="342" y="122"/>
                    <a:pt x="337" y="125"/>
                  </a:cubicBezTo>
                  <a:cubicBezTo>
                    <a:pt x="332" y="128"/>
                    <a:pt x="309" y="129"/>
                    <a:pt x="316" y="134"/>
                  </a:cubicBezTo>
                  <a:cubicBezTo>
                    <a:pt x="320" y="137"/>
                    <a:pt x="324" y="133"/>
                    <a:pt x="329" y="135"/>
                  </a:cubicBezTo>
                  <a:close/>
                  <a:moveTo>
                    <a:pt x="413" y="119"/>
                  </a:moveTo>
                  <a:cubicBezTo>
                    <a:pt x="419" y="115"/>
                    <a:pt x="430" y="122"/>
                    <a:pt x="428" y="126"/>
                  </a:cubicBezTo>
                  <a:cubicBezTo>
                    <a:pt x="426" y="131"/>
                    <a:pt x="409" y="125"/>
                    <a:pt x="410" y="129"/>
                  </a:cubicBezTo>
                  <a:cubicBezTo>
                    <a:pt x="410" y="131"/>
                    <a:pt x="412" y="137"/>
                    <a:pt x="424" y="133"/>
                  </a:cubicBezTo>
                  <a:cubicBezTo>
                    <a:pt x="436" y="130"/>
                    <a:pt x="446" y="132"/>
                    <a:pt x="454" y="139"/>
                  </a:cubicBezTo>
                  <a:cubicBezTo>
                    <a:pt x="462" y="145"/>
                    <a:pt x="470" y="148"/>
                    <a:pt x="475" y="141"/>
                  </a:cubicBezTo>
                  <a:cubicBezTo>
                    <a:pt x="481" y="135"/>
                    <a:pt x="468" y="134"/>
                    <a:pt x="471" y="129"/>
                  </a:cubicBezTo>
                  <a:cubicBezTo>
                    <a:pt x="473" y="124"/>
                    <a:pt x="463" y="121"/>
                    <a:pt x="457" y="121"/>
                  </a:cubicBezTo>
                  <a:cubicBezTo>
                    <a:pt x="452" y="121"/>
                    <a:pt x="450" y="111"/>
                    <a:pt x="445" y="113"/>
                  </a:cubicBezTo>
                  <a:cubicBezTo>
                    <a:pt x="441" y="115"/>
                    <a:pt x="438" y="118"/>
                    <a:pt x="438" y="112"/>
                  </a:cubicBezTo>
                  <a:cubicBezTo>
                    <a:pt x="438" y="105"/>
                    <a:pt x="412" y="105"/>
                    <a:pt x="405" y="107"/>
                  </a:cubicBezTo>
                  <a:cubicBezTo>
                    <a:pt x="399" y="110"/>
                    <a:pt x="407" y="123"/>
                    <a:pt x="413" y="119"/>
                  </a:cubicBezTo>
                  <a:close/>
                  <a:moveTo>
                    <a:pt x="416" y="161"/>
                  </a:moveTo>
                  <a:cubicBezTo>
                    <a:pt x="420" y="156"/>
                    <a:pt x="400" y="140"/>
                    <a:pt x="399" y="148"/>
                  </a:cubicBezTo>
                  <a:cubicBezTo>
                    <a:pt x="398" y="155"/>
                    <a:pt x="412" y="166"/>
                    <a:pt x="416" y="161"/>
                  </a:cubicBezTo>
                  <a:close/>
                  <a:moveTo>
                    <a:pt x="481" y="96"/>
                  </a:moveTo>
                  <a:cubicBezTo>
                    <a:pt x="485" y="90"/>
                    <a:pt x="460" y="85"/>
                    <a:pt x="466" y="90"/>
                  </a:cubicBezTo>
                  <a:cubicBezTo>
                    <a:pt x="470" y="93"/>
                    <a:pt x="478" y="102"/>
                    <a:pt x="481" y="96"/>
                  </a:cubicBezTo>
                  <a:close/>
                  <a:moveTo>
                    <a:pt x="425" y="209"/>
                  </a:moveTo>
                  <a:cubicBezTo>
                    <a:pt x="428" y="205"/>
                    <a:pt x="417" y="197"/>
                    <a:pt x="414" y="204"/>
                  </a:cubicBezTo>
                  <a:cubicBezTo>
                    <a:pt x="411" y="211"/>
                    <a:pt x="421" y="213"/>
                    <a:pt x="425" y="209"/>
                  </a:cubicBezTo>
                  <a:close/>
                  <a:moveTo>
                    <a:pt x="481" y="174"/>
                  </a:moveTo>
                  <a:cubicBezTo>
                    <a:pt x="481" y="179"/>
                    <a:pt x="469" y="173"/>
                    <a:pt x="460" y="170"/>
                  </a:cubicBezTo>
                  <a:cubicBezTo>
                    <a:pt x="451" y="166"/>
                    <a:pt x="457" y="177"/>
                    <a:pt x="464" y="183"/>
                  </a:cubicBezTo>
                  <a:cubicBezTo>
                    <a:pt x="471" y="189"/>
                    <a:pt x="460" y="186"/>
                    <a:pt x="451" y="179"/>
                  </a:cubicBezTo>
                  <a:cubicBezTo>
                    <a:pt x="441" y="173"/>
                    <a:pt x="442" y="184"/>
                    <a:pt x="447" y="187"/>
                  </a:cubicBezTo>
                  <a:cubicBezTo>
                    <a:pt x="451" y="191"/>
                    <a:pt x="446" y="196"/>
                    <a:pt x="440" y="188"/>
                  </a:cubicBezTo>
                  <a:cubicBezTo>
                    <a:pt x="434" y="180"/>
                    <a:pt x="431" y="171"/>
                    <a:pt x="421" y="171"/>
                  </a:cubicBezTo>
                  <a:cubicBezTo>
                    <a:pt x="412" y="170"/>
                    <a:pt x="416" y="180"/>
                    <a:pt x="420" y="185"/>
                  </a:cubicBezTo>
                  <a:cubicBezTo>
                    <a:pt x="425" y="191"/>
                    <a:pt x="430" y="193"/>
                    <a:pt x="438" y="197"/>
                  </a:cubicBezTo>
                  <a:cubicBezTo>
                    <a:pt x="446" y="202"/>
                    <a:pt x="459" y="195"/>
                    <a:pt x="465" y="197"/>
                  </a:cubicBezTo>
                  <a:cubicBezTo>
                    <a:pt x="471" y="198"/>
                    <a:pt x="458" y="206"/>
                    <a:pt x="462" y="211"/>
                  </a:cubicBezTo>
                  <a:cubicBezTo>
                    <a:pt x="466" y="216"/>
                    <a:pt x="477" y="212"/>
                    <a:pt x="486" y="212"/>
                  </a:cubicBezTo>
                  <a:cubicBezTo>
                    <a:pt x="494" y="211"/>
                    <a:pt x="490" y="206"/>
                    <a:pt x="495" y="203"/>
                  </a:cubicBezTo>
                  <a:cubicBezTo>
                    <a:pt x="500" y="199"/>
                    <a:pt x="490" y="200"/>
                    <a:pt x="494" y="191"/>
                  </a:cubicBezTo>
                  <a:cubicBezTo>
                    <a:pt x="498" y="183"/>
                    <a:pt x="482" y="169"/>
                    <a:pt x="481" y="174"/>
                  </a:cubicBezTo>
                  <a:close/>
                  <a:moveTo>
                    <a:pt x="502" y="145"/>
                  </a:moveTo>
                  <a:cubicBezTo>
                    <a:pt x="510" y="145"/>
                    <a:pt x="516" y="144"/>
                    <a:pt x="522" y="141"/>
                  </a:cubicBezTo>
                  <a:cubicBezTo>
                    <a:pt x="529" y="139"/>
                    <a:pt x="519" y="139"/>
                    <a:pt x="523" y="133"/>
                  </a:cubicBezTo>
                  <a:cubicBezTo>
                    <a:pt x="528" y="127"/>
                    <a:pt x="512" y="126"/>
                    <a:pt x="511" y="128"/>
                  </a:cubicBezTo>
                  <a:cubicBezTo>
                    <a:pt x="510" y="130"/>
                    <a:pt x="491" y="116"/>
                    <a:pt x="488" y="121"/>
                  </a:cubicBezTo>
                  <a:cubicBezTo>
                    <a:pt x="485" y="125"/>
                    <a:pt x="495" y="145"/>
                    <a:pt x="502" y="145"/>
                  </a:cubicBezTo>
                  <a:close/>
                  <a:moveTo>
                    <a:pt x="543" y="147"/>
                  </a:moveTo>
                  <a:cubicBezTo>
                    <a:pt x="542" y="144"/>
                    <a:pt x="504" y="149"/>
                    <a:pt x="510" y="153"/>
                  </a:cubicBezTo>
                  <a:cubicBezTo>
                    <a:pt x="520" y="161"/>
                    <a:pt x="544" y="150"/>
                    <a:pt x="543" y="147"/>
                  </a:cubicBezTo>
                  <a:close/>
                  <a:moveTo>
                    <a:pt x="537" y="220"/>
                  </a:moveTo>
                  <a:cubicBezTo>
                    <a:pt x="546" y="220"/>
                    <a:pt x="542" y="209"/>
                    <a:pt x="532" y="201"/>
                  </a:cubicBezTo>
                  <a:cubicBezTo>
                    <a:pt x="522" y="194"/>
                    <a:pt x="499" y="209"/>
                    <a:pt x="503" y="212"/>
                  </a:cubicBezTo>
                  <a:cubicBezTo>
                    <a:pt x="508" y="216"/>
                    <a:pt x="528" y="221"/>
                    <a:pt x="537" y="220"/>
                  </a:cubicBezTo>
                  <a:close/>
                  <a:moveTo>
                    <a:pt x="473" y="290"/>
                  </a:moveTo>
                  <a:cubicBezTo>
                    <a:pt x="484" y="298"/>
                    <a:pt x="481" y="284"/>
                    <a:pt x="493" y="285"/>
                  </a:cubicBezTo>
                  <a:cubicBezTo>
                    <a:pt x="506" y="285"/>
                    <a:pt x="506" y="265"/>
                    <a:pt x="508" y="257"/>
                  </a:cubicBezTo>
                  <a:cubicBezTo>
                    <a:pt x="510" y="250"/>
                    <a:pt x="498" y="250"/>
                    <a:pt x="501" y="256"/>
                  </a:cubicBezTo>
                  <a:cubicBezTo>
                    <a:pt x="504" y="261"/>
                    <a:pt x="501" y="267"/>
                    <a:pt x="500" y="260"/>
                  </a:cubicBezTo>
                  <a:cubicBezTo>
                    <a:pt x="499" y="254"/>
                    <a:pt x="489" y="260"/>
                    <a:pt x="486" y="255"/>
                  </a:cubicBezTo>
                  <a:cubicBezTo>
                    <a:pt x="482" y="250"/>
                    <a:pt x="497" y="249"/>
                    <a:pt x="500" y="243"/>
                  </a:cubicBezTo>
                  <a:cubicBezTo>
                    <a:pt x="504" y="236"/>
                    <a:pt x="489" y="237"/>
                    <a:pt x="492" y="232"/>
                  </a:cubicBezTo>
                  <a:cubicBezTo>
                    <a:pt x="496" y="227"/>
                    <a:pt x="470" y="233"/>
                    <a:pt x="478" y="236"/>
                  </a:cubicBezTo>
                  <a:cubicBezTo>
                    <a:pt x="485" y="239"/>
                    <a:pt x="478" y="243"/>
                    <a:pt x="471" y="238"/>
                  </a:cubicBezTo>
                  <a:cubicBezTo>
                    <a:pt x="464" y="233"/>
                    <a:pt x="445" y="241"/>
                    <a:pt x="452" y="247"/>
                  </a:cubicBezTo>
                  <a:cubicBezTo>
                    <a:pt x="457" y="251"/>
                    <a:pt x="474" y="244"/>
                    <a:pt x="464" y="257"/>
                  </a:cubicBezTo>
                  <a:cubicBezTo>
                    <a:pt x="455" y="270"/>
                    <a:pt x="451" y="253"/>
                    <a:pt x="442" y="255"/>
                  </a:cubicBezTo>
                  <a:cubicBezTo>
                    <a:pt x="433" y="256"/>
                    <a:pt x="437" y="267"/>
                    <a:pt x="450" y="271"/>
                  </a:cubicBezTo>
                  <a:cubicBezTo>
                    <a:pt x="464" y="275"/>
                    <a:pt x="462" y="283"/>
                    <a:pt x="473" y="290"/>
                  </a:cubicBezTo>
                  <a:close/>
                  <a:moveTo>
                    <a:pt x="555" y="210"/>
                  </a:moveTo>
                  <a:cubicBezTo>
                    <a:pt x="558" y="220"/>
                    <a:pt x="562" y="213"/>
                    <a:pt x="568" y="217"/>
                  </a:cubicBezTo>
                  <a:cubicBezTo>
                    <a:pt x="573" y="221"/>
                    <a:pt x="582" y="224"/>
                    <a:pt x="586" y="220"/>
                  </a:cubicBezTo>
                  <a:cubicBezTo>
                    <a:pt x="591" y="216"/>
                    <a:pt x="593" y="213"/>
                    <a:pt x="594" y="216"/>
                  </a:cubicBezTo>
                  <a:cubicBezTo>
                    <a:pt x="597" y="222"/>
                    <a:pt x="608" y="223"/>
                    <a:pt x="632" y="223"/>
                  </a:cubicBezTo>
                  <a:cubicBezTo>
                    <a:pt x="656" y="224"/>
                    <a:pt x="650" y="213"/>
                    <a:pt x="657" y="217"/>
                  </a:cubicBezTo>
                  <a:cubicBezTo>
                    <a:pt x="664" y="221"/>
                    <a:pt x="680" y="221"/>
                    <a:pt x="687" y="220"/>
                  </a:cubicBezTo>
                  <a:cubicBezTo>
                    <a:pt x="694" y="218"/>
                    <a:pt x="697" y="207"/>
                    <a:pt x="697" y="202"/>
                  </a:cubicBezTo>
                  <a:cubicBezTo>
                    <a:pt x="696" y="196"/>
                    <a:pt x="643" y="192"/>
                    <a:pt x="633" y="197"/>
                  </a:cubicBezTo>
                  <a:cubicBezTo>
                    <a:pt x="624" y="203"/>
                    <a:pt x="609" y="195"/>
                    <a:pt x="601" y="199"/>
                  </a:cubicBezTo>
                  <a:cubicBezTo>
                    <a:pt x="594" y="203"/>
                    <a:pt x="596" y="194"/>
                    <a:pt x="583" y="193"/>
                  </a:cubicBezTo>
                  <a:cubicBezTo>
                    <a:pt x="569" y="193"/>
                    <a:pt x="584" y="186"/>
                    <a:pt x="586" y="183"/>
                  </a:cubicBezTo>
                  <a:cubicBezTo>
                    <a:pt x="589" y="180"/>
                    <a:pt x="566" y="172"/>
                    <a:pt x="556" y="174"/>
                  </a:cubicBezTo>
                  <a:cubicBezTo>
                    <a:pt x="547" y="176"/>
                    <a:pt x="541" y="171"/>
                    <a:pt x="532" y="167"/>
                  </a:cubicBezTo>
                  <a:cubicBezTo>
                    <a:pt x="523" y="163"/>
                    <a:pt x="499" y="163"/>
                    <a:pt x="504" y="171"/>
                  </a:cubicBezTo>
                  <a:cubicBezTo>
                    <a:pt x="507" y="176"/>
                    <a:pt x="536" y="186"/>
                    <a:pt x="539" y="181"/>
                  </a:cubicBezTo>
                  <a:cubicBezTo>
                    <a:pt x="542" y="176"/>
                    <a:pt x="550" y="187"/>
                    <a:pt x="554" y="193"/>
                  </a:cubicBezTo>
                  <a:cubicBezTo>
                    <a:pt x="559" y="198"/>
                    <a:pt x="551" y="200"/>
                    <a:pt x="555" y="210"/>
                  </a:cubicBezTo>
                  <a:close/>
                  <a:moveTo>
                    <a:pt x="580" y="151"/>
                  </a:moveTo>
                  <a:cubicBezTo>
                    <a:pt x="571" y="147"/>
                    <a:pt x="560" y="156"/>
                    <a:pt x="569" y="160"/>
                  </a:cubicBezTo>
                  <a:cubicBezTo>
                    <a:pt x="577" y="163"/>
                    <a:pt x="589" y="156"/>
                    <a:pt x="580" y="151"/>
                  </a:cubicBezTo>
                  <a:close/>
                  <a:moveTo>
                    <a:pt x="508" y="95"/>
                  </a:moveTo>
                  <a:cubicBezTo>
                    <a:pt x="516" y="99"/>
                    <a:pt x="511" y="104"/>
                    <a:pt x="519" y="107"/>
                  </a:cubicBezTo>
                  <a:cubicBezTo>
                    <a:pt x="527" y="111"/>
                    <a:pt x="550" y="103"/>
                    <a:pt x="552" y="108"/>
                  </a:cubicBezTo>
                  <a:cubicBezTo>
                    <a:pt x="554" y="114"/>
                    <a:pt x="529" y="114"/>
                    <a:pt x="532" y="118"/>
                  </a:cubicBezTo>
                  <a:cubicBezTo>
                    <a:pt x="536" y="121"/>
                    <a:pt x="550" y="127"/>
                    <a:pt x="548" y="130"/>
                  </a:cubicBezTo>
                  <a:cubicBezTo>
                    <a:pt x="546" y="133"/>
                    <a:pt x="572" y="141"/>
                    <a:pt x="575" y="137"/>
                  </a:cubicBezTo>
                  <a:cubicBezTo>
                    <a:pt x="577" y="133"/>
                    <a:pt x="584" y="134"/>
                    <a:pt x="591" y="137"/>
                  </a:cubicBezTo>
                  <a:cubicBezTo>
                    <a:pt x="597" y="139"/>
                    <a:pt x="598" y="121"/>
                    <a:pt x="602" y="124"/>
                  </a:cubicBezTo>
                  <a:cubicBezTo>
                    <a:pt x="607" y="127"/>
                    <a:pt x="606" y="118"/>
                    <a:pt x="614" y="115"/>
                  </a:cubicBezTo>
                  <a:cubicBezTo>
                    <a:pt x="621" y="112"/>
                    <a:pt x="632" y="111"/>
                    <a:pt x="633" y="108"/>
                  </a:cubicBezTo>
                  <a:cubicBezTo>
                    <a:pt x="633" y="106"/>
                    <a:pt x="631" y="102"/>
                    <a:pt x="622" y="103"/>
                  </a:cubicBezTo>
                  <a:cubicBezTo>
                    <a:pt x="613" y="104"/>
                    <a:pt x="607" y="101"/>
                    <a:pt x="611" y="96"/>
                  </a:cubicBezTo>
                  <a:cubicBezTo>
                    <a:pt x="615" y="91"/>
                    <a:pt x="601" y="89"/>
                    <a:pt x="606" y="85"/>
                  </a:cubicBezTo>
                  <a:cubicBezTo>
                    <a:pt x="611" y="81"/>
                    <a:pt x="596" y="77"/>
                    <a:pt x="598" y="83"/>
                  </a:cubicBezTo>
                  <a:cubicBezTo>
                    <a:pt x="599" y="89"/>
                    <a:pt x="589" y="84"/>
                    <a:pt x="587" y="78"/>
                  </a:cubicBezTo>
                  <a:cubicBezTo>
                    <a:pt x="586" y="73"/>
                    <a:pt x="565" y="71"/>
                    <a:pt x="552" y="59"/>
                  </a:cubicBezTo>
                  <a:cubicBezTo>
                    <a:pt x="538" y="47"/>
                    <a:pt x="524" y="55"/>
                    <a:pt x="532" y="56"/>
                  </a:cubicBezTo>
                  <a:cubicBezTo>
                    <a:pt x="540" y="58"/>
                    <a:pt x="540" y="62"/>
                    <a:pt x="533" y="61"/>
                  </a:cubicBezTo>
                  <a:cubicBezTo>
                    <a:pt x="527" y="61"/>
                    <a:pt x="515" y="62"/>
                    <a:pt x="526" y="66"/>
                  </a:cubicBezTo>
                  <a:cubicBezTo>
                    <a:pt x="536" y="70"/>
                    <a:pt x="525" y="71"/>
                    <a:pt x="516" y="71"/>
                  </a:cubicBezTo>
                  <a:cubicBezTo>
                    <a:pt x="508" y="71"/>
                    <a:pt x="507" y="82"/>
                    <a:pt x="518" y="84"/>
                  </a:cubicBezTo>
                  <a:cubicBezTo>
                    <a:pt x="529" y="85"/>
                    <a:pt x="521" y="92"/>
                    <a:pt x="512" y="89"/>
                  </a:cubicBezTo>
                  <a:cubicBezTo>
                    <a:pt x="503" y="87"/>
                    <a:pt x="500" y="91"/>
                    <a:pt x="508" y="95"/>
                  </a:cubicBezTo>
                  <a:close/>
                  <a:moveTo>
                    <a:pt x="569" y="46"/>
                  </a:moveTo>
                  <a:cubicBezTo>
                    <a:pt x="576" y="41"/>
                    <a:pt x="581" y="44"/>
                    <a:pt x="575" y="47"/>
                  </a:cubicBezTo>
                  <a:cubicBezTo>
                    <a:pt x="569" y="50"/>
                    <a:pt x="571" y="52"/>
                    <a:pt x="580" y="52"/>
                  </a:cubicBezTo>
                  <a:cubicBezTo>
                    <a:pt x="588" y="51"/>
                    <a:pt x="576" y="54"/>
                    <a:pt x="576" y="59"/>
                  </a:cubicBezTo>
                  <a:cubicBezTo>
                    <a:pt x="576" y="64"/>
                    <a:pt x="586" y="61"/>
                    <a:pt x="587" y="66"/>
                  </a:cubicBezTo>
                  <a:cubicBezTo>
                    <a:pt x="587" y="71"/>
                    <a:pt x="609" y="73"/>
                    <a:pt x="615" y="67"/>
                  </a:cubicBezTo>
                  <a:cubicBezTo>
                    <a:pt x="622" y="61"/>
                    <a:pt x="619" y="69"/>
                    <a:pt x="619" y="73"/>
                  </a:cubicBezTo>
                  <a:cubicBezTo>
                    <a:pt x="618" y="77"/>
                    <a:pt x="649" y="80"/>
                    <a:pt x="651" y="75"/>
                  </a:cubicBezTo>
                  <a:cubicBezTo>
                    <a:pt x="652" y="70"/>
                    <a:pt x="657" y="72"/>
                    <a:pt x="663" y="74"/>
                  </a:cubicBezTo>
                  <a:cubicBezTo>
                    <a:pt x="669" y="75"/>
                    <a:pt x="698" y="68"/>
                    <a:pt x="699" y="62"/>
                  </a:cubicBezTo>
                  <a:cubicBezTo>
                    <a:pt x="699" y="56"/>
                    <a:pt x="708" y="65"/>
                    <a:pt x="699" y="72"/>
                  </a:cubicBezTo>
                  <a:cubicBezTo>
                    <a:pt x="689" y="78"/>
                    <a:pt x="670" y="77"/>
                    <a:pt x="662" y="80"/>
                  </a:cubicBezTo>
                  <a:cubicBezTo>
                    <a:pt x="653" y="82"/>
                    <a:pt x="667" y="88"/>
                    <a:pt x="676" y="95"/>
                  </a:cubicBezTo>
                  <a:cubicBezTo>
                    <a:pt x="684" y="101"/>
                    <a:pt x="665" y="98"/>
                    <a:pt x="657" y="89"/>
                  </a:cubicBezTo>
                  <a:cubicBezTo>
                    <a:pt x="649" y="81"/>
                    <a:pt x="631" y="81"/>
                    <a:pt x="621" y="81"/>
                  </a:cubicBezTo>
                  <a:cubicBezTo>
                    <a:pt x="612" y="82"/>
                    <a:pt x="615" y="99"/>
                    <a:pt x="622" y="99"/>
                  </a:cubicBezTo>
                  <a:cubicBezTo>
                    <a:pt x="629" y="99"/>
                    <a:pt x="636" y="102"/>
                    <a:pt x="643" y="113"/>
                  </a:cubicBezTo>
                  <a:cubicBezTo>
                    <a:pt x="650" y="124"/>
                    <a:pt x="665" y="121"/>
                    <a:pt x="665" y="126"/>
                  </a:cubicBezTo>
                  <a:cubicBezTo>
                    <a:pt x="665" y="131"/>
                    <a:pt x="645" y="122"/>
                    <a:pt x="634" y="120"/>
                  </a:cubicBezTo>
                  <a:cubicBezTo>
                    <a:pt x="623" y="118"/>
                    <a:pt x="606" y="125"/>
                    <a:pt x="605" y="133"/>
                  </a:cubicBezTo>
                  <a:cubicBezTo>
                    <a:pt x="605" y="141"/>
                    <a:pt x="621" y="140"/>
                    <a:pt x="632" y="134"/>
                  </a:cubicBezTo>
                  <a:cubicBezTo>
                    <a:pt x="643" y="127"/>
                    <a:pt x="635" y="136"/>
                    <a:pt x="630" y="141"/>
                  </a:cubicBezTo>
                  <a:cubicBezTo>
                    <a:pt x="624" y="146"/>
                    <a:pt x="643" y="150"/>
                    <a:pt x="643" y="156"/>
                  </a:cubicBezTo>
                  <a:cubicBezTo>
                    <a:pt x="643" y="162"/>
                    <a:pt x="629" y="160"/>
                    <a:pt x="628" y="154"/>
                  </a:cubicBezTo>
                  <a:cubicBezTo>
                    <a:pt x="626" y="149"/>
                    <a:pt x="621" y="143"/>
                    <a:pt x="608" y="144"/>
                  </a:cubicBezTo>
                  <a:cubicBezTo>
                    <a:pt x="595" y="145"/>
                    <a:pt x="599" y="154"/>
                    <a:pt x="607" y="155"/>
                  </a:cubicBezTo>
                  <a:cubicBezTo>
                    <a:pt x="615" y="156"/>
                    <a:pt x="615" y="162"/>
                    <a:pt x="606" y="162"/>
                  </a:cubicBezTo>
                  <a:cubicBezTo>
                    <a:pt x="597" y="162"/>
                    <a:pt x="577" y="168"/>
                    <a:pt x="583" y="174"/>
                  </a:cubicBezTo>
                  <a:cubicBezTo>
                    <a:pt x="590" y="180"/>
                    <a:pt x="616" y="174"/>
                    <a:pt x="620" y="178"/>
                  </a:cubicBezTo>
                  <a:cubicBezTo>
                    <a:pt x="625" y="182"/>
                    <a:pt x="637" y="183"/>
                    <a:pt x="640" y="179"/>
                  </a:cubicBezTo>
                  <a:cubicBezTo>
                    <a:pt x="643" y="174"/>
                    <a:pt x="653" y="176"/>
                    <a:pt x="663" y="176"/>
                  </a:cubicBezTo>
                  <a:cubicBezTo>
                    <a:pt x="673" y="176"/>
                    <a:pt x="676" y="178"/>
                    <a:pt x="680" y="182"/>
                  </a:cubicBezTo>
                  <a:cubicBezTo>
                    <a:pt x="685" y="186"/>
                    <a:pt x="693" y="184"/>
                    <a:pt x="698" y="180"/>
                  </a:cubicBezTo>
                  <a:cubicBezTo>
                    <a:pt x="704" y="176"/>
                    <a:pt x="704" y="176"/>
                    <a:pt x="711" y="176"/>
                  </a:cubicBezTo>
                  <a:cubicBezTo>
                    <a:pt x="718" y="176"/>
                    <a:pt x="719" y="172"/>
                    <a:pt x="716" y="166"/>
                  </a:cubicBezTo>
                  <a:cubicBezTo>
                    <a:pt x="712" y="161"/>
                    <a:pt x="703" y="170"/>
                    <a:pt x="702" y="166"/>
                  </a:cubicBezTo>
                  <a:cubicBezTo>
                    <a:pt x="701" y="161"/>
                    <a:pt x="693" y="160"/>
                    <a:pt x="679" y="162"/>
                  </a:cubicBezTo>
                  <a:cubicBezTo>
                    <a:pt x="665" y="164"/>
                    <a:pt x="671" y="153"/>
                    <a:pt x="679" y="155"/>
                  </a:cubicBezTo>
                  <a:cubicBezTo>
                    <a:pt x="688" y="158"/>
                    <a:pt x="699" y="157"/>
                    <a:pt x="709" y="154"/>
                  </a:cubicBezTo>
                  <a:cubicBezTo>
                    <a:pt x="718" y="152"/>
                    <a:pt x="711" y="147"/>
                    <a:pt x="711" y="143"/>
                  </a:cubicBezTo>
                  <a:cubicBezTo>
                    <a:pt x="711" y="139"/>
                    <a:pt x="723" y="142"/>
                    <a:pt x="732" y="142"/>
                  </a:cubicBezTo>
                  <a:cubicBezTo>
                    <a:pt x="741" y="142"/>
                    <a:pt x="754" y="127"/>
                    <a:pt x="754" y="119"/>
                  </a:cubicBezTo>
                  <a:cubicBezTo>
                    <a:pt x="755" y="110"/>
                    <a:pt x="734" y="112"/>
                    <a:pt x="724" y="112"/>
                  </a:cubicBezTo>
                  <a:cubicBezTo>
                    <a:pt x="714" y="112"/>
                    <a:pt x="731" y="105"/>
                    <a:pt x="750" y="106"/>
                  </a:cubicBezTo>
                  <a:cubicBezTo>
                    <a:pt x="769" y="107"/>
                    <a:pt x="760" y="98"/>
                    <a:pt x="764" y="95"/>
                  </a:cubicBezTo>
                  <a:cubicBezTo>
                    <a:pt x="767" y="92"/>
                    <a:pt x="776" y="99"/>
                    <a:pt x="786" y="97"/>
                  </a:cubicBezTo>
                  <a:cubicBezTo>
                    <a:pt x="795" y="95"/>
                    <a:pt x="789" y="87"/>
                    <a:pt x="795" y="87"/>
                  </a:cubicBezTo>
                  <a:cubicBezTo>
                    <a:pt x="800" y="87"/>
                    <a:pt x="810" y="80"/>
                    <a:pt x="831" y="68"/>
                  </a:cubicBezTo>
                  <a:cubicBezTo>
                    <a:pt x="851" y="57"/>
                    <a:pt x="867" y="59"/>
                    <a:pt x="868" y="52"/>
                  </a:cubicBezTo>
                  <a:cubicBezTo>
                    <a:pt x="869" y="46"/>
                    <a:pt x="840" y="52"/>
                    <a:pt x="835" y="50"/>
                  </a:cubicBezTo>
                  <a:cubicBezTo>
                    <a:pt x="830" y="48"/>
                    <a:pt x="855" y="43"/>
                    <a:pt x="861" y="44"/>
                  </a:cubicBezTo>
                  <a:cubicBezTo>
                    <a:pt x="867" y="46"/>
                    <a:pt x="875" y="44"/>
                    <a:pt x="896" y="34"/>
                  </a:cubicBezTo>
                  <a:cubicBezTo>
                    <a:pt x="916" y="24"/>
                    <a:pt x="907" y="22"/>
                    <a:pt x="899" y="23"/>
                  </a:cubicBezTo>
                  <a:cubicBezTo>
                    <a:pt x="890" y="25"/>
                    <a:pt x="881" y="22"/>
                    <a:pt x="881" y="16"/>
                  </a:cubicBezTo>
                  <a:cubicBezTo>
                    <a:pt x="882" y="11"/>
                    <a:pt x="869" y="16"/>
                    <a:pt x="868" y="13"/>
                  </a:cubicBezTo>
                  <a:cubicBezTo>
                    <a:pt x="868" y="10"/>
                    <a:pt x="856" y="11"/>
                    <a:pt x="843" y="16"/>
                  </a:cubicBezTo>
                  <a:cubicBezTo>
                    <a:pt x="830" y="21"/>
                    <a:pt x="842" y="11"/>
                    <a:pt x="847" y="9"/>
                  </a:cubicBezTo>
                  <a:cubicBezTo>
                    <a:pt x="853" y="7"/>
                    <a:pt x="814" y="9"/>
                    <a:pt x="808" y="5"/>
                  </a:cubicBezTo>
                  <a:cubicBezTo>
                    <a:pt x="801" y="0"/>
                    <a:pt x="794" y="12"/>
                    <a:pt x="788" y="6"/>
                  </a:cubicBezTo>
                  <a:cubicBezTo>
                    <a:pt x="782" y="0"/>
                    <a:pt x="766" y="5"/>
                    <a:pt x="768" y="10"/>
                  </a:cubicBezTo>
                  <a:cubicBezTo>
                    <a:pt x="770" y="14"/>
                    <a:pt x="766" y="14"/>
                    <a:pt x="760" y="9"/>
                  </a:cubicBezTo>
                  <a:cubicBezTo>
                    <a:pt x="754" y="4"/>
                    <a:pt x="742" y="10"/>
                    <a:pt x="732" y="8"/>
                  </a:cubicBezTo>
                  <a:cubicBezTo>
                    <a:pt x="721" y="7"/>
                    <a:pt x="726" y="17"/>
                    <a:pt x="714" y="12"/>
                  </a:cubicBezTo>
                  <a:cubicBezTo>
                    <a:pt x="703" y="7"/>
                    <a:pt x="690" y="9"/>
                    <a:pt x="694" y="11"/>
                  </a:cubicBezTo>
                  <a:cubicBezTo>
                    <a:pt x="697" y="12"/>
                    <a:pt x="693" y="15"/>
                    <a:pt x="688" y="14"/>
                  </a:cubicBezTo>
                  <a:cubicBezTo>
                    <a:pt x="683" y="12"/>
                    <a:pt x="678" y="14"/>
                    <a:pt x="681" y="19"/>
                  </a:cubicBezTo>
                  <a:cubicBezTo>
                    <a:pt x="683" y="24"/>
                    <a:pt x="662" y="18"/>
                    <a:pt x="662" y="23"/>
                  </a:cubicBezTo>
                  <a:cubicBezTo>
                    <a:pt x="662" y="29"/>
                    <a:pt x="655" y="32"/>
                    <a:pt x="649" y="27"/>
                  </a:cubicBezTo>
                  <a:cubicBezTo>
                    <a:pt x="643" y="22"/>
                    <a:pt x="624" y="20"/>
                    <a:pt x="629" y="25"/>
                  </a:cubicBezTo>
                  <a:cubicBezTo>
                    <a:pt x="635" y="29"/>
                    <a:pt x="612" y="27"/>
                    <a:pt x="618" y="31"/>
                  </a:cubicBezTo>
                  <a:cubicBezTo>
                    <a:pt x="624" y="36"/>
                    <a:pt x="611" y="39"/>
                    <a:pt x="611" y="37"/>
                  </a:cubicBezTo>
                  <a:cubicBezTo>
                    <a:pt x="611" y="34"/>
                    <a:pt x="598" y="30"/>
                    <a:pt x="593" y="34"/>
                  </a:cubicBezTo>
                  <a:cubicBezTo>
                    <a:pt x="588" y="39"/>
                    <a:pt x="587" y="44"/>
                    <a:pt x="584" y="41"/>
                  </a:cubicBezTo>
                  <a:cubicBezTo>
                    <a:pt x="582" y="38"/>
                    <a:pt x="571" y="39"/>
                    <a:pt x="560" y="43"/>
                  </a:cubicBezTo>
                  <a:cubicBezTo>
                    <a:pt x="550" y="47"/>
                    <a:pt x="562" y="50"/>
                    <a:pt x="569" y="46"/>
                  </a:cubicBezTo>
                  <a:close/>
                  <a:moveTo>
                    <a:pt x="695" y="477"/>
                  </a:moveTo>
                  <a:cubicBezTo>
                    <a:pt x="698" y="477"/>
                    <a:pt x="705" y="464"/>
                    <a:pt x="696" y="465"/>
                  </a:cubicBezTo>
                  <a:cubicBezTo>
                    <a:pt x="687" y="465"/>
                    <a:pt x="689" y="478"/>
                    <a:pt x="695" y="477"/>
                  </a:cubicBezTo>
                  <a:close/>
                  <a:moveTo>
                    <a:pt x="651" y="466"/>
                  </a:moveTo>
                  <a:cubicBezTo>
                    <a:pt x="659" y="471"/>
                    <a:pt x="671" y="458"/>
                    <a:pt x="670" y="454"/>
                  </a:cubicBezTo>
                  <a:cubicBezTo>
                    <a:pt x="669" y="450"/>
                    <a:pt x="641" y="460"/>
                    <a:pt x="651" y="466"/>
                  </a:cubicBezTo>
                  <a:close/>
                  <a:moveTo>
                    <a:pt x="687" y="439"/>
                  </a:moveTo>
                  <a:cubicBezTo>
                    <a:pt x="688" y="434"/>
                    <a:pt x="670" y="432"/>
                    <a:pt x="671" y="426"/>
                  </a:cubicBezTo>
                  <a:cubicBezTo>
                    <a:pt x="672" y="421"/>
                    <a:pt x="655" y="416"/>
                    <a:pt x="649" y="413"/>
                  </a:cubicBezTo>
                  <a:cubicBezTo>
                    <a:pt x="644" y="410"/>
                    <a:pt x="635" y="409"/>
                    <a:pt x="635" y="403"/>
                  </a:cubicBezTo>
                  <a:cubicBezTo>
                    <a:pt x="635" y="397"/>
                    <a:pt x="623" y="401"/>
                    <a:pt x="623" y="410"/>
                  </a:cubicBezTo>
                  <a:cubicBezTo>
                    <a:pt x="622" y="419"/>
                    <a:pt x="617" y="417"/>
                    <a:pt x="620" y="426"/>
                  </a:cubicBezTo>
                  <a:cubicBezTo>
                    <a:pt x="622" y="434"/>
                    <a:pt x="609" y="436"/>
                    <a:pt x="610" y="441"/>
                  </a:cubicBezTo>
                  <a:cubicBezTo>
                    <a:pt x="612" y="445"/>
                    <a:pt x="618" y="440"/>
                    <a:pt x="624" y="440"/>
                  </a:cubicBezTo>
                  <a:cubicBezTo>
                    <a:pt x="630" y="440"/>
                    <a:pt x="623" y="448"/>
                    <a:pt x="630" y="449"/>
                  </a:cubicBezTo>
                  <a:cubicBezTo>
                    <a:pt x="636" y="450"/>
                    <a:pt x="647" y="443"/>
                    <a:pt x="649" y="439"/>
                  </a:cubicBezTo>
                  <a:cubicBezTo>
                    <a:pt x="652" y="435"/>
                    <a:pt x="657" y="433"/>
                    <a:pt x="664" y="438"/>
                  </a:cubicBezTo>
                  <a:cubicBezTo>
                    <a:pt x="671" y="443"/>
                    <a:pt x="686" y="444"/>
                    <a:pt x="687" y="439"/>
                  </a:cubicBezTo>
                  <a:close/>
                  <a:moveTo>
                    <a:pt x="850" y="395"/>
                  </a:moveTo>
                  <a:cubicBezTo>
                    <a:pt x="856" y="395"/>
                    <a:pt x="857" y="403"/>
                    <a:pt x="867" y="411"/>
                  </a:cubicBezTo>
                  <a:cubicBezTo>
                    <a:pt x="876" y="419"/>
                    <a:pt x="877" y="413"/>
                    <a:pt x="879" y="408"/>
                  </a:cubicBezTo>
                  <a:cubicBezTo>
                    <a:pt x="880" y="402"/>
                    <a:pt x="891" y="407"/>
                    <a:pt x="890" y="401"/>
                  </a:cubicBezTo>
                  <a:cubicBezTo>
                    <a:pt x="890" y="396"/>
                    <a:pt x="899" y="389"/>
                    <a:pt x="905" y="387"/>
                  </a:cubicBezTo>
                  <a:cubicBezTo>
                    <a:pt x="911" y="384"/>
                    <a:pt x="900" y="378"/>
                    <a:pt x="892" y="379"/>
                  </a:cubicBezTo>
                  <a:cubicBezTo>
                    <a:pt x="884" y="379"/>
                    <a:pt x="882" y="374"/>
                    <a:pt x="882" y="370"/>
                  </a:cubicBezTo>
                  <a:cubicBezTo>
                    <a:pt x="882" y="367"/>
                    <a:pt x="867" y="358"/>
                    <a:pt x="862" y="360"/>
                  </a:cubicBezTo>
                  <a:cubicBezTo>
                    <a:pt x="857" y="361"/>
                    <a:pt x="849" y="353"/>
                    <a:pt x="842" y="353"/>
                  </a:cubicBezTo>
                  <a:cubicBezTo>
                    <a:pt x="836" y="352"/>
                    <a:pt x="826" y="347"/>
                    <a:pt x="827" y="340"/>
                  </a:cubicBezTo>
                  <a:cubicBezTo>
                    <a:pt x="828" y="333"/>
                    <a:pt x="840" y="342"/>
                    <a:pt x="843" y="337"/>
                  </a:cubicBezTo>
                  <a:cubicBezTo>
                    <a:pt x="845" y="331"/>
                    <a:pt x="830" y="334"/>
                    <a:pt x="830" y="330"/>
                  </a:cubicBezTo>
                  <a:cubicBezTo>
                    <a:pt x="829" y="326"/>
                    <a:pt x="833" y="328"/>
                    <a:pt x="836" y="325"/>
                  </a:cubicBezTo>
                  <a:cubicBezTo>
                    <a:pt x="839" y="323"/>
                    <a:pt x="834" y="318"/>
                    <a:pt x="830" y="316"/>
                  </a:cubicBezTo>
                  <a:cubicBezTo>
                    <a:pt x="827" y="314"/>
                    <a:pt x="826" y="320"/>
                    <a:pt x="822" y="320"/>
                  </a:cubicBezTo>
                  <a:cubicBezTo>
                    <a:pt x="819" y="320"/>
                    <a:pt x="822" y="314"/>
                    <a:pt x="824" y="311"/>
                  </a:cubicBezTo>
                  <a:cubicBezTo>
                    <a:pt x="827" y="307"/>
                    <a:pt x="813" y="303"/>
                    <a:pt x="807" y="305"/>
                  </a:cubicBezTo>
                  <a:cubicBezTo>
                    <a:pt x="801" y="307"/>
                    <a:pt x="799" y="304"/>
                    <a:pt x="799" y="300"/>
                  </a:cubicBezTo>
                  <a:cubicBezTo>
                    <a:pt x="799" y="296"/>
                    <a:pt x="788" y="300"/>
                    <a:pt x="784" y="303"/>
                  </a:cubicBezTo>
                  <a:cubicBezTo>
                    <a:pt x="780" y="306"/>
                    <a:pt x="775" y="300"/>
                    <a:pt x="780" y="299"/>
                  </a:cubicBezTo>
                  <a:cubicBezTo>
                    <a:pt x="785" y="299"/>
                    <a:pt x="791" y="295"/>
                    <a:pt x="790" y="290"/>
                  </a:cubicBezTo>
                  <a:cubicBezTo>
                    <a:pt x="788" y="286"/>
                    <a:pt x="775" y="285"/>
                    <a:pt x="773" y="291"/>
                  </a:cubicBezTo>
                  <a:cubicBezTo>
                    <a:pt x="770" y="296"/>
                    <a:pt x="760" y="285"/>
                    <a:pt x="760" y="280"/>
                  </a:cubicBezTo>
                  <a:cubicBezTo>
                    <a:pt x="760" y="276"/>
                    <a:pt x="744" y="280"/>
                    <a:pt x="746" y="272"/>
                  </a:cubicBezTo>
                  <a:cubicBezTo>
                    <a:pt x="748" y="265"/>
                    <a:pt x="727" y="263"/>
                    <a:pt x="722" y="263"/>
                  </a:cubicBezTo>
                  <a:cubicBezTo>
                    <a:pt x="716" y="263"/>
                    <a:pt x="708" y="267"/>
                    <a:pt x="709" y="272"/>
                  </a:cubicBezTo>
                  <a:cubicBezTo>
                    <a:pt x="710" y="277"/>
                    <a:pt x="703" y="275"/>
                    <a:pt x="702" y="270"/>
                  </a:cubicBezTo>
                  <a:cubicBezTo>
                    <a:pt x="701" y="264"/>
                    <a:pt x="688" y="276"/>
                    <a:pt x="684" y="276"/>
                  </a:cubicBezTo>
                  <a:cubicBezTo>
                    <a:pt x="680" y="276"/>
                    <a:pt x="686" y="261"/>
                    <a:pt x="684" y="257"/>
                  </a:cubicBezTo>
                  <a:cubicBezTo>
                    <a:pt x="682" y="252"/>
                    <a:pt x="679" y="251"/>
                    <a:pt x="676" y="243"/>
                  </a:cubicBezTo>
                  <a:cubicBezTo>
                    <a:pt x="673" y="236"/>
                    <a:pt x="658" y="239"/>
                    <a:pt x="654" y="243"/>
                  </a:cubicBezTo>
                  <a:cubicBezTo>
                    <a:pt x="650" y="248"/>
                    <a:pt x="637" y="246"/>
                    <a:pt x="630" y="253"/>
                  </a:cubicBezTo>
                  <a:cubicBezTo>
                    <a:pt x="623" y="260"/>
                    <a:pt x="631" y="267"/>
                    <a:pt x="634" y="269"/>
                  </a:cubicBezTo>
                  <a:cubicBezTo>
                    <a:pt x="637" y="272"/>
                    <a:pt x="623" y="276"/>
                    <a:pt x="628" y="280"/>
                  </a:cubicBezTo>
                  <a:cubicBezTo>
                    <a:pt x="632" y="284"/>
                    <a:pt x="639" y="282"/>
                    <a:pt x="640" y="288"/>
                  </a:cubicBezTo>
                  <a:cubicBezTo>
                    <a:pt x="640" y="295"/>
                    <a:pt x="623" y="286"/>
                    <a:pt x="621" y="281"/>
                  </a:cubicBezTo>
                  <a:cubicBezTo>
                    <a:pt x="618" y="275"/>
                    <a:pt x="622" y="270"/>
                    <a:pt x="618" y="266"/>
                  </a:cubicBezTo>
                  <a:cubicBezTo>
                    <a:pt x="615" y="262"/>
                    <a:pt x="618" y="257"/>
                    <a:pt x="624" y="250"/>
                  </a:cubicBezTo>
                  <a:cubicBezTo>
                    <a:pt x="631" y="243"/>
                    <a:pt x="636" y="244"/>
                    <a:pt x="636" y="240"/>
                  </a:cubicBezTo>
                  <a:cubicBezTo>
                    <a:pt x="636" y="236"/>
                    <a:pt x="608" y="236"/>
                    <a:pt x="591" y="251"/>
                  </a:cubicBezTo>
                  <a:cubicBezTo>
                    <a:pt x="575" y="266"/>
                    <a:pt x="580" y="286"/>
                    <a:pt x="581" y="290"/>
                  </a:cubicBezTo>
                  <a:cubicBezTo>
                    <a:pt x="582" y="294"/>
                    <a:pt x="596" y="292"/>
                    <a:pt x="605" y="295"/>
                  </a:cubicBezTo>
                  <a:cubicBezTo>
                    <a:pt x="613" y="297"/>
                    <a:pt x="609" y="301"/>
                    <a:pt x="602" y="300"/>
                  </a:cubicBezTo>
                  <a:cubicBezTo>
                    <a:pt x="596" y="299"/>
                    <a:pt x="585" y="297"/>
                    <a:pt x="585" y="301"/>
                  </a:cubicBezTo>
                  <a:cubicBezTo>
                    <a:pt x="586" y="306"/>
                    <a:pt x="599" y="314"/>
                    <a:pt x="607" y="312"/>
                  </a:cubicBezTo>
                  <a:cubicBezTo>
                    <a:pt x="615" y="310"/>
                    <a:pt x="615" y="310"/>
                    <a:pt x="619" y="315"/>
                  </a:cubicBezTo>
                  <a:cubicBezTo>
                    <a:pt x="622" y="319"/>
                    <a:pt x="632" y="318"/>
                    <a:pt x="641" y="318"/>
                  </a:cubicBezTo>
                  <a:cubicBezTo>
                    <a:pt x="651" y="319"/>
                    <a:pt x="662" y="322"/>
                    <a:pt x="666" y="323"/>
                  </a:cubicBezTo>
                  <a:cubicBezTo>
                    <a:pt x="671" y="323"/>
                    <a:pt x="676" y="320"/>
                    <a:pt x="678" y="318"/>
                  </a:cubicBezTo>
                  <a:cubicBezTo>
                    <a:pt x="679" y="315"/>
                    <a:pt x="698" y="322"/>
                    <a:pt x="703" y="321"/>
                  </a:cubicBezTo>
                  <a:cubicBezTo>
                    <a:pt x="709" y="321"/>
                    <a:pt x="705" y="316"/>
                    <a:pt x="702" y="314"/>
                  </a:cubicBezTo>
                  <a:cubicBezTo>
                    <a:pt x="698" y="313"/>
                    <a:pt x="700" y="306"/>
                    <a:pt x="704" y="309"/>
                  </a:cubicBezTo>
                  <a:cubicBezTo>
                    <a:pt x="709" y="311"/>
                    <a:pt x="716" y="313"/>
                    <a:pt x="718" y="317"/>
                  </a:cubicBezTo>
                  <a:cubicBezTo>
                    <a:pt x="719" y="321"/>
                    <a:pt x="723" y="319"/>
                    <a:pt x="724" y="323"/>
                  </a:cubicBezTo>
                  <a:cubicBezTo>
                    <a:pt x="724" y="326"/>
                    <a:pt x="740" y="330"/>
                    <a:pt x="741" y="334"/>
                  </a:cubicBezTo>
                  <a:cubicBezTo>
                    <a:pt x="741" y="338"/>
                    <a:pt x="725" y="340"/>
                    <a:pt x="730" y="344"/>
                  </a:cubicBezTo>
                  <a:cubicBezTo>
                    <a:pt x="734" y="347"/>
                    <a:pt x="741" y="339"/>
                    <a:pt x="747" y="339"/>
                  </a:cubicBezTo>
                  <a:cubicBezTo>
                    <a:pt x="753" y="338"/>
                    <a:pt x="753" y="352"/>
                    <a:pt x="758" y="350"/>
                  </a:cubicBezTo>
                  <a:cubicBezTo>
                    <a:pt x="764" y="347"/>
                    <a:pt x="769" y="352"/>
                    <a:pt x="775" y="361"/>
                  </a:cubicBezTo>
                  <a:cubicBezTo>
                    <a:pt x="781" y="369"/>
                    <a:pt x="774" y="377"/>
                    <a:pt x="775" y="380"/>
                  </a:cubicBezTo>
                  <a:cubicBezTo>
                    <a:pt x="775" y="383"/>
                    <a:pt x="787" y="382"/>
                    <a:pt x="793" y="379"/>
                  </a:cubicBezTo>
                  <a:cubicBezTo>
                    <a:pt x="800" y="375"/>
                    <a:pt x="806" y="383"/>
                    <a:pt x="811" y="387"/>
                  </a:cubicBezTo>
                  <a:cubicBezTo>
                    <a:pt x="816" y="392"/>
                    <a:pt x="792" y="399"/>
                    <a:pt x="794" y="395"/>
                  </a:cubicBezTo>
                  <a:cubicBezTo>
                    <a:pt x="796" y="391"/>
                    <a:pt x="780" y="379"/>
                    <a:pt x="766" y="385"/>
                  </a:cubicBezTo>
                  <a:cubicBezTo>
                    <a:pt x="751" y="390"/>
                    <a:pt x="761" y="399"/>
                    <a:pt x="763" y="404"/>
                  </a:cubicBezTo>
                  <a:cubicBezTo>
                    <a:pt x="764" y="409"/>
                    <a:pt x="750" y="414"/>
                    <a:pt x="736" y="409"/>
                  </a:cubicBezTo>
                  <a:cubicBezTo>
                    <a:pt x="723" y="405"/>
                    <a:pt x="727" y="412"/>
                    <a:pt x="721" y="412"/>
                  </a:cubicBezTo>
                  <a:cubicBezTo>
                    <a:pt x="716" y="412"/>
                    <a:pt x="710" y="421"/>
                    <a:pt x="715" y="426"/>
                  </a:cubicBezTo>
                  <a:cubicBezTo>
                    <a:pt x="720" y="432"/>
                    <a:pt x="731" y="427"/>
                    <a:pt x="740" y="427"/>
                  </a:cubicBezTo>
                  <a:cubicBezTo>
                    <a:pt x="749" y="428"/>
                    <a:pt x="750" y="430"/>
                    <a:pt x="751" y="425"/>
                  </a:cubicBezTo>
                  <a:cubicBezTo>
                    <a:pt x="752" y="420"/>
                    <a:pt x="761" y="423"/>
                    <a:pt x="768" y="424"/>
                  </a:cubicBezTo>
                  <a:cubicBezTo>
                    <a:pt x="774" y="426"/>
                    <a:pt x="773" y="435"/>
                    <a:pt x="781" y="436"/>
                  </a:cubicBezTo>
                  <a:cubicBezTo>
                    <a:pt x="789" y="437"/>
                    <a:pt x="782" y="445"/>
                    <a:pt x="787" y="450"/>
                  </a:cubicBezTo>
                  <a:cubicBezTo>
                    <a:pt x="792" y="456"/>
                    <a:pt x="808" y="453"/>
                    <a:pt x="814" y="459"/>
                  </a:cubicBezTo>
                  <a:cubicBezTo>
                    <a:pt x="820" y="465"/>
                    <a:pt x="846" y="476"/>
                    <a:pt x="849" y="472"/>
                  </a:cubicBezTo>
                  <a:cubicBezTo>
                    <a:pt x="853" y="467"/>
                    <a:pt x="827" y="444"/>
                    <a:pt x="820" y="442"/>
                  </a:cubicBezTo>
                  <a:cubicBezTo>
                    <a:pt x="812" y="440"/>
                    <a:pt x="827" y="438"/>
                    <a:pt x="837" y="445"/>
                  </a:cubicBezTo>
                  <a:cubicBezTo>
                    <a:pt x="846" y="453"/>
                    <a:pt x="860" y="456"/>
                    <a:pt x="867" y="447"/>
                  </a:cubicBezTo>
                  <a:cubicBezTo>
                    <a:pt x="874" y="438"/>
                    <a:pt x="861" y="441"/>
                    <a:pt x="861" y="434"/>
                  </a:cubicBezTo>
                  <a:cubicBezTo>
                    <a:pt x="861" y="428"/>
                    <a:pt x="857" y="419"/>
                    <a:pt x="850" y="419"/>
                  </a:cubicBezTo>
                  <a:cubicBezTo>
                    <a:pt x="843" y="419"/>
                    <a:pt x="825" y="405"/>
                    <a:pt x="831" y="402"/>
                  </a:cubicBezTo>
                  <a:cubicBezTo>
                    <a:pt x="838" y="399"/>
                    <a:pt x="829" y="395"/>
                    <a:pt x="834" y="389"/>
                  </a:cubicBezTo>
                  <a:cubicBezTo>
                    <a:pt x="839" y="384"/>
                    <a:pt x="844" y="394"/>
                    <a:pt x="850" y="395"/>
                  </a:cubicBezTo>
                  <a:close/>
                  <a:moveTo>
                    <a:pt x="745" y="371"/>
                  </a:moveTo>
                  <a:cubicBezTo>
                    <a:pt x="751" y="370"/>
                    <a:pt x="750" y="360"/>
                    <a:pt x="746" y="356"/>
                  </a:cubicBezTo>
                  <a:cubicBezTo>
                    <a:pt x="744" y="352"/>
                    <a:pt x="737" y="352"/>
                    <a:pt x="732" y="352"/>
                  </a:cubicBezTo>
                  <a:cubicBezTo>
                    <a:pt x="726" y="353"/>
                    <a:pt x="717" y="361"/>
                    <a:pt x="722" y="370"/>
                  </a:cubicBezTo>
                  <a:cubicBezTo>
                    <a:pt x="727" y="378"/>
                    <a:pt x="739" y="372"/>
                    <a:pt x="745" y="371"/>
                  </a:cubicBezTo>
                  <a:close/>
                  <a:moveTo>
                    <a:pt x="682" y="241"/>
                  </a:moveTo>
                  <a:cubicBezTo>
                    <a:pt x="679" y="247"/>
                    <a:pt x="689" y="247"/>
                    <a:pt x="689" y="255"/>
                  </a:cubicBezTo>
                  <a:cubicBezTo>
                    <a:pt x="690" y="262"/>
                    <a:pt x="699" y="265"/>
                    <a:pt x="706" y="260"/>
                  </a:cubicBezTo>
                  <a:cubicBezTo>
                    <a:pt x="713" y="256"/>
                    <a:pt x="733" y="261"/>
                    <a:pt x="733" y="256"/>
                  </a:cubicBezTo>
                  <a:cubicBezTo>
                    <a:pt x="733" y="250"/>
                    <a:pt x="712" y="240"/>
                    <a:pt x="705" y="242"/>
                  </a:cubicBezTo>
                  <a:cubicBezTo>
                    <a:pt x="697" y="243"/>
                    <a:pt x="685" y="234"/>
                    <a:pt x="682" y="241"/>
                  </a:cubicBezTo>
                  <a:close/>
                  <a:moveTo>
                    <a:pt x="870" y="666"/>
                  </a:moveTo>
                  <a:cubicBezTo>
                    <a:pt x="871" y="670"/>
                    <a:pt x="900" y="682"/>
                    <a:pt x="901" y="677"/>
                  </a:cubicBezTo>
                  <a:cubicBezTo>
                    <a:pt x="902" y="671"/>
                    <a:pt x="869" y="663"/>
                    <a:pt x="870" y="666"/>
                  </a:cubicBezTo>
                  <a:close/>
                  <a:moveTo>
                    <a:pt x="997" y="696"/>
                  </a:moveTo>
                  <a:cubicBezTo>
                    <a:pt x="995" y="700"/>
                    <a:pt x="992" y="693"/>
                    <a:pt x="996" y="690"/>
                  </a:cubicBezTo>
                  <a:cubicBezTo>
                    <a:pt x="1000" y="687"/>
                    <a:pt x="995" y="685"/>
                    <a:pt x="991" y="687"/>
                  </a:cubicBezTo>
                  <a:cubicBezTo>
                    <a:pt x="987" y="689"/>
                    <a:pt x="988" y="678"/>
                    <a:pt x="992" y="676"/>
                  </a:cubicBezTo>
                  <a:cubicBezTo>
                    <a:pt x="996" y="674"/>
                    <a:pt x="983" y="670"/>
                    <a:pt x="983" y="674"/>
                  </a:cubicBezTo>
                  <a:cubicBezTo>
                    <a:pt x="983" y="678"/>
                    <a:pt x="974" y="675"/>
                    <a:pt x="973" y="672"/>
                  </a:cubicBezTo>
                  <a:cubicBezTo>
                    <a:pt x="972" y="669"/>
                    <a:pt x="966" y="668"/>
                    <a:pt x="968" y="665"/>
                  </a:cubicBezTo>
                  <a:cubicBezTo>
                    <a:pt x="970" y="663"/>
                    <a:pt x="960" y="662"/>
                    <a:pt x="959" y="666"/>
                  </a:cubicBezTo>
                  <a:cubicBezTo>
                    <a:pt x="958" y="670"/>
                    <a:pt x="955" y="663"/>
                    <a:pt x="960" y="658"/>
                  </a:cubicBezTo>
                  <a:cubicBezTo>
                    <a:pt x="965" y="652"/>
                    <a:pt x="964" y="648"/>
                    <a:pt x="968" y="645"/>
                  </a:cubicBezTo>
                  <a:cubicBezTo>
                    <a:pt x="973" y="642"/>
                    <a:pt x="968" y="639"/>
                    <a:pt x="963" y="641"/>
                  </a:cubicBezTo>
                  <a:cubicBezTo>
                    <a:pt x="958" y="643"/>
                    <a:pt x="945" y="662"/>
                    <a:pt x="945" y="667"/>
                  </a:cubicBezTo>
                  <a:cubicBezTo>
                    <a:pt x="945" y="672"/>
                    <a:pt x="944" y="678"/>
                    <a:pt x="940" y="677"/>
                  </a:cubicBezTo>
                  <a:cubicBezTo>
                    <a:pt x="935" y="677"/>
                    <a:pt x="930" y="681"/>
                    <a:pt x="933" y="684"/>
                  </a:cubicBezTo>
                  <a:cubicBezTo>
                    <a:pt x="937" y="687"/>
                    <a:pt x="924" y="694"/>
                    <a:pt x="930" y="698"/>
                  </a:cubicBezTo>
                  <a:cubicBezTo>
                    <a:pt x="934" y="700"/>
                    <a:pt x="941" y="697"/>
                    <a:pt x="947" y="697"/>
                  </a:cubicBezTo>
                  <a:cubicBezTo>
                    <a:pt x="953" y="698"/>
                    <a:pt x="958" y="698"/>
                    <a:pt x="963" y="695"/>
                  </a:cubicBezTo>
                  <a:cubicBezTo>
                    <a:pt x="968" y="691"/>
                    <a:pt x="968" y="698"/>
                    <a:pt x="974" y="697"/>
                  </a:cubicBezTo>
                  <a:cubicBezTo>
                    <a:pt x="979" y="697"/>
                    <a:pt x="971" y="702"/>
                    <a:pt x="971" y="705"/>
                  </a:cubicBezTo>
                  <a:cubicBezTo>
                    <a:pt x="971" y="709"/>
                    <a:pt x="977" y="703"/>
                    <a:pt x="981" y="701"/>
                  </a:cubicBezTo>
                  <a:cubicBezTo>
                    <a:pt x="985" y="699"/>
                    <a:pt x="990" y="701"/>
                    <a:pt x="988" y="705"/>
                  </a:cubicBezTo>
                  <a:cubicBezTo>
                    <a:pt x="986" y="708"/>
                    <a:pt x="999" y="711"/>
                    <a:pt x="1002" y="706"/>
                  </a:cubicBezTo>
                  <a:cubicBezTo>
                    <a:pt x="1005" y="701"/>
                    <a:pt x="999" y="692"/>
                    <a:pt x="997" y="696"/>
                  </a:cubicBezTo>
                  <a:close/>
                  <a:moveTo>
                    <a:pt x="93" y="604"/>
                  </a:moveTo>
                  <a:cubicBezTo>
                    <a:pt x="84" y="609"/>
                    <a:pt x="106" y="632"/>
                    <a:pt x="110" y="629"/>
                  </a:cubicBezTo>
                  <a:cubicBezTo>
                    <a:pt x="113" y="627"/>
                    <a:pt x="105" y="617"/>
                    <a:pt x="105" y="611"/>
                  </a:cubicBezTo>
                  <a:cubicBezTo>
                    <a:pt x="105" y="605"/>
                    <a:pt x="102" y="599"/>
                    <a:pt x="93" y="604"/>
                  </a:cubicBezTo>
                  <a:close/>
                  <a:moveTo>
                    <a:pt x="917" y="718"/>
                  </a:moveTo>
                  <a:cubicBezTo>
                    <a:pt x="913" y="719"/>
                    <a:pt x="916" y="713"/>
                    <a:pt x="917" y="710"/>
                  </a:cubicBezTo>
                  <a:cubicBezTo>
                    <a:pt x="917" y="708"/>
                    <a:pt x="909" y="712"/>
                    <a:pt x="909" y="715"/>
                  </a:cubicBezTo>
                  <a:cubicBezTo>
                    <a:pt x="909" y="718"/>
                    <a:pt x="903" y="719"/>
                    <a:pt x="903" y="721"/>
                  </a:cubicBezTo>
                  <a:cubicBezTo>
                    <a:pt x="903" y="727"/>
                    <a:pt x="902" y="724"/>
                    <a:pt x="898" y="726"/>
                  </a:cubicBezTo>
                  <a:cubicBezTo>
                    <a:pt x="894" y="728"/>
                    <a:pt x="879" y="726"/>
                    <a:pt x="878" y="723"/>
                  </a:cubicBezTo>
                  <a:cubicBezTo>
                    <a:pt x="878" y="719"/>
                    <a:pt x="867" y="717"/>
                    <a:pt x="866" y="713"/>
                  </a:cubicBezTo>
                  <a:cubicBezTo>
                    <a:pt x="866" y="708"/>
                    <a:pt x="860" y="706"/>
                    <a:pt x="865" y="701"/>
                  </a:cubicBezTo>
                  <a:cubicBezTo>
                    <a:pt x="869" y="696"/>
                    <a:pt x="864" y="693"/>
                    <a:pt x="860" y="697"/>
                  </a:cubicBezTo>
                  <a:cubicBezTo>
                    <a:pt x="855" y="701"/>
                    <a:pt x="853" y="695"/>
                    <a:pt x="859" y="693"/>
                  </a:cubicBezTo>
                  <a:cubicBezTo>
                    <a:pt x="864" y="691"/>
                    <a:pt x="875" y="688"/>
                    <a:pt x="870" y="678"/>
                  </a:cubicBezTo>
                  <a:cubicBezTo>
                    <a:pt x="864" y="668"/>
                    <a:pt x="830" y="681"/>
                    <a:pt x="821" y="686"/>
                  </a:cubicBezTo>
                  <a:cubicBezTo>
                    <a:pt x="812" y="691"/>
                    <a:pt x="801" y="707"/>
                    <a:pt x="796" y="707"/>
                  </a:cubicBezTo>
                  <a:cubicBezTo>
                    <a:pt x="792" y="707"/>
                    <a:pt x="805" y="699"/>
                    <a:pt x="807" y="696"/>
                  </a:cubicBezTo>
                  <a:cubicBezTo>
                    <a:pt x="809" y="692"/>
                    <a:pt x="806" y="689"/>
                    <a:pt x="809" y="690"/>
                  </a:cubicBezTo>
                  <a:cubicBezTo>
                    <a:pt x="812" y="692"/>
                    <a:pt x="819" y="680"/>
                    <a:pt x="825" y="676"/>
                  </a:cubicBezTo>
                  <a:cubicBezTo>
                    <a:pt x="830" y="672"/>
                    <a:pt x="836" y="675"/>
                    <a:pt x="836" y="672"/>
                  </a:cubicBezTo>
                  <a:cubicBezTo>
                    <a:pt x="837" y="669"/>
                    <a:pt x="840" y="667"/>
                    <a:pt x="845" y="662"/>
                  </a:cubicBezTo>
                  <a:cubicBezTo>
                    <a:pt x="850" y="658"/>
                    <a:pt x="909" y="658"/>
                    <a:pt x="915" y="659"/>
                  </a:cubicBezTo>
                  <a:cubicBezTo>
                    <a:pt x="921" y="659"/>
                    <a:pt x="932" y="651"/>
                    <a:pt x="935" y="646"/>
                  </a:cubicBezTo>
                  <a:cubicBezTo>
                    <a:pt x="939" y="641"/>
                    <a:pt x="943" y="641"/>
                    <a:pt x="951" y="642"/>
                  </a:cubicBezTo>
                  <a:cubicBezTo>
                    <a:pt x="959" y="642"/>
                    <a:pt x="963" y="635"/>
                    <a:pt x="967" y="632"/>
                  </a:cubicBezTo>
                  <a:cubicBezTo>
                    <a:pt x="971" y="629"/>
                    <a:pt x="969" y="628"/>
                    <a:pt x="966" y="627"/>
                  </a:cubicBezTo>
                  <a:cubicBezTo>
                    <a:pt x="962" y="627"/>
                    <a:pt x="959" y="624"/>
                    <a:pt x="962" y="624"/>
                  </a:cubicBezTo>
                  <a:cubicBezTo>
                    <a:pt x="966" y="624"/>
                    <a:pt x="968" y="622"/>
                    <a:pt x="969" y="617"/>
                  </a:cubicBezTo>
                  <a:cubicBezTo>
                    <a:pt x="971" y="613"/>
                    <a:pt x="968" y="615"/>
                    <a:pt x="963" y="609"/>
                  </a:cubicBezTo>
                  <a:cubicBezTo>
                    <a:pt x="958" y="602"/>
                    <a:pt x="956" y="611"/>
                    <a:pt x="951" y="610"/>
                  </a:cubicBezTo>
                  <a:cubicBezTo>
                    <a:pt x="946" y="610"/>
                    <a:pt x="954" y="604"/>
                    <a:pt x="950" y="601"/>
                  </a:cubicBezTo>
                  <a:cubicBezTo>
                    <a:pt x="946" y="599"/>
                    <a:pt x="939" y="600"/>
                    <a:pt x="933" y="605"/>
                  </a:cubicBezTo>
                  <a:cubicBezTo>
                    <a:pt x="927" y="610"/>
                    <a:pt x="927" y="605"/>
                    <a:pt x="922" y="610"/>
                  </a:cubicBezTo>
                  <a:cubicBezTo>
                    <a:pt x="917" y="615"/>
                    <a:pt x="917" y="608"/>
                    <a:pt x="919" y="606"/>
                  </a:cubicBezTo>
                  <a:cubicBezTo>
                    <a:pt x="922" y="604"/>
                    <a:pt x="924" y="606"/>
                    <a:pt x="926" y="603"/>
                  </a:cubicBezTo>
                  <a:cubicBezTo>
                    <a:pt x="928" y="600"/>
                    <a:pt x="930" y="603"/>
                    <a:pt x="936" y="599"/>
                  </a:cubicBezTo>
                  <a:cubicBezTo>
                    <a:pt x="942" y="595"/>
                    <a:pt x="947" y="597"/>
                    <a:pt x="949" y="594"/>
                  </a:cubicBezTo>
                  <a:cubicBezTo>
                    <a:pt x="950" y="592"/>
                    <a:pt x="946" y="588"/>
                    <a:pt x="940" y="589"/>
                  </a:cubicBezTo>
                  <a:cubicBezTo>
                    <a:pt x="935" y="590"/>
                    <a:pt x="931" y="582"/>
                    <a:pt x="928" y="584"/>
                  </a:cubicBezTo>
                  <a:cubicBezTo>
                    <a:pt x="924" y="587"/>
                    <a:pt x="925" y="580"/>
                    <a:pt x="921" y="583"/>
                  </a:cubicBezTo>
                  <a:cubicBezTo>
                    <a:pt x="917" y="585"/>
                    <a:pt x="915" y="582"/>
                    <a:pt x="913" y="577"/>
                  </a:cubicBezTo>
                  <a:cubicBezTo>
                    <a:pt x="911" y="573"/>
                    <a:pt x="900" y="565"/>
                    <a:pt x="894" y="563"/>
                  </a:cubicBezTo>
                  <a:cubicBezTo>
                    <a:pt x="887" y="561"/>
                    <a:pt x="892" y="557"/>
                    <a:pt x="895" y="560"/>
                  </a:cubicBezTo>
                  <a:cubicBezTo>
                    <a:pt x="899" y="562"/>
                    <a:pt x="903" y="557"/>
                    <a:pt x="904" y="555"/>
                  </a:cubicBezTo>
                  <a:cubicBezTo>
                    <a:pt x="906" y="552"/>
                    <a:pt x="902" y="550"/>
                    <a:pt x="900" y="550"/>
                  </a:cubicBezTo>
                  <a:cubicBezTo>
                    <a:pt x="898" y="550"/>
                    <a:pt x="898" y="546"/>
                    <a:pt x="898" y="544"/>
                  </a:cubicBezTo>
                  <a:cubicBezTo>
                    <a:pt x="899" y="541"/>
                    <a:pt x="891" y="538"/>
                    <a:pt x="891" y="536"/>
                  </a:cubicBezTo>
                  <a:cubicBezTo>
                    <a:pt x="891" y="533"/>
                    <a:pt x="886" y="531"/>
                    <a:pt x="887" y="529"/>
                  </a:cubicBezTo>
                  <a:cubicBezTo>
                    <a:pt x="887" y="527"/>
                    <a:pt x="882" y="524"/>
                    <a:pt x="882" y="521"/>
                  </a:cubicBezTo>
                  <a:cubicBezTo>
                    <a:pt x="882" y="518"/>
                    <a:pt x="875" y="512"/>
                    <a:pt x="875" y="508"/>
                  </a:cubicBezTo>
                  <a:cubicBezTo>
                    <a:pt x="874" y="505"/>
                    <a:pt x="870" y="502"/>
                    <a:pt x="869" y="498"/>
                  </a:cubicBezTo>
                  <a:cubicBezTo>
                    <a:pt x="867" y="494"/>
                    <a:pt x="865" y="496"/>
                    <a:pt x="864" y="502"/>
                  </a:cubicBezTo>
                  <a:cubicBezTo>
                    <a:pt x="862" y="508"/>
                    <a:pt x="857" y="507"/>
                    <a:pt x="859" y="509"/>
                  </a:cubicBezTo>
                  <a:cubicBezTo>
                    <a:pt x="862" y="513"/>
                    <a:pt x="859" y="514"/>
                    <a:pt x="857" y="516"/>
                  </a:cubicBezTo>
                  <a:cubicBezTo>
                    <a:pt x="855" y="519"/>
                    <a:pt x="859" y="522"/>
                    <a:pt x="855" y="522"/>
                  </a:cubicBezTo>
                  <a:cubicBezTo>
                    <a:pt x="851" y="522"/>
                    <a:pt x="853" y="530"/>
                    <a:pt x="851" y="527"/>
                  </a:cubicBezTo>
                  <a:cubicBezTo>
                    <a:pt x="849" y="523"/>
                    <a:pt x="844" y="524"/>
                    <a:pt x="844" y="528"/>
                  </a:cubicBezTo>
                  <a:cubicBezTo>
                    <a:pt x="844" y="531"/>
                    <a:pt x="836" y="534"/>
                    <a:pt x="833" y="534"/>
                  </a:cubicBezTo>
                  <a:cubicBezTo>
                    <a:pt x="830" y="534"/>
                    <a:pt x="830" y="527"/>
                    <a:pt x="827" y="529"/>
                  </a:cubicBezTo>
                  <a:cubicBezTo>
                    <a:pt x="824" y="531"/>
                    <a:pt x="825" y="523"/>
                    <a:pt x="820" y="524"/>
                  </a:cubicBezTo>
                  <a:cubicBezTo>
                    <a:pt x="816" y="524"/>
                    <a:pt x="813" y="523"/>
                    <a:pt x="814" y="520"/>
                  </a:cubicBezTo>
                  <a:cubicBezTo>
                    <a:pt x="816" y="516"/>
                    <a:pt x="807" y="514"/>
                    <a:pt x="810" y="512"/>
                  </a:cubicBezTo>
                  <a:cubicBezTo>
                    <a:pt x="813" y="510"/>
                    <a:pt x="809" y="506"/>
                    <a:pt x="809" y="499"/>
                  </a:cubicBezTo>
                  <a:cubicBezTo>
                    <a:pt x="808" y="493"/>
                    <a:pt x="812" y="492"/>
                    <a:pt x="812" y="490"/>
                  </a:cubicBezTo>
                  <a:cubicBezTo>
                    <a:pt x="812" y="487"/>
                    <a:pt x="809" y="487"/>
                    <a:pt x="806" y="489"/>
                  </a:cubicBezTo>
                  <a:cubicBezTo>
                    <a:pt x="803" y="491"/>
                    <a:pt x="803" y="486"/>
                    <a:pt x="800" y="487"/>
                  </a:cubicBezTo>
                  <a:cubicBezTo>
                    <a:pt x="797" y="487"/>
                    <a:pt x="787" y="486"/>
                    <a:pt x="787" y="482"/>
                  </a:cubicBezTo>
                  <a:cubicBezTo>
                    <a:pt x="786" y="477"/>
                    <a:pt x="783" y="480"/>
                    <a:pt x="781" y="475"/>
                  </a:cubicBezTo>
                  <a:cubicBezTo>
                    <a:pt x="780" y="471"/>
                    <a:pt x="776" y="474"/>
                    <a:pt x="776" y="471"/>
                  </a:cubicBezTo>
                  <a:cubicBezTo>
                    <a:pt x="776" y="468"/>
                    <a:pt x="774" y="467"/>
                    <a:pt x="771" y="467"/>
                  </a:cubicBezTo>
                  <a:cubicBezTo>
                    <a:pt x="768" y="467"/>
                    <a:pt x="767" y="463"/>
                    <a:pt x="763" y="463"/>
                  </a:cubicBezTo>
                  <a:cubicBezTo>
                    <a:pt x="759" y="462"/>
                    <a:pt x="754" y="466"/>
                    <a:pt x="752" y="467"/>
                  </a:cubicBezTo>
                  <a:cubicBezTo>
                    <a:pt x="750" y="468"/>
                    <a:pt x="744" y="463"/>
                    <a:pt x="742" y="465"/>
                  </a:cubicBezTo>
                  <a:cubicBezTo>
                    <a:pt x="739" y="467"/>
                    <a:pt x="739" y="464"/>
                    <a:pt x="733" y="462"/>
                  </a:cubicBezTo>
                  <a:cubicBezTo>
                    <a:pt x="726" y="460"/>
                    <a:pt x="718" y="460"/>
                    <a:pt x="718" y="462"/>
                  </a:cubicBezTo>
                  <a:cubicBezTo>
                    <a:pt x="717" y="464"/>
                    <a:pt x="712" y="465"/>
                    <a:pt x="713" y="470"/>
                  </a:cubicBezTo>
                  <a:cubicBezTo>
                    <a:pt x="714" y="475"/>
                    <a:pt x="719" y="474"/>
                    <a:pt x="720" y="478"/>
                  </a:cubicBezTo>
                  <a:cubicBezTo>
                    <a:pt x="721" y="481"/>
                    <a:pt x="718" y="480"/>
                    <a:pt x="717" y="483"/>
                  </a:cubicBezTo>
                  <a:cubicBezTo>
                    <a:pt x="717" y="487"/>
                    <a:pt x="714" y="486"/>
                    <a:pt x="714" y="489"/>
                  </a:cubicBezTo>
                  <a:cubicBezTo>
                    <a:pt x="714" y="491"/>
                    <a:pt x="716" y="490"/>
                    <a:pt x="717" y="495"/>
                  </a:cubicBezTo>
                  <a:cubicBezTo>
                    <a:pt x="719" y="499"/>
                    <a:pt x="721" y="499"/>
                    <a:pt x="722" y="505"/>
                  </a:cubicBezTo>
                  <a:cubicBezTo>
                    <a:pt x="723" y="511"/>
                    <a:pt x="720" y="510"/>
                    <a:pt x="717" y="511"/>
                  </a:cubicBezTo>
                  <a:cubicBezTo>
                    <a:pt x="715" y="511"/>
                    <a:pt x="718" y="514"/>
                    <a:pt x="714" y="518"/>
                  </a:cubicBezTo>
                  <a:cubicBezTo>
                    <a:pt x="711" y="522"/>
                    <a:pt x="708" y="527"/>
                    <a:pt x="710" y="529"/>
                  </a:cubicBezTo>
                  <a:cubicBezTo>
                    <a:pt x="713" y="532"/>
                    <a:pt x="723" y="536"/>
                    <a:pt x="727" y="543"/>
                  </a:cubicBezTo>
                  <a:cubicBezTo>
                    <a:pt x="731" y="549"/>
                    <a:pt x="731" y="560"/>
                    <a:pt x="730" y="567"/>
                  </a:cubicBezTo>
                  <a:cubicBezTo>
                    <a:pt x="729" y="575"/>
                    <a:pt x="720" y="577"/>
                    <a:pt x="714" y="583"/>
                  </a:cubicBezTo>
                  <a:cubicBezTo>
                    <a:pt x="708" y="590"/>
                    <a:pt x="701" y="589"/>
                    <a:pt x="698" y="589"/>
                  </a:cubicBezTo>
                  <a:cubicBezTo>
                    <a:pt x="695" y="589"/>
                    <a:pt x="697" y="595"/>
                    <a:pt x="701" y="600"/>
                  </a:cubicBezTo>
                  <a:cubicBezTo>
                    <a:pt x="705" y="605"/>
                    <a:pt x="702" y="606"/>
                    <a:pt x="704" y="611"/>
                  </a:cubicBezTo>
                  <a:cubicBezTo>
                    <a:pt x="706" y="616"/>
                    <a:pt x="704" y="620"/>
                    <a:pt x="707" y="625"/>
                  </a:cubicBezTo>
                  <a:cubicBezTo>
                    <a:pt x="711" y="629"/>
                    <a:pt x="709" y="631"/>
                    <a:pt x="705" y="634"/>
                  </a:cubicBezTo>
                  <a:cubicBezTo>
                    <a:pt x="701" y="637"/>
                    <a:pt x="706" y="636"/>
                    <a:pt x="707" y="640"/>
                  </a:cubicBezTo>
                  <a:cubicBezTo>
                    <a:pt x="707" y="644"/>
                    <a:pt x="705" y="642"/>
                    <a:pt x="702" y="639"/>
                  </a:cubicBezTo>
                  <a:cubicBezTo>
                    <a:pt x="698" y="637"/>
                    <a:pt x="695" y="644"/>
                    <a:pt x="695" y="646"/>
                  </a:cubicBezTo>
                  <a:cubicBezTo>
                    <a:pt x="695" y="649"/>
                    <a:pt x="688" y="643"/>
                    <a:pt x="686" y="643"/>
                  </a:cubicBezTo>
                  <a:cubicBezTo>
                    <a:pt x="684" y="643"/>
                    <a:pt x="686" y="639"/>
                    <a:pt x="682" y="635"/>
                  </a:cubicBezTo>
                  <a:cubicBezTo>
                    <a:pt x="677" y="632"/>
                    <a:pt x="674" y="631"/>
                    <a:pt x="674" y="627"/>
                  </a:cubicBezTo>
                  <a:cubicBezTo>
                    <a:pt x="674" y="624"/>
                    <a:pt x="666" y="621"/>
                    <a:pt x="666" y="617"/>
                  </a:cubicBezTo>
                  <a:cubicBezTo>
                    <a:pt x="666" y="613"/>
                    <a:pt x="667" y="603"/>
                    <a:pt x="665" y="600"/>
                  </a:cubicBezTo>
                  <a:cubicBezTo>
                    <a:pt x="664" y="597"/>
                    <a:pt x="665" y="594"/>
                    <a:pt x="667" y="591"/>
                  </a:cubicBezTo>
                  <a:cubicBezTo>
                    <a:pt x="668" y="588"/>
                    <a:pt x="665" y="584"/>
                    <a:pt x="660" y="584"/>
                  </a:cubicBezTo>
                  <a:cubicBezTo>
                    <a:pt x="656" y="584"/>
                    <a:pt x="650" y="583"/>
                    <a:pt x="643" y="583"/>
                  </a:cubicBezTo>
                  <a:cubicBezTo>
                    <a:pt x="637" y="584"/>
                    <a:pt x="634" y="583"/>
                    <a:pt x="632" y="581"/>
                  </a:cubicBezTo>
                  <a:cubicBezTo>
                    <a:pt x="630" y="579"/>
                    <a:pt x="624" y="575"/>
                    <a:pt x="616" y="573"/>
                  </a:cubicBezTo>
                  <a:cubicBezTo>
                    <a:pt x="608" y="571"/>
                    <a:pt x="605" y="567"/>
                    <a:pt x="604" y="565"/>
                  </a:cubicBezTo>
                  <a:cubicBezTo>
                    <a:pt x="603" y="563"/>
                    <a:pt x="596" y="561"/>
                    <a:pt x="594" y="559"/>
                  </a:cubicBezTo>
                  <a:cubicBezTo>
                    <a:pt x="592" y="557"/>
                    <a:pt x="585" y="555"/>
                    <a:pt x="582" y="556"/>
                  </a:cubicBezTo>
                  <a:cubicBezTo>
                    <a:pt x="579" y="556"/>
                    <a:pt x="571" y="550"/>
                    <a:pt x="567" y="550"/>
                  </a:cubicBezTo>
                  <a:cubicBezTo>
                    <a:pt x="562" y="550"/>
                    <a:pt x="552" y="555"/>
                    <a:pt x="550" y="555"/>
                  </a:cubicBezTo>
                  <a:cubicBezTo>
                    <a:pt x="548" y="555"/>
                    <a:pt x="550" y="551"/>
                    <a:pt x="551" y="549"/>
                  </a:cubicBezTo>
                  <a:cubicBezTo>
                    <a:pt x="553" y="548"/>
                    <a:pt x="548" y="540"/>
                    <a:pt x="546" y="535"/>
                  </a:cubicBezTo>
                  <a:cubicBezTo>
                    <a:pt x="545" y="530"/>
                    <a:pt x="543" y="525"/>
                    <a:pt x="538" y="525"/>
                  </a:cubicBezTo>
                  <a:cubicBezTo>
                    <a:pt x="533" y="526"/>
                    <a:pt x="527" y="523"/>
                    <a:pt x="526" y="522"/>
                  </a:cubicBezTo>
                  <a:cubicBezTo>
                    <a:pt x="524" y="521"/>
                    <a:pt x="524" y="507"/>
                    <a:pt x="525" y="501"/>
                  </a:cubicBezTo>
                  <a:cubicBezTo>
                    <a:pt x="526" y="495"/>
                    <a:pt x="533" y="486"/>
                    <a:pt x="533" y="482"/>
                  </a:cubicBezTo>
                  <a:cubicBezTo>
                    <a:pt x="533" y="479"/>
                    <a:pt x="537" y="477"/>
                    <a:pt x="541" y="476"/>
                  </a:cubicBezTo>
                  <a:cubicBezTo>
                    <a:pt x="545" y="475"/>
                    <a:pt x="542" y="468"/>
                    <a:pt x="545" y="467"/>
                  </a:cubicBezTo>
                  <a:cubicBezTo>
                    <a:pt x="549" y="467"/>
                    <a:pt x="549" y="465"/>
                    <a:pt x="550" y="462"/>
                  </a:cubicBezTo>
                  <a:cubicBezTo>
                    <a:pt x="551" y="459"/>
                    <a:pt x="555" y="461"/>
                    <a:pt x="553" y="459"/>
                  </a:cubicBezTo>
                  <a:cubicBezTo>
                    <a:pt x="550" y="456"/>
                    <a:pt x="552" y="455"/>
                    <a:pt x="558" y="455"/>
                  </a:cubicBezTo>
                  <a:cubicBezTo>
                    <a:pt x="564" y="455"/>
                    <a:pt x="572" y="453"/>
                    <a:pt x="571" y="448"/>
                  </a:cubicBezTo>
                  <a:cubicBezTo>
                    <a:pt x="570" y="442"/>
                    <a:pt x="555" y="446"/>
                    <a:pt x="555" y="441"/>
                  </a:cubicBezTo>
                  <a:cubicBezTo>
                    <a:pt x="555" y="437"/>
                    <a:pt x="536" y="436"/>
                    <a:pt x="537" y="434"/>
                  </a:cubicBezTo>
                  <a:cubicBezTo>
                    <a:pt x="538" y="431"/>
                    <a:pt x="556" y="436"/>
                    <a:pt x="563" y="438"/>
                  </a:cubicBezTo>
                  <a:cubicBezTo>
                    <a:pt x="569" y="441"/>
                    <a:pt x="571" y="440"/>
                    <a:pt x="576" y="440"/>
                  </a:cubicBezTo>
                  <a:cubicBezTo>
                    <a:pt x="581" y="440"/>
                    <a:pt x="578" y="433"/>
                    <a:pt x="579" y="430"/>
                  </a:cubicBezTo>
                  <a:cubicBezTo>
                    <a:pt x="580" y="428"/>
                    <a:pt x="590" y="435"/>
                    <a:pt x="596" y="433"/>
                  </a:cubicBezTo>
                  <a:cubicBezTo>
                    <a:pt x="601" y="432"/>
                    <a:pt x="607" y="420"/>
                    <a:pt x="612" y="417"/>
                  </a:cubicBezTo>
                  <a:cubicBezTo>
                    <a:pt x="616" y="413"/>
                    <a:pt x="612" y="410"/>
                    <a:pt x="603" y="411"/>
                  </a:cubicBezTo>
                  <a:cubicBezTo>
                    <a:pt x="594" y="412"/>
                    <a:pt x="588" y="408"/>
                    <a:pt x="583" y="405"/>
                  </a:cubicBezTo>
                  <a:cubicBezTo>
                    <a:pt x="578" y="401"/>
                    <a:pt x="579" y="398"/>
                    <a:pt x="584" y="398"/>
                  </a:cubicBezTo>
                  <a:cubicBezTo>
                    <a:pt x="589" y="399"/>
                    <a:pt x="602" y="409"/>
                    <a:pt x="607" y="409"/>
                  </a:cubicBezTo>
                  <a:cubicBezTo>
                    <a:pt x="611" y="410"/>
                    <a:pt x="620" y="400"/>
                    <a:pt x="624" y="397"/>
                  </a:cubicBezTo>
                  <a:cubicBezTo>
                    <a:pt x="628" y="394"/>
                    <a:pt x="620" y="393"/>
                    <a:pt x="617" y="391"/>
                  </a:cubicBezTo>
                  <a:cubicBezTo>
                    <a:pt x="614" y="388"/>
                    <a:pt x="622" y="387"/>
                    <a:pt x="626" y="387"/>
                  </a:cubicBezTo>
                  <a:cubicBezTo>
                    <a:pt x="630" y="387"/>
                    <a:pt x="632" y="390"/>
                    <a:pt x="633" y="392"/>
                  </a:cubicBezTo>
                  <a:cubicBezTo>
                    <a:pt x="635" y="394"/>
                    <a:pt x="642" y="391"/>
                    <a:pt x="645" y="391"/>
                  </a:cubicBezTo>
                  <a:cubicBezTo>
                    <a:pt x="649" y="391"/>
                    <a:pt x="645" y="385"/>
                    <a:pt x="639" y="383"/>
                  </a:cubicBezTo>
                  <a:cubicBezTo>
                    <a:pt x="633" y="381"/>
                    <a:pt x="639" y="376"/>
                    <a:pt x="641" y="380"/>
                  </a:cubicBezTo>
                  <a:cubicBezTo>
                    <a:pt x="643" y="383"/>
                    <a:pt x="647" y="383"/>
                    <a:pt x="649" y="387"/>
                  </a:cubicBezTo>
                  <a:cubicBezTo>
                    <a:pt x="652" y="392"/>
                    <a:pt x="653" y="389"/>
                    <a:pt x="658" y="387"/>
                  </a:cubicBezTo>
                  <a:cubicBezTo>
                    <a:pt x="663" y="385"/>
                    <a:pt x="666" y="382"/>
                    <a:pt x="669" y="379"/>
                  </a:cubicBezTo>
                  <a:cubicBezTo>
                    <a:pt x="671" y="376"/>
                    <a:pt x="672" y="380"/>
                    <a:pt x="675" y="375"/>
                  </a:cubicBezTo>
                  <a:cubicBezTo>
                    <a:pt x="678" y="370"/>
                    <a:pt x="674" y="366"/>
                    <a:pt x="670" y="363"/>
                  </a:cubicBezTo>
                  <a:cubicBezTo>
                    <a:pt x="666" y="360"/>
                    <a:pt x="670" y="357"/>
                    <a:pt x="666" y="355"/>
                  </a:cubicBezTo>
                  <a:cubicBezTo>
                    <a:pt x="662" y="353"/>
                    <a:pt x="661" y="349"/>
                    <a:pt x="666" y="350"/>
                  </a:cubicBezTo>
                  <a:cubicBezTo>
                    <a:pt x="671" y="351"/>
                    <a:pt x="675" y="349"/>
                    <a:pt x="677" y="346"/>
                  </a:cubicBezTo>
                  <a:cubicBezTo>
                    <a:pt x="680" y="342"/>
                    <a:pt x="670" y="342"/>
                    <a:pt x="674" y="339"/>
                  </a:cubicBezTo>
                  <a:cubicBezTo>
                    <a:pt x="679" y="337"/>
                    <a:pt x="675" y="334"/>
                    <a:pt x="671" y="334"/>
                  </a:cubicBezTo>
                  <a:cubicBezTo>
                    <a:pt x="666" y="334"/>
                    <a:pt x="662" y="332"/>
                    <a:pt x="662" y="328"/>
                  </a:cubicBezTo>
                  <a:cubicBezTo>
                    <a:pt x="662" y="324"/>
                    <a:pt x="654" y="327"/>
                    <a:pt x="649" y="325"/>
                  </a:cubicBezTo>
                  <a:cubicBezTo>
                    <a:pt x="645" y="322"/>
                    <a:pt x="634" y="323"/>
                    <a:pt x="632" y="323"/>
                  </a:cubicBezTo>
                  <a:cubicBezTo>
                    <a:pt x="629" y="323"/>
                    <a:pt x="629" y="334"/>
                    <a:pt x="633" y="334"/>
                  </a:cubicBezTo>
                  <a:cubicBezTo>
                    <a:pt x="636" y="334"/>
                    <a:pt x="639" y="338"/>
                    <a:pt x="636" y="339"/>
                  </a:cubicBezTo>
                  <a:cubicBezTo>
                    <a:pt x="633" y="341"/>
                    <a:pt x="637" y="345"/>
                    <a:pt x="634" y="344"/>
                  </a:cubicBezTo>
                  <a:cubicBezTo>
                    <a:pt x="632" y="344"/>
                    <a:pt x="628" y="343"/>
                    <a:pt x="627" y="349"/>
                  </a:cubicBezTo>
                  <a:cubicBezTo>
                    <a:pt x="626" y="356"/>
                    <a:pt x="626" y="358"/>
                    <a:pt x="621" y="361"/>
                  </a:cubicBezTo>
                  <a:cubicBezTo>
                    <a:pt x="617" y="363"/>
                    <a:pt x="620" y="353"/>
                    <a:pt x="616" y="354"/>
                  </a:cubicBezTo>
                  <a:cubicBezTo>
                    <a:pt x="612" y="354"/>
                    <a:pt x="612" y="362"/>
                    <a:pt x="615" y="362"/>
                  </a:cubicBezTo>
                  <a:cubicBezTo>
                    <a:pt x="618" y="363"/>
                    <a:pt x="618" y="366"/>
                    <a:pt x="619" y="369"/>
                  </a:cubicBezTo>
                  <a:cubicBezTo>
                    <a:pt x="620" y="373"/>
                    <a:pt x="614" y="370"/>
                    <a:pt x="611" y="375"/>
                  </a:cubicBezTo>
                  <a:cubicBezTo>
                    <a:pt x="609" y="379"/>
                    <a:pt x="608" y="373"/>
                    <a:pt x="605" y="370"/>
                  </a:cubicBezTo>
                  <a:cubicBezTo>
                    <a:pt x="601" y="367"/>
                    <a:pt x="597" y="362"/>
                    <a:pt x="597" y="358"/>
                  </a:cubicBezTo>
                  <a:cubicBezTo>
                    <a:pt x="598" y="355"/>
                    <a:pt x="599" y="354"/>
                    <a:pt x="602" y="353"/>
                  </a:cubicBezTo>
                  <a:cubicBezTo>
                    <a:pt x="605" y="353"/>
                    <a:pt x="602" y="350"/>
                    <a:pt x="602" y="346"/>
                  </a:cubicBezTo>
                  <a:cubicBezTo>
                    <a:pt x="602" y="341"/>
                    <a:pt x="598" y="343"/>
                    <a:pt x="594" y="338"/>
                  </a:cubicBezTo>
                  <a:cubicBezTo>
                    <a:pt x="590" y="333"/>
                    <a:pt x="586" y="333"/>
                    <a:pt x="584" y="335"/>
                  </a:cubicBezTo>
                  <a:cubicBezTo>
                    <a:pt x="582" y="338"/>
                    <a:pt x="583" y="342"/>
                    <a:pt x="580" y="343"/>
                  </a:cubicBezTo>
                  <a:cubicBezTo>
                    <a:pt x="576" y="345"/>
                    <a:pt x="578" y="352"/>
                    <a:pt x="575" y="352"/>
                  </a:cubicBezTo>
                  <a:cubicBezTo>
                    <a:pt x="572" y="353"/>
                    <a:pt x="573" y="340"/>
                    <a:pt x="571" y="339"/>
                  </a:cubicBezTo>
                  <a:cubicBezTo>
                    <a:pt x="568" y="338"/>
                    <a:pt x="569" y="335"/>
                    <a:pt x="572" y="334"/>
                  </a:cubicBezTo>
                  <a:cubicBezTo>
                    <a:pt x="576" y="334"/>
                    <a:pt x="578" y="330"/>
                    <a:pt x="575" y="330"/>
                  </a:cubicBezTo>
                  <a:cubicBezTo>
                    <a:pt x="572" y="330"/>
                    <a:pt x="566" y="326"/>
                    <a:pt x="564" y="325"/>
                  </a:cubicBezTo>
                  <a:cubicBezTo>
                    <a:pt x="562" y="324"/>
                    <a:pt x="558" y="329"/>
                    <a:pt x="555" y="327"/>
                  </a:cubicBezTo>
                  <a:cubicBezTo>
                    <a:pt x="553" y="325"/>
                    <a:pt x="556" y="320"/>
                    <a:pt x="556" y="318"/>
                  </a:cubicBezTo>
                  <a:cubicBezTo>
                    <a:pt x="556" y="315"/>
                    <a:pt x="560" y="319"/>
                    <a:pt x="562" y="315"/>
                  </a:cubicBezTo>
                  <a:cubicBezTo>
                    <a:pt x="565" y="312"/>
                    <a:pt x="555" y="312"/>
                    <a:pt x="555" y="308"/>
                  </a:cubicBezTo>
                  <a:cubicBezTo>
                    <a:pt x="555" y="304"/>
                    <a:pt x="548" y="303"/>
                    <a:pt x="545" y="302"/>
                  </a:cubicBezTo>
                  <a:cubicBezTo>
                    <a:pt x="543" y="301"/>
                    <a:pt x="547" y="295"/>
                    <a:pt x="546" y="292"/>
                  </a:cubicBezTo>
                  <a:cubicBezTo>
                    <a:pt x="545" y="290"/>
                    <a:pt x="535" y="281"/>
                    <a:pt x="531" y="282"/>
                  </a:cubicBezTo>
                  <a:cubicBezTo>
                    <a:pt x="527" y="283"/>
                    <a:pt x="526" y="277"/>
                    <a:pt x="529" y="277"/>
                  </a:cubicBezTo>
                  <a:cubicBezTo>
                    <a:pt x="531" y="277"/>
                    <a:pt x="533" y="276"/>
                    <a:pt x="537" y="271"/>
                  </a:cubicBezTo>
                  <a:cubicBezTo>
                    <a:pt x="541" y="266"/>
                    <a:pt x="542" y="265"/>
                    <a:pt x="539" y="264"/>
                  </a:cubicBezTo>
                  <a:cubicBezTo>
                    <a:pt x="536" y="263"/>
                    <a:pt x="534" y="260"/>
                    <a:pt x="539" y="260"/>
                  </a:cubicBezTo>
                  <a:cubicBezTo>
                    <a:pt x="545" y="260"/>
                    <a:pt x="554" y="264"/>
                    <a:pt x="557" y="262"/>
                  </a:cubicBezTo>
                  <a:cubicBezTo>
                    <a:pt x="560" y="259"/>
                    <a:pt x="569" y="245"/>
                    <a:pt x="573" y="239"/>
                  </a:cubicBezTo>
                  <a:cubicBezTo>
                    <a:pt x="577" y="234"/>
                    <a:pt x="570" y="234"/>
                    <a:pt x="561" y="234"/>
                  </a:cubicBezTo>
                  <a:cubicBezTo>
                    <a:pt x="552" y="235"/>
                    <a:pt x="550" y="231"/>
                    <a:pt x="543" y="230"/>
                  </a:cubicBezTo>
                  <a:cubicBezTo>
                    <a:pt x="535" y="230"/>
                    <a:pt x="521" y="232"/>
                    <a:pt x="519" y="234"/>
                  </a:cubicBezTo>
                  <a:cubicBezTo>
                    <a:pt x="517" y="236"/>
                    <a:pt x="523" y="238"/>
                    <a:pt x="522" y="241"/>
                  </a:cubicBezTo>
                  <a:cubicBezTo>
                    <a:pt x="522" y="243"/>
                    <a:pt x="517" y="239"/>
                    <a:pt x="515" y="240"/>
                  </a:cubicBezTo>
                  <a:cubicBezTo>
                    <a:pt x="513" y="241"/>
                    <a:pt x="516" y="244"/>
                    <a:pt x="515" y="253"/>
                  </a:cubicBezTo>
                  <a:cubicBezTo>
                    <a:pt x="514" y="262"/>
                    <a:pt x="517" y="262"/>
                    <a:pt x="519" y="266"/>
                  </a:cubicBezTo>
                  <a:cubicBezTo>
                    <a:pt x="522" y="269"/>
                    <a:pt x="521" y="273"/>
                    <a:pt x="521" y="279"/>
                  </a:cubicBezTo>
                  <a:cubicBezTo>
                    <a:pt x="521" y="284"/>
                    <a:pt x="516" y="284"/>
                    <a:pt x="514" y="285"/>
                  </a:cubicBezTo>
                  <a:cubicBezTo>
                    <a:pt x="513" y="286"/>
                    <a:pt x="519" y="288"/>
                    <a:pt x="518" y="292"/>
                  </a:cubicBezTo>
                  <a:cubicBezTo>
                    <a:pt x="517" y="295"/>
                    <a:pt x="512" y="290"/>
                    <a:pt x="509" y="291"/>
                  </a:cubicBezTo>
                  <a:cubicBezTo>
                    <a:pt x="506" y="292"/>
                    <a:pt x="503" y="300"/>
                    <a:pt x="506" y="303"/>
                  </a:cubicBezTo>
                  <a:cubicBezTo>
                    <a:pt x="510" y="306"/>
                    <a:pt x="511" y="305"/>
                    <a:pt x="508" y="309"/>
                  </a:cubicBezTo>
                  <a:cubicBezTo>
                    <a:pt x="506" y="312"/>
                    <a:pt x="503" y="317"/>
                    <a:pt x="509" y="321"/>
                  </a:cubicBezTo>
                  <a:cubicBezTo>
                    <a:pt x="515" y="326"/>
                    <a:pt x="526" y="326"/>
                    <a:pt x="532" y="329"/>
                  </a:cubicBezTo>
                  <a:cubicBezTo>
                    <a:pt x="538" y="333"/>
                    <a:pt x="529" y="331"/>
                    <a:pt x="532" y="335"/>
                  </a:cubicBezTo>
                  <a:cubicBezTo>
                    <a:pt x="534" y="339"/>
                    <a:pt x="528" y="341"/>
                    <a:pt x="528" y="344"/>
                  </a:cubicBezTo>
                  <a:cubicBezTo>
                    <a:pt x="528" y="347"/>
                    <a:pt x="531" y="346"/>
                    <a:pt x="534" y="340"/>
                  </a:cubicBezTo>
                  <a:cubicBezTo>
                    <a:pt x="537" y="335"/>
                    <a:pt x="539" y="342"/>
                    <a:pt x="539" y="346"/>
                  </a:cubicBezTo>
                  <a:cubicBezTo>
                    <a:pt x="538" y="351"/>
                    <a:pt x="534" y="348"/>
                    <a:pt x="531" y="353"/>
                  </a:cubicBezTo>
                  <a:cubicBezTo>
                    <a:pt x="528" y="358"/>
                    <a:pt x="525" y="359"/>
                    <a:pt x="520" y="358"/>
                  </a:cubicBezTo>
                  <a:cubicBezTo>
                    <a:pt x="515" y="357"/>
                    <a:pt x="518" y="364"/>
                    <a:pt x="520" y="369"/>
                  </a:cubicBezTo>
                  <a:cubicBezTo>
                    <a:pt x="522" y="373"/>
                    <a:pt x="519" y="374"/>
                    <a:pt x="514" y="373"/>
                  </a:cubicBezTo>
                  <a:cubicBezTo>
                    <a:pt x="508" y="371"/>
                    <a:pt x="505" y="368"/>
                    <a:pt x="508" y="364"/>
                  </a:cubicBezTo>
                  <a:cubicBezTo>
                    <a:pt x="511" y="359"/>
                    <a:pt x="513" y="354"/>
                    <a:pt x="509" y="355"/>
                  </a:cubicBezTo>
                  <a:cubicBezTo>
                    <a:pt x="506" y="355"/>
                    <a:pt x="499" y="355"/>
                    <a:pt x="496" y="351"/>
                  </a:cubicBezTo>
                  <a:cubicBezTo>
                    <a:pt x="494" y="348"/>
                    <a:pt x="498" y="349"/>
                    <a:pt x="505" y="350"/>
                  </a:cubicBezTo>
                  <a:cubicBezTo>
                    <a:pt x="511" y="351"/>
                    <a:pt x="506" y="345"/>
                    <a:pt x="511" y="345"/>
                  </a:cubicBezTo>
                  <a:cubicBezTo>
                    <a:pt x="516" y="345"/>
                    <a:pt x="519" y="348"/>
                    <a:pt x="524" y="344"/>
                  </a:cubicBezTo>
                  <a:cubicBezTo>
                    <a:pt x="528" y="341"/>
                    <a:pt x="521" y="333"/>
                    <a:pt x="517" y="335"/>
                  </a:cubicBezTo>
                  <a:cubicBezTo>
                    <a:pt x="514" y="336"/>
                    <a:pt x="508" y="337"/>
                    <a:pt x="508" y="334"/>
                  </a:cubicBezTo>
                  <a:cubicBezTo>
                    <a:pt x="508" y="330"/>
                    <a:pt x="514" y="333"/>
                    <a:pt x="518" y="332"/>
                  </a:cubicBezTo>
                  <a:cubicBezTo>
                    <a:pt x="521" y="331"/>
                    <a:pt x="516" y="327"/>
                    <a:pt x="511" y="328"/>
                  </a:cubicBezTo>
                  <a:cubicBezTo>
                    <a:pt x="506" y="329"/>
                    <a:pt x="502" y="330"/>
                    <a:pt x="498" y="325"/>
                  </a:cubicBezTo>
                  <a:cubicBezTo>
                    <a:pt x="494" y="321"/>
                    <a:pt x="487" y="319"/>
                    <a:pt x="485" y="328"/>
                  </a:cubicBezTo>
                  <a:cubicBezTo>
                    <a:pt x="484" y="338"/>
                    <a:pt x="477" y="333"/>
                    <a:pt x="474" y="336"/>
                  </a:cubicBezTo>
                  <a:cubicBezTo>
                    <a:pt x="471" y="339"/>
                    <a:pt x="477" y="342"/>
                    <a:pt x="484" y="342"/>
                  </a:cubicBezTo>
                  <a:cubicBezTo>
                    <a:pt x="491" y="342"/>
                    <a:pt x="496" y="348"/>
                    <a:pt x="492" y="348"/>
                  </a:cubicBezTo>
                  <a:cubicBezTo>
                    <a:pt x="489" y="348"/>
                    <a:pt x="491" y="353"/>
                    <a:pt x="487" y="351"/>
                  </a:cubicBezTo>
                  <a:cubicBezTo>
                    <a:pt x="484" y="350"/>
                    <a:pt x="480" y="351"/>
                    <a:pt x="483" y="354"/>
                  </a:cubicBezTo>
                  <a:cubicBezTo>
                    <a:pt x="485" y="357"/>
                    <a:pt x="482" y="359"/>
                    <a:pt x="482" y="362"/>
                  </a:cubicBezTo>
                  <a:cubicBezTo>
                    <a:pt x="482" y="365"/>
                    <a:pt x="477" y="362"/>
                    <a:pt x="471" y="361"/>
                  </a:cubicBezTo>
                  <a:cubicBezTo>
                    <a:pt x="466" y="361"/>
                    <a:pt x="456" y="363"/>
                    <a:pt x="449" y="364"/>
                  </a:cubicBezTo>
                  <a:cubicBezTo>
                    <a:pt x="442" y="366"/>
                    <a:pt x="435" y="363"/>
                    <a:pt x="432" y="360"/>
                  </a:cubicBezTo>
                  <a:cubicBezTo>
                    <a:pt x="429" y="357"/>
                    <a:pt x="425" y="357"/>
                    <a:pt x="420" y="357"/>
                  </a:cubicBezTo>
                  <a:cubicBezTo>
                    <a:pt x="415" y="357"/>
                    <a:pt x="416" y="352"/>
                    <a:pt x="410" y="352"/>
                  </a:cubicBezTo>
                  <a:cubicBezTo>
                    <a:pt x="403" y="352"/>
                    <a:pt x="405" y="346"/>
                    <a:pt x="404" y="343"/>
                  </a:cubicBezTo>
                  <a:cubicBezTo>
                    <a:pt x="403" y="340"/>
                    <a:pt x="390" y="341"/>
                    <a:pt x="385" y="344"/>
                  </a:cubicBezTo>
                  <a:cubicBezTo>
                    <a:pt x="381" y="347"/>
                    <a:pt x="371" y="346"/>
                    <a:pt x="369" y="351"/>
                  </a:cubicBezTo>
                  <a:cubicBezTo>
                    <a:pt x="366" y="357"/>
                    <a:pt x="371" y="356"/>
                    <a:pt x="374" y="356"/>
                  </a:cubicBezTo>
                  <a:cubicBezTo>
                    <a:pt x="378" y="356"/>
                    <a:pt x="377" y="351"/>
                    <a:pt x="384" y="352"/>
                  </a:cubicBezTo>
                  <a:cubicBezTo>
                    <a:pt x="391" y="353"/>
                    <a:pt x="396" y="345"/>
                    <a:pt x="399" y="348"/>
                  </a:cubicBezTo>
                  <a:cubicBezTo>
                    <a:pt x="402" y="351"/>
                    <a:pt x="387" y="357"/>
                    <a:pt x="381" y="358"/>
                  </a:cubicBezTo>
                  <a:cubicBezTo>
                    <a:pt x="374" y="359"/>
                    <a:pt x="376" y="364"/>
                    <a:pt x="382" y="373"/>
                  </a:cubicBezTo>
                  <a:cubicBezTo>
                    <a:pt x="388" y="383"/>
                    <a:pt x="379" y="377"/>
                    <a:pt x="379" y="382"/>
                  </a:cubicBezTo>
                  <a:cubicBezTo>
                    <a:pt x="379" y="386"/>
                    <a:pt x="368" y="380"/>
                    <a:pt x="372" y="379"/>
                  </a:cubicBezTo>
                  <a:cubicBezTo>
                    <a:pt x="377" y="377"/>
                    <a:pt x="375" y="373"/>
                    <a:pt x="371" y="370"/>
                  </a:cubicBezTo>
                  <a:cubicBezTo>
                    <a:pt x="367" y="367"/>
                    <a:pt x="365" y="370"/>
                    <a:pt x="365" y="366"/>
                  </a:cubicBezTo>
                  <a:cubicBezTo>
                    <a:pt x="366" y="363"/>
                    <a:pt x="361" y="367"/>
                    <a:pt x="358" y="364"/>
                  </a:cubicBezTo>
                  <a:cubicBezTo>
                    <a:pt x="354" y="361"/>
                    <a:pt x="353" y="359"/>
                    <a:pt x="348" y="361"/>
                  </a:cubicBezTo>
                  <a:cubicBezTo>
                    <a:pt x="343" y="364"/>
                    <a:pt x="338" y="363"/>
                    <a:pt x="327" y="365"/>
                  </a:cubicBezTo>
                  <a:cubicBezTo>
                    <a:pt x="317" y="367"/>
                    <a:pt x="297" y="366"/>
                    <a:pt x="294" y="363"/>
                  </a:cubicBezTo>
                  <a:cubicBezTo>
                    <a:pt x="290" y="359"/>
                    <a:pt x="303" y="353"/>
                    <a:pt x="307" y="354"/>
                  </a:cubicBezTo>
                  <a:cubicBezTo>
                    <a:pt x="310" y="355"/>
                    <a:pt x="308" y="350"/>
                    <a:pt x="302" y="345"/>
                  </a:cubicBezTo>
                  <a:cubicBezTo>
                    <a:pt x="297" y="341"/>
                    <a:pt x="284" y="338"/>
                    <a:pt x="284" y="341"/>
                  </a:cubicBezTo>
                  <a:cubicBezTo>
                    <a:pt x="284" y="344"/>
                    <a:pt x="277" y="341"/>
                    <a:pt x="268" y="339"/>
                  </a:cubicBezTo>
                  <a:cubicBezTo>
                    <a:pt x="258" y="338"/>
                    <a:pt x="257" y="334"/>
                    <a:pt x="251" y="334"/>
                  </a:cubicBezTo>
                  <a:cubicBezTo>
                    <a:pt x="245" y="334"/>
                    <a:pt x="236" y="332"/>
                    <a:pt x="229" y="327"/>
                  </a:cubicBezTo>
                  <a:cubicBezTo>
                    <a:pt x="222" y="321"/>
                    <a:pt x="206" y="323"/>
                    <a:pt x="204" y="328"/>
                  </a:cubicBezTo>
                  <a:cubicBezTo>
                    <a:pt x="202" y="333"/>
                    <a:pt x="196" y="332"/>
                    <a:pt x="191" y="332"/>
                  </a:cubicBezTo>
                  <a:cubicBezTo>
                    <a:pt x="185" y="332"/>
                    <a:pt x="193" y="326"/>
                    <a:pt x="191" y="325"/>
                  </a:cubicBezTo>
                  <a:cubicBezTo>
                    <a:pt x="188" y="324"/>
                    <a:pt x="191" y="317"/>
                    <a:pt x="187" y="316"/>
                  </a:cubicBezTo>
                  <a:cubicBezTo>
                    <a:pt x="183" y="316"/>
                    <a:pt x="180" y="333"/>
                    <a:pt x="172" y="332"/>
                  </a:cubicBezTo>
                  <a:cubicBezTo>
                    <a:pt x="165" y="332"/>
                    <a:pt x="161" y="314"/>
                    <a:pt x="155" y="310"/>
                  </a:cubicBezTo>
                  <a:cubicBezTo>
                    <a:pt x="149" y="305"/>
                    <a:pt x="143" y="305"/>
                    <a:pt x="148" y="312"/>
                  </a:cubicBezTo>
                  <a:cubicBezTo>
                    <a:pt x="154" y="319"/>
                    <a:pt x="144" y="314"/>
                    <a:pt x="144" y="318"/>
                  </a:cubicBezTo>
                  <a:cubicBezTo>
                    <a:pt x="145" y="323"/>
                    <a:pt x="136" y="328"/>
                    <a:pt x="136" y="326"/>
                  </a:cubicBezTo>
                  <a:cubicBezTo>
                    <a:pt x="136" y="323"/>
                    <a:pt x="131" y="320"/>
                    <a:pt x="125" y="327"/>
                  </a:cubicBezTo>
                  <a:cubicBezTo>
                    <a:pt x="119" y="334"/>
                    <a:pt x="115" y="333"/>
                    <a:pt x="114" y="331"/>
                  </a:cubicBezTo>
                  <a:cubicBezTo>
                    <a:pt x="114" y="328"/>
                    <a:pt x="96" y="337"/>
                    <a:pt x="97" y="340"/>
                  </a:cubicBezTo>
                  <a:cubicBezTo>
                    <a:pt x="98" y="343"/>
                    <a:pt x="94" y="346"/>
                    <a:pt x="89" y="345"/>
                  </a:cubicBezTo>
                  <a:cubicBezTo>
                    <a:pt x="85" y="345"/>
                    <a:pt x="88" y="341"/>
                    <a:pt x="92" y="339"/>
                  </a:cubicBezTo>
                  <a:cubicBezTo>
                    <a:pt x="96" y="337"/>
                    <a:pt x="108" y="328"/>
                    <a:pt x="114" y="327"/>
                  </a:cubicBezTo>
                  <a:cubicBezTo>
                    <a:pt x="120" y="326"/>
                    <a:pt x="131" y="321"/>
                    <a:pt x="132" y="318"/>
                  </a:cubicBezTo>
                  <a:cubicBezTo>
                    <a:pt x="132" y="315"/>
                    <a:pt x="126" y="318"/>
                    <a:pt x="122" y="317"/>
                  </a:cubicBezTo>
                  <a:cubicBezTo>
                    <a:pt x="118" y="316"/>
                    <a:pt x="111" y="321"/>
                    <a:pt x="104" y="324"/>
                  </a:cubicBezTo>
                  <a:cubicBezTo>
                    <a:pt x="97" y="327"/>
                    <a:pt x="90" y="326"/>
                    <a:pt x="92" y="330"/>
                  </a:cubicBezTo>
                  <a:cubicBezTo>
                    <a:pt x="94" y="334"/>
                    <a:pt x="85" y="329"/>
                    <a:pt x="84" y="332"/>
                  </a:cubicBezTo>
                  <a:cubicBezTo>
                    <a:pt x="82" y="335"/>
                    <a:pt x="79" y="332"/>
                    <a:pt x="81" y="330"/>
                  </a:cubicBezTo>
                  <a:cubicBezTo>
                    <a:pt x="84" y="329"/>
                    <a:pt x="75" y="326"/>
                    <a:pt x="75" y="328"/>
                  </a:cubicBezTo>
                  <a:cubicBezTo>
                    <a:pt x="75" y="329"/>
                    <a:pt x="74" y="332"/>
                    <a:pt x="68" y="332"/>
                  </a:cubicBezTo>
                  <a:cubicBezTo>
                    <a:pt x="62" y="332"/>
                    <a:pt x="56" y="336"/>
                    <a:pt x="60" y="339"/>
                  </a:cubicBezTo>
                  <a:cubicBezTo>
                    <a:pt x="64" y="342"/>
                    <a:pt x="66" y="343"/>
                    <a:pt x="64" y="345"/>
                  </a:cubicBezTo>
                  <a:cubicBezTo>
                    <a:pt x="62" y="347"/>
                    <a:pt x="56" y="340"/>
                    <a:pt x="47" y="341"/>
                  </a:cubicBezTo>
                  <a:cubicBezTo>
                    <a:pt x="38" y="342"/>
                    <a:pt x="21" y="331"/>
                    <a:pt x="21" y="329"/>
                  </a:cubicBezTo>
                  <a:cubicBezTo>
                    <a:pt x="21" y="326"/>
                    <a:pt x="9" y="328"/>
                    <a:pt x="0" y="327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0" y="500"/>
                    <a:pt x="4" y="503"/>
                    <a:pt x="6" y="501"/>
                  </a:cubicBezTo>
                  <a:cubicBezTo>
                    <a:pt x="8" y="499"/>
                    <a:pt x="11" y="502"/>
                    <a:pt x="16" y="499"/>
                  </a:cubicBezTo>
                  <a:cubicBezTo>
                    <a:pt x="22" y="496"/>
                    <a:pt x="24" y="502"/>
                    <a:pt x="24" y="505"/>
                  </a:cubicBezTo>
                  <a:cubicBezTo>
                    <a:pt x="24" y="507"/>
                    <a:pt x="32" y="512"/>
                    <a:pt x="35" y="516"/>
                  </a:cubicBezTo>
                  <a:cubicBezTo>
                    <a:pt x="39" y="520"/>
                    <a:pt x="40" y="524"/>
                    <a:pt x="44" y="522"/>
                  </a:cubicBezTo>
                  <a:cubicBezTo>
                    <a:pt x="48" y="519"/>
                    <a:pt x="54" y="518"/>
                    <a:pt x="54" y="514"/>
                  </a:cubicBezTo>
                  <a:cubicBezTo>
                    <a:pt x="54" y="509"/>
                    <a:pt x="70" y="509"/>
                    <a:pt x="70" y="514"/>
                  </a:cubicBezTo>
                  <a:cubicBezTo>
                    <a:pt x="70" y="520"/>
                    <a:pt x="85" y="527"/>
                    <a:pt x="94" y="542"/>
                  </a:cubicBezTo>
                  <a:cubicBezTo>
                    <a:pt x="103" y="557"/>
                    <a:pt x="101" y="561"/>
                    <a:pt x="114" y="566"/>
                  </a:cubicBezTo>
                  <a:cubicBezTo>
                    <a:pt x="127" y="571"/>
                    <a:pt x="126" y="573"/>
                    <a:pt x="125" y="578"/>
                  </a:cubicBezTo>
                  <a:cubicBezTo>
                    <a:pt x="123" y="582"/>
                    <a:pt x="132" y="584"/>
                    <a:pt x="127" y="588"/>
                  </a:cubicBezTo>
                  <a:cubicBezTo>
                    <a:pt x="125" y="589"/>
                    <a:pt x="122" y="591"/>
                    <a:pt x="119" y="593"/>
                  </a:cubicBezTo>
                  <a:cubicBezTo>
                    <a:pt x="120" y="595"/>
                    <a:pt x="122" y="597"/>
                    <a:pt x="124" y="599"/>
                  </a:cubicBezTo>
                  <a:cubicBezTo>
                    <a:pt x="127" y="602"/>
                    <a:pt x="119" y="602"/>
                    <a:pt x="121" y="604"/>
                  </a:cubicBezTo>
                  <a:cubicBezTo>
                    <a:pt x="124" y="606"/>
                    <a:pt x="121" y="610"/>
                    <a:pt x="123" y="612"/>
                  </a:cubicBezTo>
                  <a:cubicBezTo>
                    <a:pt x="126" y="615"/>
                    <a:pt x="130" y="614"/>
                    <a:pt x="133" y="612"/>
                  </a:cubicBezTo>
                  <a:cubicBezTo>
                    <a:pt x="136" y="610"/>
                    <a:pt x="138" y="615"/>
                    <a:pt x="135" y="618"/>
                  </a:cubicBezTo>
                  <a:cubicBezTo>
                    <a:pt x="133" y="622"/>
                    <a:pt x="138" y="625"/>
                    <a:pt x="140" y="622"/>
                  </a:cubicBezTo>
                  <a:cubicBezTo>
                    <a:pt x="142" y="619"/>
                    <a:pt x="147" y="627"/>
                    <a:pt x="149" y="628"/>
                  </a:cubicBezTo>
                  <a:cubicBezTo>
                    <a:pt x="152" y="629"/>
                    <a:pt x="154" y="633"/>
                    <a:pt x="150" y="633"/>
                  </a:cubicBezTo>
                  <a:cubicBezTo>
                    <a:pt x="146" y="633"/>
                    <a:pt x="147" y="639"/>
                    <a:pt x="150" y="640"/>
                  </a:cubicBezTo>
                  <a:cubicBezTo>
                    <a:pt x="152" y="640"/>
                    <a:pt x="152" y="643"/>
                    <a:pt x="152" y="646"/>
                  </a:cubicBezTo>
                  <a:cubicBezTo>
                    <a:pt x="152" y="648"/>
                    <a:pt x="161" y="651"/>
                    <a:pt x="164" y="650"/>
                  </a:cubicBezTo>
                  <a:cubicBezTo>
                    <a:pt x="167" y="649"/>
                    <a:pt x="170" y="652"/>
                    <a:pt x="172" y="655"/>
                  </a:cubicBezTo>
                  <a:cubicBezTo>
                    <a:pt x="173" y="658"/>
                    <a:pt x="179" y="660"/>
                    <a:pt x="182" y="658"/>
                  </a:cubicBezTo>
                  <a:cubicBezTo>
                    <a:pt x="184" y="656"/>
                    <a:pt x="185" y="661"/>
                    <a:pt x="186" y="665"/>
                  </a:cubicBezTo>
                  <a:cubicBezTo>
                    <a:pt x="186" y="668"/>
                    <a:pt x="191" y="666"/>
                    <a:pt x="194" y="666"/>
                  </a:cubicBezTo>
                  <a:cubicBezTo>
                    <a:pt x="197" y="666"/>
                    <a:pt x="199" y="670"/>
                    <a:pt x="201" y="669"/>
                  </a:cubicBezTo>
                  <a:cubicBezTo>
                    <a:pt x="206" y="667"/>
                    <a:pt x="207" y="675"/>
                    <a:pt x="210" y="680"/>
                  </a:cubicBezTo>
                  <a:cubicBezTo>
                    <a:pt x="520" y="678"/>
                    <a:pt x="520" y="678"/>
                    <a:pt x="520" y="678"/>
                  </a:cubicBezTo>
                  <a:cubicBezTo>
                    <a:pt x="520" y="678"/>
                    <a:pt x="521" y="670"/>
                    <a:pt x="524" y="673"/>
                  </a:cubicBezTo>
                  <a:cubicBezTo>
                    <a:pt x="528" y="676"/>
                    <a:pt x="525" y="680"/>
                    <a:pt x="529" y="682"/>
                  </a:cubicBezTo>
                  <a:cubicBezTo>
                    <a:pt x="533" y="683"/>
                    <a:pt x="536" y="686"/>
                    <a:pt x="539" y="685"/>
                  </a:cubicBezTo>
                  <a:cubicBezTo>
                    <a:pt x="541" y="684"/>
                    <a:pt x="545" y="681"/>
                    <a:pt x="549" y="685"/>
                  </a:cubicBezTo>
                  <a:cubicBezTo>
                    <a:pt x="553" y="690"/>
                    <a:pt x="556" y="686"/>
                    <a:pt x="558" y="689"/>
                  </a:cubicBezTo>
                  <a:cubicBezTo>
                    <a:pt x="561" y="692"/>
                    <a:pt x="565" y="694"/>
                    <a:pt x="568" y="691"/>
                  </a:cubicBezTo>
                  <a:cubicBezTo>
                    <a:pt x="570" y="688"/>
                    <a:pt x="580" y="691"/>
                    <a:pt x="584" y="693"/>
                  </a:cubicBezTo>
                  <a:cubicBezTo>
                    <a:pt x="590" y="688"/>
                    <a:pt x="594" y="679"/>
                    <a:pt x="599" y="679"/>
                  </a:cubicBezTo>
                  <a:cubicBezTo>
                    <a:pt x="605" y="679"/>
                    <a:pt x="622" y="681"/>
                    <a:pt x="623" y="689"/>
                  </a:cubicBezTo>
                  <a:cubicBezTo>
                    <a:pt x="624" y="698"/>
                    <a:pt x="634" y="690"/>
                    <a:pt x="635" y="698"/>
                  </a:cubicBezTo>
                  <a:cubicBezTo>
                    <a:pt x="636" y="704"/>
                    <a:pt x="642" y="710"/>
                    <a:pt x="641" y="713"/>
                  </a:cubicBezTo>
                  <a:cubicBezTo>
                    <a:pt x="643" y="714"/>
                    <a:pt x="645" y="716"/>
                    <a:pt x="648" y="718"/>
                  </a:cubicBezTo>
                  <a:cubicBezTo>
                    <a:pt x="651" y="717"/>
                    <a:pt x="659" y="718"/>
                    <a:pt x="665" y="720"/>
                  </a:cubicBezTo>
                  <a:cubicBezTo>
                    <a:pt x="672" y="723"/>
                    <a:pt x="682" y="717"/>
                    <a:pt x="686" y="726"/>
                  </a:cubicBezTo>
                  <a:cubicBezTo>
                    <a:pt x="689" y="734"/>
                    <a:pt x="697" y="740"/>
                    <a:pt x="690" y="741"/>
                  </a:cubicBezTo>
                  <a:cubicBezTo>
                    <a:pt x="683" y="742"/>
                    <a:pt x="675" y="733"/>
                    <a:pt x="675" y="738"/>
                  </a:cubicBezTo>
                  <a:cubicBezTo>
                    <a:pt x="676" y="743"/>
                    <a:pt x="672" y="740"/>
                    <a:pt x="672" y="748"/>
                  </a:cubicBezTo>
                  <a:cubicBezTo>
                    <a:pt x="672" y="755"/>
                    <a:pt x="667" y="766"/>
                    <a:pt x="664" y="765"/>
                  </a:cubicBezTo>
                  <a:cubicBezTo>
                    <a:pt x="664" y="765"/>
                    <a:pt x="664" y="765"/>
                    <a:pt x="664" y="765"/>
                  </a:cubicBezTo>
                  <a:cubicBezTo>
                    <a:pt x="663" y="768"/>
                    <a:pt x="663" y="771"/>
                    <a:pt x="665" y="774"/>
                  </a:cubicBezTo>
                  <a:cubicBezTo>
                    <a:pt x="669" y="771"/>
                    <a:pt x="675" y="766"/>
                    <a:pt x="679" y="767"/>
                  </a:cubicBezTo>
                  <a:cubicBezTo>
                    <a:pt x="687" y="767"/>
                    <a:pt x="689" y="772"/>
                    <a:pt x="694" y="768"/>
                  </a:cubicBezTo>
                  <a:cubicBezTo>
                    <a:pt x="699" y="765"/>
                    <a:pt x="700" y="763"/>
                    <a:pt x="701" y="766"/>
                  </a:cubicBezTo>
                  <a:cubicBezTo>
                    <a:pt x="701" y="766"/>
                    <a:pt x="701" y="766"/>
                    <a:pt x="701" y="767"/>
                  </a:cubicBezTo>
                  <a:cubicBezTo>
                    <a:pt x="703" y="766"/>
                    <a:pt x="704" y="765"/>
                    <a:pt x="704" y="764"/>
                  </a:cubicBezTo>
                  <a:cubicBezTo>
                    <a:pt x="704" y="763"/>
                    <a:pt x="704" y="761"/>
                    <a:pt x="703" y="759"/>
                  </a:cubicBezTo>
                  <a:cubicBezTo>
                    <a:pt x="698" y="760"/>
                    <a:pt x="697" y="760"/>
                    <a:pt x="695" y="757"/>
                  </a:cubicBezTo>
                  <a:cubicBezTo>
                    <a:pt x="693" y="752"/>
                    <a:pt x="710" y="747"/>
                    <a:pt x="718" y="748"/>
                  </a:cubicBezTo>
                  <a:cubicBezTo>
                    <a:pt x="726" y="749"/>
                    <a:pt x="731" y="744"/>
                    <a:pt x="734" y="747"/>
                  </a:cubicBezTo>
                  <a:cubicBezTo>
                    <a:pt x="739" y="743"/>
                    <a:pt x="747" y="736"/>
                    <a:pt x="749" y="736"/>
                  </a:cubicBezTo>
                  <a:cubicBezTo>
                    <a:pt x="752" y="736"/>
                    <a:pt x="788" y="735"/>
                    <a:pt x="788" y="735"/>
                  </a:cubicBezTo>
                  <a:cubicBezTo>
                    <a:pt x="788" y="735"/>
                    <a:pt x="800" y="728"/>
                    <a:pt x="802" y="721"/>
                  </a:cubicBezTo>
                  <a:cubicBezTo>
                    <a:pt x="803" y="714"/>
                    <a:pt x="811" y="697"/>
                    <a:pt x="816" y="701"/>
                  </a:cubicBezTo>
                  <a:cubicBezTo>
                    <a:pt x="821" y="704"/>
                    <a:pt x="831" y="702"/>
                    <a:pt x="831" y="705"/>
                  </a:cubicBezTo>
                  <a:cubicBezTo>
                    <a:pt x="831" y="708"/>
                    <a:pt x="828" y="719"/>
                    <a:pt x="841" y="736"/>
                  </a:cubicBezTo>
                  <a:cubicBezTo>
                    <a:pt x="845" y="733"/>
                    <a:pt x="850" y="731"/>
                    <a:pt x="852" y="731"/>
                  </a:cubicBezTo>
                  <a:cubicBezTo>
                    <a:pt x="857" y="732"/>
                    <a:pt x="864" y="726"/>
                    <a:pt x="866" y="722"/>
                  </a:cubicBezTo>
                  <a:cubicBezTo>
                    <a:pt x="868" y="718"/>
                    <a:pt x="870" y="725"/>
                    <a:pt x="866" y="727"/>
                  </a:cubicBezTo>
                  <a:cubicBezTo>
                    <a:pt x="862" y="728"/>
                    <a:pt x="870" y="731"/>
                    <a:pt x="877" y="731"/>
                  </a:cubicBezTo>
                  <a:cubicBezTo>
                    <a:pt x="884" y="730"/>
                    <a:pt x="873" y="733"/>
                    <a:pt x="868" y="733"/>
                  </a:cubicBezTo>
                  <a:cubicBezTo>
                    <a:pt x="863" y="733"/>
                    <a:pt x="861" y="733"/>
                    <a:pt x="854" y="740"/>
                  </a:cubicBezTo>
                  <a:cubicBezTo>
                    <a:pt x="847" y="747"/>
                    <a:pt x="848" y="749"/>
                    <a:pt x="852" y="753"/>
                  </a:cubicBezTo>
                  <a:cubicBezTo>
                    <a:pt x="856" y="756"/>
                    <a:pt x="862" y="755"/>
                    <a:pt x="867" y="750"/>
                  </a:cubicBezTo>
                  <a:cubicBezTo>
                    <a:pt x="873" y="745"/>
                    <a:pt x="872" y="741"/>
                    <a:pt x="878" y="741"/>
                  </a:cubicBezTo>
                  <a:cubicBezTo>
                    <a:pt x="883" y="741"/>
                    <a:pt x="898" y="736"/>
                    <a:pt x="904" y="734"/>
                  </a:cubicBezTo>
                  <a:cubicBezTo>
                    <a:pt x="910" y="732"/>
                    <a:pt x="906" y="731"/>
                    <a:pt x="906" y="728"/>
                  </a:cubicBezTo>
                  <a:cubicBezTo>
                    <a:pt x="906" y="725"/>
                    <a:pt x="917" y="725"/>
                    <a:pt x="921" y="723"/>
                  </a:cubicBezTo>
                  <a:cubicBezTo>
                    <a:pt x="925" y="720"/>
                    <a:pt x="920" y="718"/>
                    <a:pt x="917" y="718"/>
                  </a:cubicBezTo>
                  <a:close/>
                  <a:moveTo>
                    <a:pt x="266" y="394"/>
                  </a:moveTo>
                  <a:cubicBezTo>
                    <a:pt x="260" y="402"/>
                    <a:pt x="257" y="403"/>
                    <a:pt x="251" y="402"/>
                  </a:cubicBezTo>
                  <a:cubicBezTo>
                    <a:pt x="244" y="401"/>
                    <a:pt x="240" y="404"/>
                    <a:pt x="243" y="407"/>
                  </a:cubicBezTo>
                  <a:cubicBezTo>
                    <a:pt x="246" y="409"/>
                    <a:pt x="247" y="411"/>
                    <a:pt x="240" y="413"/>
                  </a:cubicBezTo>
                  <a:cubicBezTo>
                    <a:pt x="233" y="414"/>
                    <a:pt x="228" y="420"/>
                    <a:pt x="225" y="419"/>
                  </a:cubicBezTo>
                  <a:cubicBezTo>
                    <a:pt x="223" y="418"/>
                    <a:pt x="237" y="408"/>
                    <a:pt x="234" y="405"/>
                  </a:cubicBezTo>
                  <a:cubicBezTo>
                    <a:pt x="230" y="402"/>
                    <a:pt x="220" y="410"/>
                    <a:pt x="220" y="413"/>
                  </a:cubicBezTo>
                  <a:cubicBezTo>
                    <a:pt x="220" y="417"/>
                    <a:pt x="214" y="417"/>
                    <a:pt x="210" y="417"/>
                  </a:cubicBezTo>
                  <a:cubicBezTo>
                    <a:pt x="206" y="416"/>
                    <a:pt x="201" y="413"/>
                    <a:pt x="205" y="412"/>
                  </a:cubicBezTo>
                  <a:cubicBezTo>
                    <a:pt x="209" y="412"/>
                    <a:pt x="206" y="408"/>
                    <a:pt x="211" y="406"/>
                  </a:cubicBezTo>
                  <a:cubicBezTo>
                    <a:pt x="217" y="404"/>
                    <a:pt x="210" y="401"/>
                    <a:pt x="212" y="399"/>
                  </a:cubicBezTo>
                  <a:cubicBezTo>
                    <a:pt x="214" y="397"/>
                    <a:pt x="224" y="401"/>
                    <a:pt x="224" y="397"/>
                  </a:cubicBezTo>
                  <a:cubicBezTo>
                    <a:pt x="225" y="393"/>
                    <a:pt x="214" y="390"/>
                    <a:pt x="210" y="392"/>
                  </a:cubicBezTo>
                  <a:cubicBezTo>
                    <a:pt x="207" y="394"/>
                    <a:pt x="198" y="400"/>
                    <a:pt x="188" y="396"/>
                  </a:cubicBezTo>
                  <a:cubicBezTo>
                    <a:pt x="185" y="394"/>
                    <a:pt x="213" y="391"/>
                    <a:pt x="218" y="387"/>
                  </a:cubicBezTo>
                  <a:cubicBezTo>
                    <a:pt x="223" y="382"/>
                    <a:pt x="244" y="377"/>
                    <a:pt x="246" y="381"/>
                  </a:cubicBezTo>
                  <a:cubicBezTo>
                    <a:pt x="248" y="385"/>
                    <a:pt x="235" y="388"/>
                    <a:pt x="241" y="392"/>
                  </a:cubicBezTo>
                  <a:cubicBezTo>
                    <a:pt x="247" y="395"/>
                    <a:pt x="258" y="393"/>
                    <a:pt x="260" y="389"/>
                  </a:cubicBezTo>
                  <a:cubicBezTo>
                    <a:pt x="262" y="385"/>
                    <a:pt x="273" y="386"/>
                    <a:pt x="266" y="394"/>
                  </a:cubicBezTo>
                  <a:close/>
                  <a:moveTo>
                    <a:pt x="329" y="474"/>
                  </a:moveTo>
                  <a:cubicBezTo>
                    <a:pt x="322" y="481"/>
                    <a:pt x="322" y="479"/>
                    <a:pt x="315" y="480"/>
                  </a:cubicBezTo>
                  <a:cubicBezTo>
                    <a:pt x="309" y="482"/>
                    <a:pt x="314" y="488"/>
                    <a:pt x="306" y="489"/>
                  </a:cubicBezTo>
                  <a:cubicBezTo>
                    <a:pt x="298" y="490"/>
                    <a:pt x="278" y="490"/>
                    <a:pt x="275" y="486"/>
                  </a:cubicBezTo>
                  <a:cubicBezTo>
                    <a:pt x="274" y="484"/>
                    <a:pt x="286" y="485"/>
                    <a:pt x="287" y="482"/>
                  </a:cubicBezTo>
                  <a:cubicBezTo>
                    <a:pt x="288" y="479"/>
                    <a:pt x="291" y="473"/>
                    <a:pt x="296" y="473"/>
                  </a:cubicBezTo>
                  <a:cubicBezTo>
                    <a:pt x="301" y="473"/>
                    <a:pt x="300" y="467"/>
                    <a:pt x="292" y="463"/>
                  </a:cubicBezTo>
                  <a:cubicBezTo>
                    <a:pt x="284" y="459"/>
                    <a:pt x="304" y="456"/>
                    <a:pt x="308" y="463"/>
                  </a:cubicBezTo>
                  <a:cubicBezTo>
                    <a:pt x="313" y="469"/>
                    <a:pt x="321" y="473"/>
                    <a:pt x="326" y="469"/>
                  </a:cubicBezTo>
                  <a:cubicBezTo>
                    <a:pt x="330" y="464"/>
                    <a:pt x="356" y="452"/>
                    <a:pt x="356" y="458"/>
                  </a:cubicBezTo>
                  <a:cubicBezTo>
                    <a:pt x="356" y="464"/>
                    <a:pt x="337" y="468"/>
                    <a:pt x="329" y="474"/>
                  </a:cubicBezTo>
                  <a:close/>
                  <a:moveTo>
                    <a:pt x="503" y="656"/>
                  </a:moveTo>
                  <a:cubicBezTo>
                    <a:pt x="498" y="657"/>
                    <a:pt x="504" y="642"/>
                    <a:pt x="494" y="636"/>
                  </a:cubicBezTo>
                  <a:cubicBezTo>
                    <a:pt x="482" y="630"/>
                    <a:pt x="477" y="618"/>
                    <a:pt x="477" y="611"/>
                  </a:cubicBezTo>
                  <a:cubicBezTo>
                    <a:pt x="477" y="605"/>
                    <a:pt x="487" y="602"/>
                    <a:pt x="491" y="607"/>
                  </a:cubicBezTo>
                  <a:cubicBezTo>
                    <a:pt x="495" y="612"/>
                    <a:pt x="501" y="632"/>
                    <a:pt x="504" y="639"/>
                  </a:cubicBezTo>
                  <a:cubicBezTo>
                    <a:pt x="508" y="645"/>
                    <a:pt x="508" y="656"/>
                    <a:pt x="503" y="65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4" name="Freeform 125">
              <a:extLst>
                <a:ext uri="{FF2B5EF4-FFF2-40B4-BE49-F238E27FC236}">
                  <a16:creationId xmlns:a16="http://schemas.microsoft.com/office/drawing/2014/main" id="{DAB54481-EA29-0900-44B7-E975454762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0076" y="1888016"/>
              <a:ext cx="2617474" cy="1607253"/>
            </a:xfrm>
            <a:custGeom>
              <a:avLst/>
              <a:gdLst/>
              <a:ahLst/>
              <a:cxnLst>
                <a:cxn ang="0">
                  <a:pos x="350" y="230"/>
                </a:cxn>
                <a:cxn ang="0">
                  <a:pos x="306" y="35"/>
                </a:cxn>
                <a:cxn ang="0">
                  <a:pos x="185" y="21"/>
                </a:cxn>
                <a:cxn ang="0">
                  <a:pos x="135" y="10"/>
                </a:cxn>
                <a:cxn ang="0">
                  <a:pos x="93" y="21"/>
                </a:cxn>
                <a:cxn ang="0">
                  <a:pos x="19" y="59"/>
                </a:cxn>
                <a:cxn ang="0">
                  <a:pos x="71" y="103"/>
                </a:cxn>
                <a:cxn ang="0">
                  <a:pos x="17" y="106"/>
                </a:cxn>
                <a:cxn ang="0">
                  <a:pos x="59" y="136"/>
                </a:cxn>
                <a:cxn ang="0">
                  <a:pos x="43" y="158"/>
                </a:cxn>
                <a:cxn ang="0">
                  <a:pos x="45" y="219"/>
                </a:cxn>
                <a:cxn ang="0">
                  <a:pos x="96" y="236"/>
                </a:cxn>
                <a:cxn ang="0">
                  <a:pos x="102" y="269"/>
                </a:cxn>
                <a:cxn ang="0">
                  <a:pos x="84" y="287"/>
                </a:cxn>
                <a:cxn ang="0">
                  <a:pos x="147" y="250"/>
                </a:cxn>
                <a:cxn ang="0">
                  <a:pos x="173" y="213"/>
                </a:cxn>
                <a:cxn ang="0">
                  <a:pos x="191" y="201"/>
                </a:cxn>
                <a:cxn ang="0">
                  <a:pos x="226" y="215"/>
                </a:cxn>
                <a:cxn ang="0">
                  <a:pos x="248" y="202"/>
                </a:cxn>
                <a:cxn ang="0">
                  <a:pos x="276" y="213"/>
                </a:cxn>
                <a:cxn ang="0">
                  <a:pos x="340" y="232"/>
                </a:cxn>
                <a:cxn ang="0">
                  <a:pos x="375" y="248"/>
                </a:cxn>
                <a:cxn ang="0">
                  <a:pos x="376" y="261"/>
                </a:cxn>
                <a:cxn ang="0">
                  <a:pos x="389" y="263"/>
                </a:cxn>
                <a:cxn ang="0">
                  <a:pos x="401" y="274"/>
                </a:cxn>
                <a:cxn ang="0">
                  <a:pos x="396" y="300"/>
                </a:cxn>
                <a:cxn ang="0">
                  <a:pos x="421" y="299"/>
                </a:cxn>
                <a:cxn ang="0">
                  <a:pos x="15" y="313"/>
                </a:cxn>
                <a:cxn ang="0">
                  <a:pos x="178" y="240"/>
                </a:cxn>
                <a:cxn ang="0">
                  <a:pos x="177" y="256"/>
                </a:cxn>
                <a:cxn ang="0">
                  <a:pos x="25" y="219"/>
                </a:cxn>
                <a:cxn ang="0">
                  <a:pos x="1094" y="443"/>
                </a:cxn>
                <a:cxn ang="0">
                  <a:pos x="1010" y="472"/>
                </a:cxn>
                <a:cxn ang="0">
                  <a:pos x="970" y="473"/>
                </a:cxn>
                <a:cxn ang="0">
                  <a:pos x="926" y="471"/>
                </a:cxn>
                <a:cxn ang="0">
                  <a:pos x="954" y="426"/>
                </a:cxn>
                <a:cxn ang="0">
                  <a:pos x="902" y="410"/>
                </a:cxn>
                <a:cxn ang="0">
                  <a:pos x="864" y="397"/>
                </a:cxn>
                <a:cxn ang="0">
                  <a:pos x="516" y="388"/>
                </a:cxn>
                <a:cxn ang="0">
                  <a:pos x="510" y="395"/>
                </a:cxn>
                <a:cxn ang="0">
                  <a:pos x="501" y="436"/>
                </a:cxn>
                <a:cxn ang="0">
                  <a:pos x="513" y="539"/>
                </a:cxn>
                <a:cxn ang="0">
                  <a:pos x="557" y="590"/>
                </a:cxn>
                <a:cxn ang="0">
                  <a:pos x="647" y="625"/>
                </a:cxn>
                <a:cxn ang="0">
                  <a:pos x="724" y="647"/>
                </a:cxn>
                <a:cxn ang="0">
                  <a:pos x="783" y="685"/>
                </a:cxn>
                <a:cxn ang="0">
                  <a:pos x="818" y="658"/>
                </a:cxn>
                <a:cxn ang="0">
                  <a:pos x="862" y="644"/>
                </a:cxn>
                <a:cxn ang="0">
                  <a:pos x="889" y="641"/>
                </a:cxn>
                <a:cxn ang="0">
                  <a:pos x="944" y="645"/>
                </a:cxn>
                <a:cxn ang="0">
                  <a:pos x="983" y="699"/>
                </a:cxn>
                <a:cxn ang="0">
                  <a:pos x="994" y="608"/>
                </a:cxn>
                <a:cxn ang="0">
                  <a:pos x="1036" y="571"/>
                </a:cxn>
                <a:cxn ang="0">
                  <a:pos x="1032" y="539"/>
                </a:cxn>
                <a:cxn ang="0">
                  <a:pos x="1049" y="541"/>
                </a:cxn>
                <a:cxn ang="0">
                  <a:pos x="1088" y="499"/>
                </a:cxn>
                <a:cxn ang="0">
                  <a:pos x="1102" y="475"/>
                </a:cxn>
                <a:cxn ang="0">
                  <a:pos x="1137" y="413"/>
                </a:cxn>
              </a:cxnLst>
              <a:rect l="0" t="0" r="r" b="b"/>
              <a:pathLst>
                <a:path w="1147" h="705">
                  <a:moveTo>
                    <a:pt x="431" y="286"/>
                  </a:moveTo>
                  <a:cubicBezTo>
                    <a:pt x="432" y="281"/>
                    <a:pt x="433" y="279"/>
                    <a:pt x="420" y="274"/>
                  </a:cubicBezTo>
                  <a:cubicBezTo>
                    <a:pt x="407" y="269"/>
                    <a:pt x="409" y="265"/>
                    <a:pt x="400" y="250"/>
                  </a:cubicBezTo>
                  <a:cubicBezTo>
                    <a:pt x="391" y="235"/>
                    <a:pt x="376" y="228"/>
                    <a:pt x="376" y="222"/>
                  </a:cubicBezTo>
                  <a:cubicBezTo>
                    <a:pt x="376" y="217"/>
                    <a:pt x="360" y="217"/>
                    <a:pt x="360" y="222"/>
                  </a:cubicBezTo>
                  <a:cubicBezTo>
                    <a:pt x="360" y="226"/>
                    <a:pt x="354" y="227"/>
                    <a:pt x="350" y="230"/>
                  </a:cubicBezTo>
                  <a:cubicBezTo>
                    <a:pt x="346" y="232"/>
                    <a:pt x="345" y="228"/>
                    <a:pt x="341" y="224"/>
                  </a:cubicBezTo>
                  <a:cubicBezTo>
                    <a:pt x="338" y="220"/>
                    <a:pt x="330" y="215"/>
                    <a:pt x="330" y="213"/>
                  </a:cubicBezTo>
                  <a:cubicBezTo>
                    <a:pt x="330" y="210"/>
                    <a:pt x="328" y="204"/>
                    <a:pt x="322" y="207"/>
                  </a:cubicBezTo>
                  <a:cubicBezTo>
                    <a:pt x="317" y="210"/>
                    <a:pt x="314" y="207"/>
                    <a:pt x="312" y="209"/>
                  </a:cubicBezTo>
                  <a:cubicBezTo>
                    <a:pt x="310" y="211"/>
                    <a:pt x="306" y="208"/>
                    <a:pt x="306" y="208"/>
                  </a:cubicBezTo>
                  <a:cubicBezTo>
                    <a:pt x="306" y="35"/>
                    <a:pt x="306" y="35"/>
                    <a:pt x="306" y="35"/>
                  </a:cubicBezTo>
                  <a:cubicBezTo>
                    <a:pt x="304" y="35"/>
                    <a:pt x="302" y="34"/>
                    <a:pt x="301" y="34"/>
                  </a:cubicBezTo>
                  <a:cubicBezTo>
                    <a:pt x="294" y="31"/>
                    <a:pt x="283" y="26"/>
                    <a:pt x="277" y="27"/>
                  </a:cubicBezTo>
                  <a:cubicBezTo>
                    <a:pt x="271" y="29"/>
                    <a:pt x="260" y="30"/>
                    <a:pt x="256" y="28"/>
                  </a:cubicBezTo>
                  <a:cubicBezTo>
                    <a:pt x="252" y="26"/>
                    <a:pt x="246" y="24"/>
                    <a:pt x="238" y="26"/>
                  </a:cubicBezTo>
                  <a:cubicBezTo>
                    <a:pt x="230" y="27"/>
                    <a:pt x="225" y="21"/>
                    <a:pt x="214" y="19"/>
                  </a:cubicBezTo>
                  <a:cubicBezTo>
                    <a:pt x="204" y="16"/>
                    <a:pt x="189" y="19"/>
                    <a:pt x="185" y="21"/>
                  </a:cubicBezTo>
                  <a:cubicBezTo>
                    <a:pt x="182" y="22"/>
                    <a:pt x="183" y="17"/>
                    <a:pt x="178" y="17"/>
                  </a:cubicBezTo>
                  <a:cubicBezTo>
                    <a:pt x="174" y="18"/>
                    <a:pt x="177" y="15"/>
                    <a:pt x="175" y="12"/>
                  </a:cubicBezTo>
                  <a:cubicBezTo>
                    <a:pt x="172" y="8"/>
                    <a:pt x="160" y="11"/>
                    <a:pt x="155" y="12"/>
                  </a:cubicBezTo>
                  <a:cubicBezTo>
                    <a:pt x="151" y="12"/>
                    <a:pt x="149" y="10"/>
                    <a:pt x="150" y="7"/>
                  </a:cubicBezTo>
                  <a:cubicBezTo>
                    <a:pt x="150" y="5"/>
                    <a:pt x="146" y="6"/>
                    <a:pt x="144" y="9"/>
                  </a:cubicBezTo>
                  <a:cubicBezTo>
                    <a:pt x="142" y="12"/>
                    <a:pt x="137" y="12"/>
                    <a:pt x="135" y="10"/>
                  </a:cubicBezTo>
                  <a:cubicBezTo>
                    <a:pt x="133" y="8"/>
                    <a:pt x="139" y="8"/>
                    <a:pt x="140" y="5"/>
                  </a:cubicBezTo>
                  <a:cubicBezTo>
                    <a:pt x="140" y="3"/>
                    <a:pt x="133" y="2"/>
                    <a:pt x="131" y="1"/>
                  </a:cubicBezTo>
                  <a:cubicBezTo>
                    <a:pt x="128" y="0"/>
                    <a:pt x="124" y="4"/>
                    <a:pt x="119" y="8"/>
                  </a:cubicBezTo>
                  <a:cubicBezTo>
                    <a:pt x="114" y="13"/>
                    <a:pt x="106" y="13"/>
                    <a:pt x="101" y="12"/>
                  </a:cubicBezTo>
                  <a:cubicBezTo>
                    <a:pt x="96" y="12"/>
                    <a:pt x="90" y="13"/>
                    <a:pt x="91" y="15"/>
                  </a:cubicBezTo>
                  <a:cubicBezTo>
                    <a:pt x="91" y="18"/>
                    <a:pt x="97" y="18"/>
                    <a:pt x="93" y="21"/>
                  </a:cubicBezTo>
                  <a:cubicBezTo>
                    <a:pt x="90" y="25"/>
                    <a:pt x="88" y="17"/>
                    <a:pt x="85" y="20"/>
                  </a:cubicBezTo>
                  <a:cubicBezTo>
                    <a:pt x="81" y="24"/>
                    <a:pt x="71" y="24"/>
                    <a:pt x="68" y="23"/>
                  </a:cubicBezTo>
                  <a:cubicBezTo>
                    <a:pt x="66" y="23"/>
                    <a:pt x="58" y="32"/>
                    <a:pt x="55" y="34"/>
                  </a:cubicBezTo>
                  <a:cubicBezTo>
                    <a:pt x="53" y="37"/>
                    <a:pt x="57" y="39"/>
                    <a:pt x="50" y="46"/>
                  </a:cubicBezTo>
                  <a:cubicBezTo>
                    <a:pt x="44" y="54"/>
                    <a:pt x="26" y="52"/>
                    <a:pt x="22" y="52"/>
                  </a:cubicBezTo>
                  <a:cubicBezTo>
                    <a:pt x="18" y="52"/>
                    <a:pt x="21" y="56"/>
                    <a:pt x="19" y="59"/>
                  </a:cubicBezTo>
                  <a:cubicBezTo>
                    <a:pt x="17" y="62"/>
                    <a:pt x="21" y="64"/>
                    <a:pt x="31" y="67"/>
                  </a:cubicBezTo>
                  <a:cubicBezTo>
                    <a:pt x="42" y="70"/>
                    <a:pt x="49" y="83"/>
                    <a:pt x="50" y="87"/>
                  </a:cubicBezTo>
                  <a:cubicBezTo>
                    <a:pt x="51" y="90"/>
                    <a:pt x="64" y="86"/>
                    <a:pt x="69" y="87"/>
                  </a:cubicBezTo>
                  <a:cubicBezTo>
                    <a:pt x="74" y="88"/>
                    <a:pt x="68" y="95"/>
                    <a:pt x="73" y="97"/>
                  </a:cubicBezTo>
                  <a:cubicBezTo>
                    <a:pt x="77" y="99"/>
                    <a:pt x="83" y="96"/>
                    <a:pt x="85" y="99"/>
                  </a:cubicBezTo>
                  <a:cubicBezTo>
                    <a:pt x="86" y="103"/>
                    <a:pt x="76" y="99"/>
                    <a:pt x="71" y="103"/>
                  </a:cubicBezTo>
                  <a:cubicBezTo>
                    <a:pt x="66" y="107"/>
                    <a:pt x="64" y="109"/>
                    <a:pt x="62" y="106"/>
                  </a:cubicBezTo>
                  <a:cubicBezTo>
                    <a:pt x="60" y="103"/>
                    <a:pt x="51" y="105"/>
                    <a:pt x="47" y="105"/>
                  </a:cubicBezTo>
                  <a:cubicBezTo>
                    <a:pt x="43" y="106"/>
                    <a:pt x="47" y="100"/>
                    <a:pt x="47" y="98"/>
                  </a:cubicBezTo>
                  <a:cubicBezTo>
                    <a:pt x="47" y="95"/>
                    <a:pt x="41" y="93"/>
                    <a:pt x="33" y="98"/>
                  </a:cubicBezTo>
                  <a:cubicBezTo>
                    <a:pt x="25" y="103"/>
                    <a:pt x="28" y="101"/>
                    <a:pt x="27" y="105"/>
                  </a:cubicBezTo>
                  <a:cubicBezTo>
                    <a:pt x="26" y="109"/>
                    <a:pt x="22" y="103"/>
                    <a:pt x="17" y="106"/>
                  </a:cubicBezTo>
                  <a:cubicBezTo>
                    <a:pt x="12" y="109"/>
                    <a:pt x="3" y="111"/>
                    <a:pt x="2" y="115"/>
                  </a:cubicBezTo>
                  <a:cubicBezTo>
                    <a:pt x="0" y="118"/>
                    <a:pt x="13" y="120"/>
                    <a:pt x="18" y="121"/>
                  </a:cubicBezTo>
                  <a:cubicBezTo>
                    <a:pt x="23" y="122"/>
                    <a:pt x="12" y="125"/>
                    <a:pt x="16" y="127"/>
                  </a:cubicBezTo>
                  <a:cubicBezTo>
                    <a:pt x="20" y="128"/>
                    <a:pt x="18" y="132"/>
                    <a:pt x="25" y="135"/>
                  </a:cubicBezTo>
                  <a:cubicBezTo>
                    <a:pt x="31" y="138"/>
                    <a:pt x="45" y="135"/>
                    <a:pt x="49" y="135"/>
                  </a:cubicBezTo>
                  <a:cubicBezTo>
                    <a:pt x="52" y="135"/>
                    <a:pt x="56" y="139"/>
                    <a:pt x="59" y="136"/>
                  </a:cubicBezTo>
                  <a:cubicBezTo>
                    <a:pt x="62" y="133"/>
                    <a:pt x="73" y="124"/>
                    <a:pt x="79" y="129"/>
                  </a:cubicBezTo>
                  <a:cubicBezTo>
                    <a:pt x="85" y="134"/>
                    <a:pt x="73" y="134"/>
                    <a:pt x="76" y="137"/>
                  </a:cubicBezTo>
                  <a:cubicBezTo>
                    <a:pt x="79" y="140"/>
                    <a:pt x="82" y="148"/>
                    <a:pt x="77" y="152"/>
                  </a:cubicBezTo>
                  <a:cubicBezTo>
                    <a:pt x="71" y="156"/>
                    <a:pt x="66" y="153"/>
                    <a:pt x="63" y="153"/>
                  </a:cubicBezTo>
                  <a:cubicBezTo>
                    <a:pt x="60" y="153"/>
                    <a:pt x="62" y="158"/>
                    <a:pt x="57" y="162"/>
                  </a:cubicBezTo>
                  <a:cubicBezTo>
                    <a:pt x="52" y="166"/>
                    <a:pt x="49" y="158"/>
                    <a:pt x="43" y="158"/>
                  </a:cubicBezTo>
                  <a:cubicBezTo>
                    <a:pt x="37" y="158"/>
                    <a:pt x="38" y="166"/>
                    <a:pt x="38" y="170"/>
                  </a:cubicBezTo>
                  <a:cubicBezTo>
                    <a:pt x="39" y="173"/>
                    <a:pt x="29" y="169"/>
                    <a:pt x="27" y="178"/>
                  </a:cubicBezTo>
                  <a:cubicBezTo>
                    <a:pt x="25" y="187"/>
                    <a:pt x="15" y="179"/>
                    <a:pt x="22" y="188"/>
                  </a:cubicBezTo>
                  <a:cubicBezTo>
                    <a:pt x="28" y="197"/>
                    <a:pt x="27" y="191"/>
                    <a:pt x="32" y="195"/>
                  </a:cubicBezTo>
                  <a:cubicBezTo>
                    <a:pt x="37" y="198"/>
                    <a:pt x="26" y="204"/>
                    <a:pt x="31" y="205"/>
                  </a:cubicBezTo>
                  <a:cubicBezTo>
                    <a:pt x="36" y="206"/>
                    <a:pt x="42" y="215"/>
                    <a:pt x="45" y="219"/>
                  </a:cubicBezTo>
                  <a:cubicBezTo>
                    <a:pt x="49" y="222"/>
                    <a:pt x="53" y="217"/>
                    <a:pt x="59" y="217"/>
                  </a:cubicBezTo>
                  <a:cubicBezTo>
                    <a:pt x="64" y="216"/>
                    <a:pt x="61" y="209"/>
                    <a:pt x="64" y="212"/>
                  </a:cubicBezTo>
                  <a:cubicBezTo>
                    <a:pt x="67" y="215"/>
                    <a:pt x="72" y="223"/>
                    <a:pt x="69" y="225"/>
                  </a:cubicBezTo>
                  <a:cubicBezTo>
                    <a:pt x="66" y="227"/>
                    <a:pt x="68" y="233"/>
                    <a:pt x="68" y="236"/>
                  </a:cubicBezTo>
                  <a:cubicBezTo>
                    <a:pt x="67" y="239"/>
                    <a:pt x="79" y="238"/>
                    <a:pt x="80" y="234"/>
                  </a:cubicBezTo>
                  <a:cubicBezTo>
                    <a:pt x="81" y="231"/>
                    <a:pt x="90" y="230"/>
                    <a:pt x="96" y="236"/>
                  </a:cubicBezTo>
                  <a:cubicBezTo>
                    <a:pt x="101" y="241"/>
                    <a:pt x="103" y="242"/>
                    <a:pt x="103" y="238"/>
                  </a:cubicBezTo>
                  <a:cubicBezTo>
                    <a:pt x="103" y="233"/>
                    <a:pt x="107" y="228"/>
                    <a:pt x="107" y="232"/>
                  </a:cubicBezTo>
                  <a:cubicBezTo>
                    <a:pt x="108" y="236"/>
                    <a:pt x="112" y="237"/>
                    <a:pt x="120" y="233"/>
                  </a:cubicBezTo>
                  <a:cubicBezTo>
                    <a:pt x="127" y="230"/>
                    <a:pt x="124" y="234"/>
                    <a:pt x="120" y="239"/>
                  </a:cubicBezTo>
                  <a:cubicBezTo>
                    <a:pt x="114" y="245"/>
                    <a:pt x="120" y="256"/>
                    <a:pt x="116" y="257"/>
                  </a:cubicBezTo>
                  <a:cubicBezTo>
                    <a:pt x="112" y="258"/>
                    <a:pt x="109" y="268"/>
                    <a:pt x="102" y="269"/>
                  </a:cubicBezTo>
                  <a:cubicBezTo>
                    <a:pt x="96" y="269"/>
                    <a:pt x="85" y="282"/>
                    <a:pt x="83" y="284"/>
                  </a:cubicBezTo>
                  <a:cubicBezTo>
                    <a:pt x="82" y="286"/>
                    <a:pt x="68" y="280"/>
                    <a:pt x="66" y="285"/>
                  </a:cubicBezTo>
                  <a:cubicBezTo>
                    <a:pt x="64" y="291"/>
                    <a:pt x="55" y="295"/>
                    <a:pt x="57" y="298"/>
                  </a:cubicBezTo>
                  <a:cubicBezTo>
                    <a:pt x="59" y="299"/>
                    <a:pt x="70" y="293"/>
                    <a:pt x="71" y="290"/>
                  </a:cubicBezTo>
                  <a:cubicBezTo>
                    <a:pt x="71" y="287"/>
                    <a:pt x="73" y="288"/>
                    <a:pt x="75" y="290"/>
                  </a:cubicBezTo>
                  <a:cubicBezTo>
                    <a:pt x="77" y="292"/>
                    <a:pt x="82" y="289"/>
                    <a:pt x="84" y="287"/>
                  </a:cubicBezTo>
                  <a:cubicBezTo>
                    <a:pt x="86" y="285"/>
                    <a:pt x="90" y="286"/>
                    <a:pt x="92" y="286"/>
                  </a:cubicBezTo>
                  <a:cubicBezTo>
                    <a:pt x="95" y="286"/>
                    <a:pt x="96" y="283"/>
                    <a:pt x="102" y="282"/>
                  </a:cubicBezTo>
                  <a:cubicBezTo>
                    <a:pt x="109" y="281"/>
                    <a:pt x="108" y="279"/>
                    <a:pt x="109" y="275"/>
                  </a:cubicBezTo>
                  <a:cubicBezTo>
                    <a:pt x="111" y="272"/>
                    <a:pt x="127" y="264"/>
                    <a:pt x="130" y="264"/>
                  </a:cubicBezTo>
                  <a:cubicBezTo>
                    <a:pt x="133" y="263"/>
                    <a:pt x="131" y="258"/>
                    <a:pt x="134" y="258"/>
                  </a:cubicBezTo>
                  <a:cubicBezTo>
                    <a:pt x="137" y="257"/>
                    <a:pt x="142" y="253"/>
                    <a:pt x="147" y="250"/>
                  </a:cubicBezTo>
                  <a:cubicBezTo>
                    <a:pt x="151" y="246"/>
                    <a:pt x="152" y="248"/>
                    <a:pt x="155" y="247"/>
                  </a:cubicBezTo>
                  <a:cubicBezTo>
                    <a:pt x="158" y="245"/>
                    <a:pt x="156" y="239"/>
                    <a:pt x="159" y="238"/>
                  </a:cubicBezTo>
                  <a:cubicBezTo>
                    <a:pt x="162" y="238"/>
                    <a:pt x="165" y="235"/>
                    <a:pt x="165" y="233"/>
                  </a:cubicBezTo>
                  <a:cubicBezTo>
                    <a:pt x="165" y="230"/>
                    <a:pt x="157" y="230"/>
                    <a:pt x="156" y="228"/>
                  </a:cubicBezTo>
                  <a:cubicBezTo>
                    <a:pt x="155" y="226"/>
                    <a:pt x="162" y="220"/>
                    <a:pt x="165" y="220"/>
                  </a:cubicBezTo>
                  <a:cubicBezTo>
                    <a:pt x="168" y="220"/>
                    <a:pt x="172" y="217"/>
                    <a:pt x="173" y="213"/>
                  </a:cubicBezTo>
                  <a:cubicBezTo>
                    <a:pt x="173" y="209"/>
                    <a:pt x="177" y="209"/>
                    <a:pt x="180" y="205"/>
                  </a:cubicBezTo>
                  <a:cubicBezTo>
                    <a:pt x="183" y="202"/>
                    <a:pt x="183" y="199"/>
                    <a:pt x="186" y="198"/>
                  </a:cubicBezTo>
                  <a:cubicBezTo>
                    <a:pt x="189" y="198"/>
                    <a:pt x="192" y="194"/>
                    <a:pt x="196" y="192"/>
                  </a:cubicBezTo>
                  <a:cubicBezTo>
                    <a:pt x="199" y="190"/>
                    <a:pt x="196" y="194"/>
                    <a:pt x="202" y="194"/>
                  </a:cubicBezTo>
                  <a:cubicBezTo>
                    <a:pt x="209" y="195"/>
                    <a:pt x="208" y="201"/>
                    <a:pt x="203" y="199"/>
                  </a:cubicBezTo>
                  <a:cubicBezTo>
                    <a:pt x="198" y="196"/>
                    <a:pt x="195" y="197"/>
                    <a:pt x="191" y="201"/>
                  </a:cubicBezTo>
                  <a:cubicBezTo>
                    <a:pt x="186" y="205"/>
                    <a:pt x="190" y="206"/>
                    <a:pt x="186" y="211"/>
                  </a:cubicBezTo>
                  <a:cubicBezTo>
                    <a:pt x="183" y="216"/>
                    <a:pt x="183" y="219"/>
                    <a:pt x="187" y="219"/>
                  </a:cubicBezTo>
                  <a:cubicBezTo>
                    <a:pt x="192" y="220"/>
                    <a:pt x="187" y="223"/>
                    <a:pt x="183" y="224"/>
                  </a:cubicBezTo>
                  <a:cubicBezTo>
                    <a:pt x="179" y="226"/>
                    <a:pt x="182" y="228"/>
                    <a:pt x="188" y="228"/>
                  </a:cubicBezTo>
                  <a:cubicBezTo>
                    <a:pt x="193" y="228"/>
                    <a:pt x="202" y="220"/>
                    <a:pt x="210" y="216"/>
                  </a:cubicBezTo>
                  <a:cubicBezTo>
                    <a:pt x="218" y="212"/>
                    <a:pt x="224" y="216"/>
                    <a:pt x="226" y="215"/>
                  </a:cubicBezTo>
                  <a:cubicBezTo>
                    <a:pt x="228" y="214"/>
                    <a:pt x="224" y="211"/>
                    <a:pt x="226" y="209"/>
                  </a:cubicBezTo>
                  <a:cubicBezTo>
                    <a:pt x="229" y="208"/>
                    <a:pt x="223" y="207"/>
                    <a:pt x="221" y="203"/>
                  </a:cubicBezTo>
                  <a:cubicBezTo>
                    <a:pt x="220" y="198"/>
                    <a:pt x="224" y="201"/>
                    <a:pt x="225" y="197"/>
                  </a:cubicBezTo>
                  <a:cubicBezTo>
                    <a:pt x="226" y="193"/>
                    <a:pt x="229" y="195"/>
                    <a:pt x="231" y="197"/>
                  </a:cubicBezTo>
                  <a:cubicBezTo>
                    <a:pt x="234" y="198"/>
                    <a:pt x="237" y="195"/>
                    <a:pt x="240" y="200"/>
                  </a:cubicBezTo>
                  <a:cubicBezTo>
                    <a:pt x="242" y="204"/>
                    <a:pt x="244" y="198"/>
                    <a:pt x="248" y="202"/>
                  </a:cubicBezTo>
                  <a:cubicBezTo>
                    <a:pt x="252" y="205"/>
                    <a:pt x="248" y="204"/>
                    <a:pt x="243" y="205"/>
                  </a:cubicBezTo>
                  <a:cubicBezTo>
                    <a:pt x="239" y="206"/>
                    <a:pt x="241" y="212"/>
                    <a:pt x="245" y="209"/>
                  </a:cubicBezTo>
                  <a:cubicBezTo>
                    <a:pt x="248" y="207"/>
                    <a:pt x="251" y="205"/>
                    <a:pt x="254" y="208"/>
                  </a:cubicBezTo>
                  <a:cubicBezTo>
                    <a:pt x="257" y="210"/>
                    <a:pt x="258" y="209"/>
                    <a:pt x="260" y="207"/>
                  </a:cubicBezTo>
                  <a:cubicBezTo>
                    <a:pt x="263" y="204"/>
                    <a:pt x="263" y="207"/>
                    <a:pt x="263" y="209"/>
                  </a:cubicBezTo>
                  <a:cubicBezTo>
                    <a:pt x="263" y="211"/>
                    <a:pt x="268" y="212"/>
                    <a:pt x="276" y="213"/>
                  </a:cubicBezTo>
                  <a:cubicBezTo>
                    <a:pt x="283" y="214"/>
                    <a:pt x="297" y="212"/>
                    <a:pt x="300" y="212"/>
                  </a:cubicBezTo>
                  <a:cubicBezTo>
                    <a:pt x="304" y="212"/>
                    <a:pt x="302" y="217"/>
                    <a:pt x="310" y="219"/>
                  </a:cubicBezTo>
                  <a:cubicBezTo>
                    <a:pt x="318" y="220"/>
                    <a:pt x="320" y="211"/>
                    <a:pt x="324" y="214"/>
                  </a:cubicBezTo>
                  <a:cubicBezTo>
                    <a:pt x="328" y="218"/>
                    <a:pt x="324" y="219"/>
                    <a:pt x="322" y="221"/>
                  </a:cubicBezTo>
                  <a:cubicBezTo>
                    <a:pt x="319" y="224"/>
                    <a:pt x="324" y="224"/>
                    <a:pt x="327" y="225"/>
                  </a:cubicBezTo>
                  <a:cubicBezTo>
                    <a:pt x="330" y="227"/>
                    <a:pt x="337" y="229"/>
                    <a:pt x="340" y="232"/>
                  </a:cubicBezTo>
                  <a:cubicBezTo>
                    <a:pt x="344" y="235"/>
                    <a:pt x="346" y="239"/>
                    <a:pt x="354" y="243"/>
                  </a:cubicBezTo>
                  <a:cubicBezTo>
                    <a:pt x="362" y="247"/>
                    <a:pt x="354" y="233"/>
                    <a:pt x="360" y="237"/>
                  </a:cubicBezTo>
                  <a:cubicBezTo>
                    <a:pt x="366" y="242"/>
                    <a:pt x="364" y="237"/>
                    <a:pt x="369" y="242"/>
                  </a:cubicBezTo>
                  <a:cubicBezTo>
                    <a:pt x="374" y="246"/>
                    <a:pt x="372" y="240"/>
                    <a:pt x="370" y="232"/>
                  </a:cubicBezTo>
                  <a:cubicBezTo>
                    <a:pt x="368" y="225"/>
                    <a:pt x="372" y="230"/>
                    <a:pt x="375" y="233"/>
                  </a:cubicBezTo>
                  <a:cubicBezTo>
                    <a:pt x="377" y="237"/>
                    <a:pt x="377" y="244"/>
                    <a:pt x="375" y="248"/>
                  </a:cubicBezTo>
                  <a:cubicBezTo>
                    <a:pt x="374" y="253"/>
                    <a:pt x="366" y="249"/>
                    <a:pt x="367" y="246"/>
                  </a:cubicBezTo>
                  <a:cubicBezTo>
                    <a:pt x="368" y="244"/>
                    <a:pt x="360" y="245"/>
                    <a:pt x="359" y="248"/>
                  </a:cubicBezTo>
                  <a:cubicBezTo>
                    <a:pt x="359" y="252"/>
                    <a:pt x="365" y="259"/>
                    <a:pt x="369" y="259"/>
                  </a:cubicBezTo>
                  <a:cubicBezTo>
                    <a:pt x="373" y="260"/>
                    <a:pt x="370" y="266"/>
                    <a:pt x="372" y="267"/>
                  </a:cubicBezTo>
                  <a:cubicBezTo>
                    <a:pt x="376" y="268"/>
                    <a:pt x="375" y="275"/>
                    <a:pt x="377" y="274"/>
                  </a:cubicBezTo>
                  <a:cubicBezTo>
                    <a:pt x="379" y="273"/>
                    <a:pt x="379" y="265"/>
                    <a:pt x="376" y="261"/>
                  </a:cubicBezTo>
                  <a:cubicBezTo>
                    <a:pt x="374" y="258"/>
                    <a:pt x="375" y="253"/>
                    <a:pt x="378" y="254"/>
                  </a:cubicBezTo>
                  <a:cubicBezTo>
                    <a:pt x="381" y="255"/>
                    <a:pt x="378" y="260"/>
                    <a:pt x="380" y="262"/>
                  </a:cubicBezTo>
                  <a:cubicBezTo>
                    <a:pt x="381" y="264"/>
                    <a:pt x="383" y="260"/>
                    <a:pt x="386" y="258"/>
                  </a:cubicBezTo>
                  <a:cubicBezTo>
                    <a:pt x="390" y="256"/>
                    <a:pt x="385" y="250"/>
                    <a:pt x="386" y="247"/>
                  </a:cubicBezTo>
                  <a:cubicBezTo>
                    <a:pt x="387" y="244"/>
                    <a:pt x="391" y="250"/>
                    <a:pt x="393" y="255"/>
                  </a:cubicBezTo>
                  <a:cubicBezTo>
                    <a:pt x="394" y="260"/>
                    <a:pt x="389" y="260"/>
                    <a:pt x="389" y="263"/>
                  </a:cubicBezTo>
                  <a:cubicBezTo>
                    <a:pt x="389" y="266"/>
                    <a:pt x="384" y="264"/>
                    <a:pt x="383" y="266"/>
                  </a:cubicBezTo>
                  <a:cubicBezTo>
                    <a:pt x="381" y="267"/>
                    <a:pt x="382" y="277"/>
                    <a:pt x="384" y="278"/>
                  </a:cubicBezTo>
                  <a:cubicBezTo>
                    <a:pt x="386" y="278"/>
                    <a:pt x="387" y="269"/>
                    <a:pt x="389" y="274"/>
                  </a:cubicBezTo>
                  <a:cubicBezTo>
                    <a:pt x="390" y="278"/>
                    <a:pt x="395" y="268"/>
                    <a:pt x="396" y="272"/>
                  </a:cubicBezTo>
                  <a:cubicBezTo>
                    <a:pt x="397" y="276"/>
                    <a:pt x="403" y="281"/>
                    <a:pt x="405" y="280"/>
                  </a:cubicBezTo>
                  <a:cubicBezTo>
                    <a:pt x="408" y="279"/>
                    <a:pt x="404" y="274"/>
                    <a:pt x="401" y="274"/>
                  </a:cubicBezTo>
                  <a:cubicBezTo>
                    <a:pt x="397" y="274"/>
                    <a:pt x="398" y="268"/>
                    <a:pt x="401" y="268"/>
                  </a:cubicBezTo>
                  <a:cubicBezTo>
                    <a:pt x="404" y="268"/>
                    <a:pt x="410" y="276"/>
                    <a:pt x="410" y="279"/>
                  </a:cubicBezTo>
                  <a:cubicBezTo>
                    <a:pt x="410" y="282"/>
                    <a:pt x="407" y="282"/>
                    <a:pt x="404" y="285"/>
                  </a:cubicBezTo>
                  <a:cubicBezTo>
                    <a:pt x="401" y="288"/>
                    <a:pt x="398" y="280"/>
                    <a:pt x="394" y="280"/>
                  </a:cubicBezTo>
                  <a:cubicBezTo>
                    <a:pt x="391" y="280"/>
                    <a:pt x="394" y="285"/>
                    <a:pt x="396" y="289"/>
                  </a:cubicBezTo>
                  <a:cubicBezTo>
                    <a:pt x="397" y="292"/>
                    <a:pt x="392" y="297"/>
                    <a:pt x="396" y="300"/>
                  </a:cubicBezTo>
                  <a:cubicBezTo>
                    <a:pt x="400" y="303"/>
                    <a:pt x="399" y="298"/>
                    <a:pt x="400" y="296"/>
                  </a:cubicBezTo>
                  <a:cubicBezTo>
                    <a:pt x="401" y="294"/>
                    <a:pt x="404" y="297"/>
                    <a:pt x="406" y="298"/>
                  </a:cubicBezTo>
                  <a:cubicBezTo>
                    <a:pt x="408" y="300"/>
                    <a:pt x="409" y="294"/>
                    <a:pt x="409" y="292"/>
                  </a:cubicBezTo>
                  <a:cubicBezTo>
                    <a:pt x="409" y="290"/>
                    <a:pt x="412" y="291"/>
                    <a:pt x="414" y="294"/>
                  </a:cubicBezTo>
                  <a:cubicBezTo>
                    <a:pt x="416" y="297"/>
                    <a:pt x="417" y="291"/>
                    <a:pt x="420" y="291"/>
                  </a:cubicBezTo>
                  <a:cubicBezTo>
                    <a:pt x="423" y="292"/>
                    <a:pt x="421" y="297"/>
                    <a:pt x="421" y="299"/>
                  </a:cubicBezTo>
                  <a:cubicBezTo>
                    <a:pt x="421" y="302"/>
                    <a:pt x="426" y="297"/>
                    <a:pt x="425" y="300"/>
                  </a:cubicBezTo>
                  <a:cubicBezTo>
                    <a:pt x="425" y="300"/>
                    <a:pt x="425" y="301"/>
                    <a:pt x="425" y="301"/>
                  </a:cubicBezTo>
                  <a:cubicBezTo>
                    <a:pt x="428" y="299"/>
                    <a:pt x="431" y="297"/>
                    <a:pt x="433" y="296"/>
                  </a:cubicBezTo>
                  <a:cubicBezTo>
                    <a:pt x="438" y="292"/>
                    <a:pt x="429" y="290"/>
                    <a:pt x="431" y="286"/>
                  </a:cubicBezTo>
                  <a:close/>
                  <a:moveTo>
                    <a:pt x="9" y="321"/>
                  </a:moveTo>
                  <a:cubicBezTo>
                    <a:pt x="15" y="319"/>
                    <a:pt x="17" y="316"/>
                    <a:pt x="15" y="313"/>
                  </a:cubicBezTo>
                  <a:cubicBezTo>
                    <a:pt x="12" y="310"/>
                    <a:pt x="4" y="323"/>
                    <a:pt x="9" y="321"/>
                  </a:cubicBezTo>
                  <a:close/>
                  <a:moveTo>
                    <a:pt x="51" y="299"/>
                  </a:moveTo>
                  <a:cubicBezTo>
                    <a:pt x="46" y="297"/>
                    <a:pt x="31" y="305"/>
                    <a:pt x="36" y="306"/>
                  </a:cubicBezTo>
                  <a:cubicBezTo>
                    <a:pt x="40" y="307"/>
                    <a:pt x="41" y="303"/>
                    <a:pt x="45" y="303"/>
                  </a:cubicBezTo>
                  <a:cubicBezTo>
                    <a:pt x="49" y="303"/>
                    <a:pt x="57" y="301"/>
                    <a:pt x="51" y="299"/>
                  </a:cubicBezTo>
                  <a:close/>
                  <a:moveTo>
                    <a:pt x="178" y="240"/>
                  </a:moveTo>
                  <a:cubicBezTo>
                    <a:pt x="178" y="237"/>
                    <a:pt x="174" y="237"/>
                    <a:pt x="169" y="243"/>
                  </a:cubicBezTo>
                  <a:cubicBezTo>
                    <a:pt x="164" y="249"/>
                    <a:pt x="160" y="252"/>
                    <a:pt x="159" y="255"/>
                  </a:cubicBezTo>
                  <a:cubicBezTo>
                    <a:pt x="159" y="257"/>
                    <a:pt x="153" y="254"/>
                    <a:pt x="151" y="258"/>
                  </a:cubicBezTo>
                  <a:cubicBezTo>
                    <a:pt x="149" y="261"/>
                    <a:pt x="152" y="269"/>
                    <a:pt x="156" y="266"/>
                  </a:cubicBezTo>
                  <a:cubicBezTo>
                    <a:pt x="159" y="264"/>
                    <a:pt x="160" y="266"/>
                    <a:pt x="162" y="266"/>
                  </a:cubicBezTo>
                  <a:cubicBezTo>
                    <a:pt x="164" y="266"/>
                    <a:pt x="174" y="259"/>
                    <a:pt x="177" y="256"/>
                  </a:cubicBezTo>
                  <a:cubicBezTo>
                    <a:pt x="179" y="252"/>
                    <a:pt x="173" y="251"/>
                    <a:pt x="172" y="249"/>
                  </a:cubicBezTo>
                  <a:cubicBezTo>
                    <a:pt x="172" y="247"/>
                    <a:pt x="178" y="247"/>
                    <a:pt x="180" y="245"/>
                  </a:cubicBezTo>
                  <a:cubicBezTo>
                    <a:pt x="183" y="244"/>
                    <a:pt x="178" y="243"/>
                    <a:pt x="178" y="240"/>
                  </a:cubicBezTo>
                  <a:close/>
                  <a:moveTo>
                    <a:pt x="19" y="210"/>
                  </a:moveTo>
                  <a:cubicBezTo>
                    <a:pt x="18" y="206"/>
                    <a:pt x="8" y="210"/>
                    <a:pt x="9" y="214"/>
                  </a:cubicBezTo>
                  <a:cubicBezTo>
                    <a:pt x="10" y="218"/>
                    <a:pt x="20" y="220"/>
                    <a:pt x="25" y="219"/>
                  </a:cubicBezTo>
                  <a:cubicBezTo>
                    <a:pt x="28" y="217"/>
                    <a:pt x="30" y="213"/>
                    <a:pt x="27" y="211"/>
                  </a:cubicBezTo>
                  <a:cubicBezTo>
                    <a:pt x="24" y="208"/>
                    <a:pt x="19" y="214"/>
                    <a:pt x="19" y="210"/>
                  </a:cubicBezTo>
                  <a:close/>
                  <a:moveTo>
                    <a:pt x="1137" y="413"/>
                  </a:moveTo>
                  <a:cubicBezTo>
                    <a:pt x="1137" y="410"/>
                    <a:pt x="1127" y="412"/>
                    <a:pt x="1122" y="409"/>
                  </a:cubicBezTo>
                  <a:cubicBezTo>
                    <a:pt x="1117" y="405"/>
                    <a:pt x="1109" y="422"/>
                    <a:pt x="1108" y="429"/>
                  </a:cubicBezTo>
                  <a:cubicBezTo>
                    <a:pt x="1106" y="436"/>
                    <a:pt x="1094" y="443"/>
                    <a:pt x="1094" y="443"/>
                  </a:cubicBezTo>
                  <a:cubicBezTo>
                    <a:pt x="1094" y="443"/>
                    <a:pt x="1058" y="444"/>
                    <a:pt x="1055" y="444"/>
                  </a:cubicBezTo>
                  <a:cubicBezTo>
                    <a:pt x="1053" y="444"/>
                    <a:pt x="1045" y="451"/>
                    <a:pt x="1040" y="455"/>
                  </a:cubicBezTo>
                  <a:cubicBezTo>
                    <a:pt x="1040" y="455"/>
                    <a:pt x="1040" y="455"/>
                    <a:pt x="1040" y="456"/>
                  </a:cubicBezTo>
                  <a:cubicBezTo>
                    <a:pt x="1044" y="462"/>
                    <a:pt x="1031" y="466"/>
                    <a:pt x="1018" y="467"/>
                  </a:cubicBezTo>
                  <a:cubicBezTo>
                    <a:pt x="1015" y="467"/>
                    <a:pt x="1012" y="467"/>
                    <a:pt x="1009" y="467"/>
                  </a:cubicBezTo>
                  <a:cubicBezTo>
                    <a:pt x="1010" y="469"/>
                    <a:pt x="1010" y="471"/>
                    <a:pt x="1010" y="472"/>
                  </a:cubicBezTo>
                  <a:cubicBezTo>
                    <a:pt x="1010" y="473"/>
                    <a:pt x="1009" y="474"/>
                    <a:pt x="1007" y="475"/>
                  </a:cubicBezTo>
                  <a:cubicBezTo>
                    <a:pt x="1005" y="479"/>
                    <a:pt x="989" y="486"/>
                    <a:pt x="981" y="491"/>
                  </a:cubicBezTo>
                  <a:cubicBezTo>
                    <a:pt x="971" y="496"/>
                    <a:pt x="958" y="493"/>
                    <a:pt x="958" y="486"/>
                  </a:cubicBezTo>
                  <a:cubicBezTo>
                    <a:pt x="958" y="478"/>
                    <a:pt x="965" y="480"/>
                    <a:pt x="967" y="483"/>
                  </a:cubicBezTo>
                  <a:cubicBezTo>
                    <a:pt x="967" y="484"/>
                    <a:pt x="969" y="483"/>
                    <a:pt x="971" y="482"/>
                  </a:cubicBezTo>
                  <a:cubicBezTo>
                    <a:pt x="969" y="479"/>
                    <a:pt x="969" y="476"/>
                    <a:pt x="970" y="473"/>
                  </a:cubicBezTo>
                  <a:cubicBezTo>
                    <a:pt x="967" y="472"/>
                    <a:pt x="971" y="460"/>
                    <a:pt x="965" y="459"/>
                  </a:cubicBezTo>
                  <a:cubicBezTo>
                    <a:pt x="959" y="457"/>
                    <a:pt x="952" y="467"/>
                    <a:pt x="953" y="461"/>
                  </a:cubicBezTo>
                  <a:cubicBezTo>
                    <a:pt x="954" y="454"/>
                    <a:pt x="963" y="449"/>
                    <a:pt x="958" y="440"/>
                  </a:cubicBezTo>
                  <a:cubicBezTo>
                    <a:pt x="952" y="432"/>
                    <a:pt x="942" y="432"/>
                    <a:pt x="940" y="438"/>
                  </a:cubicBezTo>
                  <a:cubicBezTo>
                    <a:pt x="938" y="445"/>
                    <a:pt x="931" y="442"/>
                    <a:pt x="929" y="447"/>
                  </a:cubicBezTo>
                  <a:cubicBezTo>
                    <a:pt x="926" y="452"/>
                    <a:pt x="924" y="463"/>
                    <a:pt x="926" y="471"/>
                  </a:cubicBezTo>
                  <a:cubicBezTo>
                    <a:pt x="928" y="479"/>
                    <a:pt x="925" y="483"/>
                    <a:pt x="918" y="487"/>
                  </a:cubicBezTo>
                  <a:cubicBezTo>
                    <a:pt x="910" y="492"/>
                    <a:pt x="906" y="480"/>
                    <a:pt x="909" y="466"/>
                  </a:cubicBezTo>
                  <a:cubicBezTo>
                    <a:pt x="911" y="456"/>
                    <a:pt x="917" y="446"/>
                    <a:pt x="912" y="446"/>
                  </a:cubicBezTo>
                  <a:cubicBezTo>
                    <a:pt x="907" y="446"/>
                    <a:pt x="918" y="434"/>
                    <a:pt x="929" y="432"/>
                  </a:cubicBezTo>
                  <a:cubicBezTo>
                    <a:pt x="939" y="429"/>
                    <a:pt x="952" y="430"/>
                    <a:pt x="952" y="427"/>
                  </a:cubicBezTo>
                  <a:cubicBezTo>
                    <a:pt x="952" y="426"/>
                    <a:pt x="953" y="426"/>
                    <a:pt x="954" y="426"/>
                  </a:cubicBezTo>
                  <a:cubicBezTo>
                    <a:pt x="951" y="424"/>
                    <a:pt x="949" y="422"/>
                    <a:pt x="947" y="421"/>
                  </a:cubicBezTo>
                  <a:cubicBezTo>
                    <a:pt x="947" y="422"/>
                    <a:pt x="947" y="422"/>
                    <a:pt x="946" y="423"/>
                  </a:cubicBezTo>
                  <a:cubicBezTo>
                    <a:pt x="942" y="426"/>
                    <a:pt x="943" y="419"/>
                    <a:pt x="935" y="419"/>
                  </a:cubicBezTo>
                  <a:cubicBezTo>
                    <a:pt x="928" y="419"/>
                    <a:pt x="920" y="426"/>
                    <a:pt x="914" y="423"/>
                  </a:cubicBezTo>
                  <a:cubicBezTo>
                    <a:pt x="908" y="420"/>
                    <a:pt x="911" y="416"/>
                    <a:pt x="906" y="416"/>
                  </a:cubicBezTo>
                  <a:cubicBezTo>
                    <a:pt x="900" y="416"/>
                    <a:pt x="910" y="405"/>
                    <a:pt x="902" y="410"/>
                  </a:cubicBezTo>
                  <a:cubicBezTo>
                    <a:pt x="894" y="414"/>
                    <a:pt x="882" y="425"/>
                    <a:pt x="876" y="420"/>
                  </a:cubicBezTo>
                  <a:cubicBezTo>
                    <a:pt x="871" y="415"/>
                    <a:pt x="866" y="422"/>
                    <a:pt x="862" y="418"/>
                  </a:cubicBezTo>
                  <a:cubicBezTo>
                    <a:pt x="858" y="414"/>
                    <a:pt x="876" y="403"/>
                    <a:pt x="884" y="403"/>
                  </a:cubicBezTo>
                  <a:cubicBezTo>
                    <a:pt x="886" y="403"/>
                    <a:pt x="888" y="402"/>
                    <a:pt x="890" y="401"/>
                  </a:cubicBezTo>
                  <a:cubicBezTo>
                    <a:pt x="886" y="399"/>
                    <a:pt x="876" y="396"/>
                    <a:pt x="874" y="399"/>
                  </a:cubicBezTo>
                  <a:cubicBezTo>
                    <a:pt x="871" y="402"/>
                    <a:pt x="867" y="400"/>
                    <a:pt x="864" y="397"/>
                  </a:cubicBezTo>
                  <a:cubicBezTo>
                    <a:pt x="862" y="394"/>
                    <a:pt x="859" y="398"/>
                    <a:pt x="855" y="393"/>
                  </a:cubicBezTo>
                  <a:cubicBezTo>
                    <a:pt x="851" y="389"/>
                    <a:pt x="847" y="392"/>
                    <a:pt x="845" y="393"/>
                  </a:cubicBezTo>
                  <a:cubicBezTo>
                    <a:pt x="842" y="394"/>
                    <a:pt x="839" y="391"/>
                    <a:pt x="835" y="390"/>
                  </a:cubicBezTo>
                  <a:cubicBezTo>
                    <a:pt x="831" y="388"/>
                    <a:pt x="834" y="384"/>
                    <a:pt x="830" y="381"/>
                  </a:cubicBezTo>
                  <a:cubicBezTo>
                    <a:pt x="827" y="378"/>
                    <a:pt x="826" y="386"/>
                    <a:pt x="826" y="386"/>
                  </a:cubicBezTo>
                  <a:cubicBezTo>
                    <a:pt x="516" y="388"/>
                    <a:pt x="516" y="388"/>
                    <a:pt x="516" y="388"/>
                  </a:cubicBezTo>
                  <a:cubicBezTo>
                    <a:pt x="516" y="388"/>
                    <a:pt x="516" y="389"/>
                    <a:pt x="517" y="389"/>
                  </a:cubicBezTo>
                  <a:cubicBezTo>
                    <a:pt x="521" y="393"/>
                    <a:pt x="518" y="396"/>
                    <a:pt x="519" y="401"/>
                  </a:cubicBezTo>
                  <a:cubicBezTo>
                    <a:pt x="520" y="406"/>
                    <a:pt x="519" y="412"/>
                    <a:pt x="515" y="412"/>
                  </a:cubicBezTo>
                  <a:cubicBezTo>
                    <a:pt x="512" y="412"/>
                    <a:pt x="511" y="408"/>
                    <a:pt x="514" y="407"/>
                  </a:cubicBezTo>
                  <a:cubicBezTo>
                    <a:pt x="517" y="405"/>
                    <a:pt x="515" y="400"/>
                    <a:pt x="512" y="400"/>
                  </a:cubicBezTo>
                  <a:cubicBezTo>
                    <a:pt x="511" y="400"/>
                    <a:pt x="510" y="398"/>
                    <a:pt x="510" y="395"/>
                  </a:cubicBezTo>
                  <a:cubicBezTo>
                    <a:pt x="505" y="397"/>
                    <a:pt x="499" y="396"/>
                    <a:pt x="492" y="395"/>
                  </a:cubicBezTo>
                  <a:cubicBezTo>
                    <a:pt x="492" y="396"/>
                    <a:pt x="493" y="396"/>
                    <a:pt x="493" y="396"/>
                  </a:cubicBezTo>
                  <a:cubicBezTo>
                    <a:pt x="493" y="399"/>
                    <a:pt x="494" y="406"/>
                    <a:pt x="498" y="411"/>
                  </a:cubicBezTo>
                  <a:cubicBezTo>
                    <a:pt x="502" y="417"/>
                    <a:pt x="500" y="420"/>
                    <a:pt x="503" y="422"/>
                  </a:cubicBezTo>
                  <a:cubicBezTo>
                    <a:pt x="507" y="424"/>
                    <a:pt x="507" y="426"/>
                    <a:pt x="503" y="426"/>
                  </a:cubicBezTo>
                  <a:cubicBezTo>
                    <a:pt x="500" y="425"/>
                    <a:pt x="502" y="428"/>
                    <a:pt x="501" y="436"/>
                  </a:cubicBezTo>
                  <a:cubicBezTo>
                    <a:pt x="500" y="443"/>
                    <a:pt x="500" y="459"/>
                    <a:pt x="499" y="464"/>
                  </a:cubicBezTo>
                  <a:cubicBezTo>
                    <a:pt x="499" y="468"/>
                    <a:pt x="493" y="476"/>
                    <a:pt x="496" y="481"/>
                  </a:cubicBezTo>
                  <a:cubicBezTo>
                    <a:pt x="500" y="486"/>
                    <a:pt x="502" y="493"/>
                    <a:pt x="500" y="499"/>
                  </a:cubicBezTo>
                  <a:cubicBezTo>
                    <a:pt x="498" y="506"/>
                    <a:pt x="499" y="509"/>
                    <a:pt x="501" y="514"/>
                  </a:cubicBezTo>
                  <a:cubicBezTo>
                    <a:pt x="504" y="519"/>
                    <a:pt x="502" y="527"/>
                    <a:pt x="505" y="529"/>
                  </a:cubicBezTo>
                  <a:cubicBezTo>
                    <a:pt x="508" y="531"/>
                    <a:pt x="511" y="534"/>
                    <a:pt x="513" y="539"/>
                  </a:cubicBezTo>
                  <a:cubicBezTo>
                    <a:pt x="516" y="543"/>
                    <a:pt x="519" y="540"/>
                    <a:pt x="519" y="545"/>
                  </a:cubicBezTo>
                  <a:cubicBezTo>
                    <a:pt x="520" y="549"/>
                    <a:pt x="520" y="550"/>
                    <a:pt x="524" y="552"/>
                  </a:cubicBezTo>
                  <a:cubicBezTo>
                    <a:pt x="528" y="554"/>
                    <a:pt x="525" y="558"/>
                    <a:pt x="525" y="561"/>
                  </a:cubicBezTo>
                  <a:cubicBezTo>
                    <a:pt x="525" y="563"/>
                    <a:pt x="530" y="568"/>
                    <a:pt x="537" y="573"/>
                  </a:cubicBezTo>
                  <a:cubicBezTo>
                    <a:pt x="543" y="579"/>
                    <a:pt x="538" y="584"/>
                    <a:pt x="543" y="584"/>
                  </a:cubicBezTo>
                  <a:cubicBezTo>
                    <a:pt x="547" y="584"/>
                    <a:pt x="552" y="587"/>
                    <a:pt x="557" y="590"/>
                  </a:cubicBezTo>
                  <a:cubicBezTo>
                    <a:pt x="561" y="593"/>
                    <a:pt x="563" y="591"/>
                    <a:pt x="566" y="592"/>
                  </a:cubicBezTo>
                  <a:cubicBezTo>
                    <a:pt x="569" y="592"/>
                    <a:pt x="575" y="599"/>
                    <a:pt x="577" y="604"/>
                  </a:cubicBezTo>
                  <a:cubicBezTo>
                    <a:pt x="577" y="606"/>
                    <a:pt x="578" y="609"/>
                    <a:pt x="579" y="611"/>
                  </a:cubicBezTo>
                  <a:cubicBezTo>
                    <a:pt x="605" y="608"/>
                    <a:pt x="605" y="608"/>
                    <a:pt x="605" y="608"/>
                  </a:cubicBezTo>
                  <a:cubicBezTo>
                    <a:pt x="605" y="608"/>
                    <a:pt x="613" y="613"/>
                    <a:pt x="618" y="614"/>
                  </a:cubicBezTo>
                  <a:cubicBezTo>
                    <a:pt x="622" y="615"/>
                    <a:pt x="647" y="625"/>
                    <a:pt x="647" y="625"/>
                  </a:cubicBezTo>
                  <a:cubicBezTo>
                    <a:pt x="679" y="624"/>
                    <a:pt x="679" y="624"/>
                    <a:pt x="679" y="624"/>
                  </a:cubicBezTo>
                  <a:cubicBezTo>
                    <a:pt x="683" y="619"/>
                    <a:pt x="683" y="619"/>
                    <a:pt x="683" y="619"/>
                  </a:cubicBezTo>
                  <a:cubicBezTo>
                    <a:pt x="700" y="619"/>
                    <a:pt x="700" y="619"/>
                    <a:pt x="700" y="619"/>
                  </a:cubicBezTo>
                  <a:cubicBezTo>
                    <a:pt x="700" y="619"/>
                    <a:pt x="711" y="630"/>
                    <a:pt x="713" y="631"/>
                  </a:cubicBezTo>
                  <a:cubicBezTo>
                    <a:pt x="715" y="632"/>
                    <a:pt x="720" y="637"/>
                    <a:pt x="720" y="640"/>
                  </a:cubicBezTo>
                  <a:cubicBezTo>
                    <a:pt x="720" y="643"/>
                    <a:pt x="722" y="646"/>
                    <a:pt x="724" y="647"/>
                  </a:cubicBezTo>
                  <a:cubicBezTo>
                    <a:pt x="727" y="648"/>
                    <a:pt x="736" y="654"/>
                    <a:pt x="737" y="654"/>
                  </a:cubicBezTo>
                  <a:cubicBezTo>
                    <a:pt x="739" y="653"/>
                    <a:pt x="741" y="643"/>
                    <a:pt x="746" y="643"/>
                  </a:cubicBezTo>
                  <a:cubicBezTo>
                    <a:pt x="751" y="644"/>
                    <a:pt x="764" y="647"/>
                    <a:pt x="766" y="655"/>
                  </a:cubicBezTo>
                  <a:cubicBezTo>
                    <a:pt x="768" y="662"/>
                    <a:pt x="775" y="668"/>
                    <a:pt x="777" y="670"/>
                  </a:cubicBezTo>
                  <a:cubicBezTo>
                    <a:pt x="779" y="672"/>
                    <a:pt x="778" y="676"/>
                    <a:pt x="779" y="679"/>
                  </a:cubicBezTo>
                  <a:cubicBezTo>
                    <a:pt x="781" y="681"/>
                    <a:pt x="781" y="685"/>
                    <a:pt x="783" y="685"/>
                  </a:cubicBezTo>
                  <a:cubicBezTo>
                    <a:pt x="785" y="685"/>
                    <a:pt x="794" y="691"/>
                    <a:pt x="798" y="691"/>
                  </a:cubicBezTo>
                  <a:cubicBezTo>
                    <a:pt x="800" y="691"/>
                    <a:pt x="801" y="692"/>
                    <a:pt x="803" y="693"/>
                  </a:cubicBezTo>
                  <a:cubicBezTo>
                    <a:pt x="804" y="684"/>
                    <a:pt x="794" y="682"/>
                    <a:pt x="800" y="678"/>
                  </a:cubicBezTo>
                  <a:cubicBezTo>
                    <a:pt x="806" y="674"/>
                    <a:pt x="800" y="670"/>
                    <a:pt x="803" y="668"/>
                  </a:cubicBezTo>
                  <a:cubicBezTo>
                    <a:pt x="806" y="666"/>
                    <a:pt x="811" y="664"/>
                    <a:pt x="811" y="661"/>
                  </a:cubicBezTo>
                  <a:cubicBezTo>
                    <a:pt x="811" y="658"/>
                    <a:pt x="814" y="658"/>
                    <a:pt x="818" y="658"/>
                  </a:cubicBezTo>
                  <a:cubicBezTo>
                    <a:pt x="822" y="659"/>
                    <a:pt x="829" y="652"/>
                    <a:pt x="829" y="649"/>
                  </a:cubicBezTo>
                  <a:cubicBezTo>
                    <a:pt x="828" y="646"/>
                    <a:pt x="829" y="646"/>
                    <a:pt x="834" y="647"/>
                  </a:cubicBezTo>
                  <a:cubicBezTo>
                    <a:pt x="839" y="648"/>
                    <a:pt x="838" y="641"/>
                    <a:pt x="841" y="642"/>
                  </a:cubicBezTo>
                  <a:cubicBezTo>
                    <a:pt x="844" y="643"/>
                    <a:pt x="847" y="645"/>
                    <a:pt x="847" y="643"/>
                  </a:cubicBezTo>
                  <a:cubicBezTo>
                    <a:pt x="847" y="640"/>
                    <a:pt x="850" y="641"/>
                    <a:pt x="852" y="644"/>
                  </a:cubicBezTo>
                  <a:cubicBezTo>
                    <a:pt x="855" y="647"/>
                    <a:pt x="861" y="648"/>
                    <a:pt x="862" y="644"/>
                  </a:cubicBezTo>
                  <a:cubicBezTo>
                    <a:pt x="862" y="641"/>
                    <a:pt x="866" y="644"/>
                    <a:pt x="869" y="648"/>
                  </a:cubicBezTo>
                  <a:cubicBezTo>
                    <a:pt x="872" y="651"/>
                    <a:pt x="874" y="650"/>
                    <a:pt x="879" y="650"/>
                  </a:cubicBezTo>
                  <a:cubicBezTo>
                    <a:pt x="883" y="651"/>
                    <a:pt x="883" y="649"/>
                    <a:pt x="884" y="646"/>
                  </a:cubicBezTo>
                  <a:cubicBezTo>
                    <a:pt x="884" y="643"/>
                    <a:pt x="889" y="653"/>
                    <a:pt x="894" y="653"/>
                  </a:cubicBezTo>
                  <a:cubicBezTo>
                    <a:pt x="898" y="654"/>
                    <a:pt x="895" y="650"/>
                    <a:pt x="891" y="648"/>
                  </a:cubicBezTo>
                  <a:cubicBezTo>
                    <a:pt x="888" y="645"/>
                    <a:pt x="892" y="644"/>
                    <a:pt x="889" y="641"/>
                  </a:cubicBezTo>
                  <a:cubicBezTo>
                    <a:pt x="886" y="639"/>
                    <a:pt x="893" y="636"/>
                    <a:pt x="899" y="636"/>
                  </a:cubicBezTo>
                  <a:cubicBezTo>
                    <a:pt x="905" y="637"/>
                    <a:pt x="904" y="638"/>
                    <a:pt x="907" y="635"/>
                  </a:cubicBezTo>
                  <a:cubicBezTo>
                    <a:pt x="909" y="631"/>
                    <a:pt x="911" y="635"/>
                    <a:pt x="911" y="638"/>
                  </a:cubicBezTo>
                  <a:cubicBezTo>
                    <a:pt x="911" y="641"/>
                    <a:pt x="921" y="636"/>
                    <a:pt x="926" y="636"/>
                  </a:cubicBezTo>
                  <a:cubicBezTo>
                    <a:pt x="931" y="636"/>
                    <a:pt x="936" y="640"/>
                    <a:pt x="937" y="643"/>
                  </a:cubicBezTo>
                  <a:cubicBezTo>
                    <a:pt x="937" y="646"/>
                    <a:pt x="941" y="648"/>
                    <a:pt x="944" y="645"/>
                  </a:cubicBezTo>
                  <a:cubicBezTo>
                    <a:pt x="948" y="641"/>
                    <a:pt x="951" y="638"/>
                    <a:pt x="955" y="641"/>
                  </a:cubicBezTo>
                  <a:cubicBezTo>
                    <a:pt x="958" y="645"/>
                    <a:pt x="962" y="649"/>
                    <a:pt x="966" y="654"/>
                  </a:cubicBezTo>
                  <a:cubicBezTo>
                    <a:pt x="970" y="658"/>
                    <a:pt x="964" y="663"/>
                    <a:pt x="966" y="666"/>
                  </a:cubicBezTo>
                  <a:cubicBezTo>
                    <a:pt x="969" y="670"/>
                    <a:pt x="966" y="674"/>
                    <a:pt x="971" y="678"/>
                  </a:cubicBezTo>
                  <a:cubicBezTo>
                    <a:pt x="976" y="681"/>
                    <a:pt x="972" y="688"/>
                    <a:pt x="976" y="689"/>
                  </a:cubicBezTo>
                  <a:cubicBezTo>
                    <a:pt x="980" y="690"/>
                    <a:pt x="983" y="697"/>
                    <a:pt x="983" y="699"/>
                  </a:cubicBezTo>
                  <a:cubicBezTo>
                    <a:pt x="984" y="702"/>
                    <a:pt x="991" y="705"/>
                    <a:pt x="992" y="701"/>
                  </a:cubicBezTo>
                  <a:cubicBezTo>
                    <a:pt x="992" y="696"/>
                    <a:pt x="996" y="691"/>
                    <a:pt x="997" y="687"/>
                  </a:cubicBezTo>
                  <a:cubicBezTo>
                    <a:pt x="997" y="683"/>
                    <a:pt x="994" y="669"/>
                    <a:pt x="991" y="665"/>
                  </a:cubicBezTo>
                  <a:cubicBezTo>
                    <a:pt x="987" y="660"/>
                    <a:pt x="991" y="659"/>
                    <a:pt x="987" y="654"/>
                  </a:cubicBezTo>
                  <a:cubicBezTo>
                    <a:pt x="983" y="649"/>
                    <a:pt x="981" y="639"/>
                    <a:pt x="981" y="632"/>
                  </a:cubicBezTo>
                  <a:cubicBezTo>
                    <a:pt x="981" y="624"/>
                    <a:pt x="990" y="612"/>
                    <a:pt x="994" y="608"/>
                  </a:cubicBezTo>
                  <a:cubicBezTo>
                    <a:pt x="999" y="605"/>
                    <a:pt x="1003" y="607"/>
                    <a:pt x="1004" y="603"/>
                  </a:cubicBezTo>
                  <a:cubicBezTo>
                    <a:pt x="1005" y="599"/>
                    <a:pt x="1011" y="594"/>
                    <a:pt x="1014" y="594"/>
                  </a:cubicBezTo>
                  <a:cubicBezTo>
                    <a:pt x="1017" y="594"/>
                    <a:pt x="1020" y="594"/>
                    <a:pt x="1020" y="591"/>
                  </a:cubicBezTo>
                  <a:cubicBezTo>
                    <a:pt x="1021" y="588"/>
                    <a:pt x="1026" y="584"/>
                    <a:pt x="1032" y="583"/>
                  </a:cubicBezTo>
                  <a:cubicBezTo>
                    <a:pt x="1039" y="582"/>
                    <a:pt x="1035" y="578"/>
                    <a:pt x="1033" y="575"/>
                  </a:cubicBezTo>
                  <a:cubicBezTo>
                    <a:pt x="1032" y="572"/>
                    <a:pt x="1035" y="569"/>
                    <a:pt x="1036" y="571"/>
                  </a:cubicBezTo>
                  <a:cubicBezTo>
                    <a:pt x="1037" y="573"/>
                    <a:pt x="1041" y="574"/>
                    <a:pt x="1044" y="572"/>
                  </a:cubicBezTo>
                  <a:cubicBezTo>
                    <a:pt x="1046" y="570"/>
                    <a:pt x="1052" y="565"/>
                    <a:pt x="1047" y="565"/>
                  </a:cubicBezTo>
                  <a:cubicBezTo>
                    <a:pt x="1041" y="565"/>
                    <a:pt x="1040" y="563"/>
                    <a:pt x="1043" y="561"/>
                  </a:cubicBezTo>
                  <a:cubicBezTo>
                    <a:pt x="1046" y="560"/>
                    <a:pt x="1044" y="554"/>
                    <a:pt x="1039" y="554"/>
                  </a:cubicBezTo>
                  <a:cubicBezTo>
                    <a:pt x="1035" y="553"/>
                    <a:pt x="1036" y="551"/>
                    <a:pt x="1039" y="548"/>
                  </a:cubicBezTo>
                  <a:cubicBezTo>
                    <a:pt x="1042" y="545"/>
                    <a:pt x="1035" y="541"/>
                    <a:pt x="1032" y="539"/>
                  </a:cubicBezTo>
                  <a:cubicBezTo>
                    <a:pt x="1028" y="536"/>
                    <a:pt x="1034" y="535"/>
                    <a:pt x="1036" y="535"/>
                  </a:cubicBezTo>
                  <a:cubicBezTo>
                    <a:pt x="1039" y="534"/>
                    <a:pt x="1037" y="523"/>
                    <a:pt x="1038" y="520"/>
                  </a:cubicBezTo>
                  <a:cubicBezTo>
                    <a:pt x="1039" y="517"/>
                    <a:pt x="1043" y="517"/>
                    <a:pt x="1042" y="520"/>
                  </a:cubicBezTo>
                  <a:cubicBezTo>
                    <a:pt x="1040" y="523"/>
                    <a:pt x="1037" y="527"/>
                    <a:pt x="1041" y="531"/>
                  </a:cubicBezTo>
                  <a:cubicBezTo>
                    <a:pt x="1044" y="535"/>
                    <a:pt x="1045" y="539"/>
                    <a:pt x="1044" y="544"/>
                  </a:cubicBezTo>
                  <a:cubicBezTo>
                    <a:pt x="1042" y="550"/>
                    <a:pt x="1045" y="549"/>
                    <a:pt x="1049" y="541"/>
                  </a:cubicBezTo>
                  <a:cubicBezTo>
                    <a:pt x="1052" y="534"/>
                    <a:pt x="1053" y="527"/>
                    <a:pt x="1050" y="526"/>
                  </a:cubicBezTo>
                  <a:cubicBezTo>
                    <a:pt x="1048" y="526"/>
                    <a:pt x="1048" y="518"/>
                    <a:pt x="1051" y="522"/>
                  </a:cubicBezTo>
                  <a:cubicBezTo>
                    <a:pt x="1054" y="525"/>
                    <a:pt x="1055" y="526"/>
                    <a:pt x="1059" y="521"/>
                  </a:cubicBezTo>
                  <a:cubicBezTo>
                    <a:pt x="1063" y="517"/>
                    <a:pt x="1068" y="509"/>
                    <a:pt x="1065" y="507"/>
                  </a:cubicBezTo>
                  <a:cubicBezTo>
                    <a:pt x="1062" y="505"/>
                    <a:pt x="1066" y="504"/>
                    <a:pt x="1071" y="504"/>
                  </a:cubicBezTo>
                  <a:cubicBezTo>
                    <a:pt x="1076" y="504"/>
                    <a:pt x="1087" y="501"/>
                    <a:pt x="1088" y="499"/>
                  </a:cubicBezTo>
                  <a:cubicBezTo>
                    <a:pt x="1090" y="494"/>
                    <a:pt x="1070" y="502"/>
                    <a:pt x="1070" y="499"/>
                  </a:cubicBezTo>
                  <a:cubicBezTo>
                    <a:pt x="1070" y="496"/>
                    <a:pt x="1083" y="493"/>
                    <a:pt x="1089" y="493"/>
                  </a:cubicBezTo>
                  <a:cubicBezTo>
                    <a:pt x="1094" y="493"/>
                    <a:pt x="1092" y="485"/>
                    <a:pt x="1094" y="488"/>
                  </a:cubicBezTo>
                  <a:cubicBezTo>
                    <a:pt x="1097" y="492"/>
                    <a:pt x="1100" y="491"/>
                    <a:pt x="1104" y="489"/>
                  </a:cubicBezTo>
                  <a:cubicBezTo>
                    <a:pt x="1107" y="487"/>
                    <a:pt x="1104" y="481"/>
                    <a:pt x="1101" y="480"/>
                  </a:cubicBezTo>
                  <a:cubicBezTo>
                    <a:pt x="1097" y="479"/>
                    <a:pt x="1103" y="477"/>
                    <a:pt x="1102" y="475"/>
                  </a:cubicBezTo>
                  <a:cubicBezTo>
                    <a:pt x="1101" y="472"/>
                    <a:pt x="1105" y="463"/>
                    <a:pt x="1109" y="462"/>
                  </a:cubicBezTo>
                  <a:cubicBezTo>
                    <a:pt x="1114" y="461"/>
                    <a:pt x="1112" y="458"/>
                    <a:pt x="1116" y="458"/>
                  </a:cubicBezTo>
                  <a:cubicBezTo>
                    <a:pt x="1120" y="458"/>
                    <a:pt x="1121" y="454"/>
                    <a:pt x="1124" y="450"/>
                  </a:cubicBezTo>
                  <a:cubicBezTo>
                    <a:pt x="1128" y="447"/>
                    <a:pt x="1133" y="456"/>
                    <a:pt x="1138" y="451"/>
                  </a:cubicBezTo>
                  <a:cubicBezTo>
                    <a:pt x="1140" y="448"/>
                    <a:pt x="1143" y="446"/>
                    <a:pt x="1147" y="444"/>
                  </a:cubicBezTo>
                  <a:cubicBezTo>
                    <a:pt x="1134" y="427"/>
                    <a:pt x="1137" y="416"/>
                    <a:pt x="1137" y="41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5" name="Freeform 126">
              <a:extLst>
                <a:ext uri="{FF2B5EF4-FFF2-40B4-BE49-F238E27FC236}">
                  <a16:creationId xmlns:a16="http://schemas.microsoft.com/office/drawing/2014/main" id="{6FA76448-9BF1-DE8C-4053-D3B8D2CB19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2978" y="2939933"/>
              <a:ext cx="329790" cy="235023"/>
            </a:xfrm>
            <a:custGeom>
              <a:avLst/>
              <a:gdLst/>
              <a:ahLst/>
              <a:cxnLst>
                <a:cxn ang="0">
                  <a:pos x="143" y="18"/>
                </a:cxn>
                <a:cxn ang="0">
                  <a:pos x="132" y="18"/>
                </a:cxn>
                <a:cxn ang="0">
                  <a:pos x="118" y="15"/>
                </a:cxn>
                <a:cxn ang="0">
                  <a:pos x="113" y="13"/>
                </a:cxn>
                <a:cxn ang="0">
                  <a:pos x="104" y="14"/>
                </a:cxn>
                <a:cxn ang="0">
                  <a:pos x="93" y="9"/>
                </a:cxn>
                <a:cxn ang="0">
                  <a:pos x="87" y="6"/>
                </a:cxn>
                <a:cxn ang="0">
                  <a:pos x="67" y="4"/>
                </a:cxn>
                <a:cxn ang="0">
                  <a:pos x="30" y="3"/>
                </a:cxn>
                <a:cxn ang="0">
                  <a:pos x="16" y="0"/>
                </a:cxn>
                <a:cxn ang="0">
                  <a:pos x="7" y="6"/>
                </a:cxn>
                <a:cxn ang="0">
                  <a:pos x="5" y="14"/>
                </a:cxn>
                <a:cxn ang="0">
                  <a:pos x="7" y="25"/>
                </a:cxn>
                <a:cxn ang="0">
                  <a:pos x="10" y="23"/>
                </a:cxn>
                <a:cxn ang="0">
                  <a:pos x="14" y="24"/>
                </a:cxn>
                <a:cxn ang="0">
                  <a:pos x="21" y="25"/>
                </a:cxn>
                <a:cxn ang="0">
                  <a:pos x="25" y="25"/>
                </a:cxn>
                <a:cxn ang="0">
                  <a:pos x="32" y="27"/>
                </a:cxn>
                <a:cxn ang="0">
                  <a:pos x="35" y="31"/>
                </a:cxn>
                <a:cxn ang="0">
                  <a:pos x="27" y="38"/>
                </a:cxn>
                <a:cxn ang="0">
                  <a:pos x="28" y="48"/>
                </a:cxn>
                <a:cxn ang="0">
                  <a:pos x="26" y="56"/>
                </a:cxn>
                <a:cxn ang="0">
                  <a:pos x="23" y="60"/>
                </a:cxn>
                <a:cxn ang="0">
                  <a:pos x="27" y="66"/>
                </a:cxn>
                <a:cxn ang="0">
                  <a:pos x="24" y="73"/>
                </a:cxn>
                <a:cxn ang="0">
                  <a:pos x="26" y="78"/>
                </a:cxn>
                <a:cxn ang="0">
                  <a:pos x="22" y="85"/>
                </a:cxn>
                <a:cxn ang="0">
                  <a:pos x="23" y="89"/>
                </a:cxn>
                <a:cxn ang="0">
                  <a:pos x="29" y="89"/>
                </a:cxn>
                <a:cxn ang="0">
                  <a:pos x="43" y="102"/>
                </a:cxn>
                <a:cxn ang="0">
                  <a:pos x="46" y="99"/>
                </a:cxn>
                <a:cxn ang="0">
                  <a:pos x="52" y="98"/>
                </a:cxn>
                <a:cxn ang="0">
                  <a:pos x="63" y="94"/>
                </a:cxn>
                <a:cxn ang="0">
                  <a:pos x="77" y="94"/>
                </a:cxn>
                <a:cxn ang="0">
                  <a:pos x="85" y="90"/>
                </a:cxn>
                <a:cxn ang="0">
                  <a:pos x="94" y="84"/>
                </a:cxn>
                <a:cxn ang="0">
                  <a:pos x="98" y="76"/>
                </a:cxn>
                <a:cxn ang="0">
                  <a:pos x="106" y="67"/>
                </a:cxn>
                <a:cxn ang="0">
                  <a:pos x="107" y="51"/>
                </a:cxn>
                <a:cxn ang="0">
                  <a:pos x="116" y="40"/>
                </a:cxn>
                <a:cxn ang="0">
                  <a:pos x="126" y="34"/>
                </a:cxn>
                <a:cxn ang="0">
                  <a:pos x="139" y="28"/>
                </a:cxn>
                <a:cxn ang="0">
                  <a:pos x="143" y="18"/>
                </a:cxn>
                <a:cxn ang="0">
                  <a:pos x="144" y="55"/>
                </a:cxn>
                <a:cxn ang="0">
                  <a:pos x="134" y="58"/>
                </a:cxn>
                <a:cxn ang="0">
                  <a:pos x="144" y="55"/>
                </a:cxn>
              </a:cxnLst>
              <a:rect l="0" t="0" r="r" b="b"/>
              <a:pathLst>
                <a:path w="145" h="103">
                  <a:moveTo>
                    <a:pt x="143" y="18"/>
                  </a:moveTo>
                  <a:cubicBezTo>
                    <a:pt x="139" y="18"/>
                    <a:pt x="135" y="18"/>
                    <a:pt x="132" y="18"/>
                  </a:cubicBezTo>
                  <a:cubicBezTo>
                    <a:pt x="128" y="17"/>
                    <a:pt x="120" y="17"/>
                    <a:pt x="118" y="15"/>
                  </a:cubicBezTo>
                  <a:cubicBezTo>
                    <a:pt x="116" y="12"/>
                    <a:pt x="113" y="11"/>
                    <a:pt x="113" y="13"/>
                  </a:cubicBezTo>
                  <a:cubicBezTo>
                    <a:pt x="113" y="16"/>
                    <a:pt x="107" y="16"/>
                    <a:pt x="104" y="14"/>
                  </a:cubicBezTo>
                  <a:cubicBezTo>
                    <a:pt x="101" y="12"/>
                    <a:pt x="96" y="10"/>
                    <a:pt x="93" y="9"/>
                  </a:cubicBezTo>
                  <a:cubicBezTo>
                    <a:pt x="92" y="8"/>
                    <a:pt x="89" y="7"/>
                    <a:pt x="87" y="6"/>
                  </a:cubicBezTo>
                  <a:cubicBezTo>
                    <a:pt x="83" y="6"/>
                    <a:pt x="74" y="3"/>
                    <a:pt x="67" y="4"/>
                  </a:cubicBezTo>
                  <a:cubicBezTo>
                    <a:pt x="60" y="4"/>
                    <a:pt x="39" y="3"/>
                    <a:pt x="30" y="3"/>
                  </a:cubicBezTo>
                  <a:cubicBezTo>
                    <a:pt x="22" y="4"/>
                    <a:pt x="21" y="0"/>
                    <a:pt x="16" y="0"/>
                  </a:cubicBezTo>
                  <a:cubicBezTo>
                    <a:pt x="12" y="0"/>
                    <a:pt x="14" y="5"/>
                    <a:pt x="7" y="6"/>
                  </a:cubicBezTo>
                  <a:cubicBezTo>
                    <a:pt x="0" y="6"/>
                    <a:pt x="0" y="10"/>
                    <a:pt x="5" y="14"/>
                  </a:cubicBezTo>
                  <a:cubicBezTo>
                    <a:pt x="7" y="16"/>
                    <a:pt x="7" y="20"/>
                    <a:pt x="7" y="25"/>
                  </a:cubicBezTo>
                  <a:cubicBezTo>
                    <a:pt x="8" y="25"/>
                    <a:pt x="9" y="24"/>
                    <a:pt x="10" y="23"/>
                  </a:cubicBezTo>
                  <a:cubicBezTo>
                    <a:pt x="12" y="21"/>
                    <a:pt x="14" y="21"/>
                    <a:pt x="14" y="24"/>
                  </a:cubicBezTo>
                  <a:cubicBezTo>
                    <a:pt x="14" y="26"/>
                    <a:pt x="18" y="25"/>
                    <a:pt x="21" y="25"/>
                  </a:cubicBezTo>
                  <a:cubicBezTo>
                    <a:pt x="23" y="25"/>
                    <a:pt x="22" y="27"/>
                    <a:pt x="25" y="25"/>
                  </a:cubicBezTo>
                  <a:cubicBezTo>
                    <a:pt x="28" y="23"/>
                    <a:pt x="32" y="24"/>
                    <a:pt x="32" y="27"/>
                  </a:cubicBezTo>
                  <a:cubicBezTo>
                    <a:pt x="32" y="29"/>
                    <a:pt x="38" y="28"/>
                    <a:pt x="35" y="31"/>
                  </a:cubicBezTo>
                  <a:cubicBezTo>
                    <a:pt x="31" y="34"/>
                    <a:pt x="27" y="35"/>
                    <a:pt x="27" y="38"/>
                  </a:cubicBezTo>
                  <a:cubicBezTo>
                    <a:pt x="27" y="40"/>
                    <a:pt x="31" y="45"/>
                    <a:pt x="28" y="48"/>
                  </a:cubicBezTo>
                  <a:cubicBezTo>
                    <a:pt x="25" y="51"/>
                    <a:pt x="29" y="56"/>
                    <a:pt x="26" y="56"/>
                  </a:cubicBezTo>
                  <a:cubicBezTo>
                    <a:pt x="23" y="56"/>
                    <a:pt x="20" y="57"/>
                    <a:pt x="23" y="60"/>
                  </a:cubicBezTo>
                  <a:cubicBezTo>
                    <a:pt x="27" y="64"/>
                    <a:pt x="29" y="66"/>
                    <a:pt x="27" y="66"/>
                  </a:cubicBezTo>
                  <a:cubicBezTo>
                    <a:pt x="24" y="66"/>
                    <a:pt x="23" y="71"/>
                    <a:pt x="24" y="73"/>
                  </a:cubicBezTo>
                  <a:cubicBezTo>
                    <a:pt x="25" y="74"/>
                    <a:pt x="31" y="77"/>
                    <a:pt x="26" y="78"/>
                  </a:cubicBezTo>
                  <a:cubicBezTo>
                    <a:pt x="22" y="79"/>
                    <a:pt x="22" y="83"/>
                    <a:pt x="22" y="85"/>
                  </a:cubicBezTo>
                  <a:cubicBezTo>
                    <a:pt x="22" y="86"/>
                    <a:pt x="22" y="87"/>
                    <a:pt x="23" y="89"/>
                  </a:cubicBezTo>
                  <a:cubicBezTo>
                    <a:pt x="25" y="88"/>
                    <a:pt x="27" y="88"/>
                    <a:pt x="29" y="89"/>
                  </a:cubicBezTo>
                  <a:cubicBezTo>
                    <a:pt x="34" y="91"/>
                    <a:pt x="37" y="103"/>
                    <a:pt x="43" y="102"/>
                  </a:cubicBezTo>
                  <a:cubicBezTo>
                    <a:pt x="46" y="102"/>
                    <a:pt x="44" y="100"/>
                    <a:pt x="46" y="99"/>
                  </a:cubicBezTo>
                  <a:cubicBezTo>
                    <a:pt x="47" y="97"/>
                    <a:pt x="50" y="98"/>
                    <a:pt x="52" y="98"/>
                  </a:cubicBezTo>
                  <a:cubicBezTo>
                    <a:pt x="55" y="98"/>
                    <a:pt x="56" y="94"/>
                    <a:pt x="63" y="94"/>
                  </a:cubicBezTo>
                  <a:cubicBezTo>
                    <a:pt x="69" y="94"/>
                    <a:pt x="73" y="94"/>
                    <a:pt x="77" y="94"/>
                  </a:cubicBezTo>
                  <a:cubicBezTo>
                    <a:pt x="81" y="94"/>
                    <a:pt x="84" y="93"/>
                    <a:pt x="85" y="90"/>
                  </a:cubicBezTo>
                  <a:cubicBezTo>
                    <a:pt x="86" y="87"/>
                    <a:pt x="89" y="84"/>
                    <a:pt x="94" y="84"/>
                  </a:cubicBezTo>
                  <a:cubicBezTo>
                    <a:pt x="98" y="83"/>
                    <a:pt x="98" y="78"/>
                    <a:pt x="98" y="76"/>
                  </a:cubicBezTo>
                  <a:cubicBezTo>
                    <a:pt x="98" y="73"/>
                    <a:pt x="106" y="69"/>
                    <a:pt x="106" y="67"/>
                  </a:cubicBezTo>
                  <a:cubicBezTo>
                    <a:pt x="107" y="65"/>
                    <a:pt x="102" y="57"/>
                    <a:pt x="107" y="51"/>
                  </a:cubicBezTo>
                  <a:cubicBezTo>
                    <a:pt x="111" y="44"/>
                    <a:pt x="116" y="43"/>
                    <a:pt x="116" y="40"/>
                  </a:cubicBezTo>
                  <a:cubicBezTo>
                    <a:pt x="116" y="36"/>
                    <a:pt x="121" y="35"/>
                    <a:pt x="126" y="34"/>
                  </a:cubicBezTo>
                  <a:cubicBezTo>
                    <a:pt x="132" y="33"/>
                    <a:pt x="134" y="30"/>
                    <a:pt x="139" y="28"/>
                  </a:cubicBezTo>
                  <a:cubicBezTo>
                    <a:pt x="143" y="26"/>
                    <a:pt x="144" y="23"/>
                    <a:pt x="143" y="18"/>
                  </a:cubicBezTo>
                  <a:close/>
                  <a:moveTo>
                    <a:pt x="144" y="55"/>
                  </a:moveTo>
                  <a:cubicBezTo>
                    <a:pt x="143" y="49"/>
                    <a:pt x="132" y="56"/>
                    <a:pt x="134" y="58"/>
                  </a:cubicBezTo>
                  <a:cubicBezTo>
                    <a:pt x="139" y="61"/>
                    <a:pt x="145" y="60"/>
                    <a:pt x="144" y="5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6" name="Freeform 127">
              <a:extLst>
                <a:ext uri="{FF2B5EF4-FFF2-40B4-BE49-F238E27FC236}">
                  <a16:creationId xmlns:a16="http://schemas.microsoft.com/office/drawing/2014/main" id="{5DD2E2F5-CF68-B88A-9666-F8EB8F07A1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85432" y="3000584"/>
              <a:ext cx="163000" cy="202803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65" y="2"/>
                </a:cxn>
                <a:cxn ang="0">
                  <a:pos x="61" y="5"/>
                </a:cxn>
                <a:cxn ang="0">
                  <a:pos x="49" y="3"/>
                </a:cxn>
                <a:cxn ang="0">
                  <a:pos x="34" y="3"/>
                </a:cxn>
                <a:cxn ang="0">
                  <a:pos x="33" y="3"/>
                </a:cxn>
                <a:cxn ang="0">
                  <a:pos x="23" y="8"/>
                </a:cxn>
                <a:cxn ang="0">
                  <a:pos x="18" y="11"/>
                </a:cxn>
                <a:cxn ang="0">
                  <a:pos x="10" y="12"/>
                </a:cxn>
                <a:cxn ang="0">
                  <a:pos x="6" y="19"/>
                </a:cxn>
                <a:cxn ang="0">
                  <a:pos x="3" y="23"/>
                </a:cxn>
                <a:cxn ang="0">
                  <a:pos x="0" y="29"/>
                </a:cxn>
                <a:cxn ang="0">
                  <a:pos x="0" y="29"/>
                </a:cxn>
                <a:cxn ang="0">
                  <a:pos x="6" y="39"/>
                </a:cxn>
                <a:cxn ang="0">
                  <a:pos x="14" y="42"/>
                </a:cxn>
                <a:cxn ang="0">
                  <a:pos x="25" y="45"/>
                </a:cxn>
                <a:cxn ang="0">
                  <a:pos x="13" y="46"/>
                </a:cxn>
                <a:cxn ang="0">
                  <a:pos x="15" y="56"/>
                </a:cxn>
                <a:cxn ang="0">
                  <a:pos x="21" y="64"/>
                </a:cxn>
                <a:cxn ang="0">
                  <a:pos x="31" y="69"/>
                </a:cxn>
                <a:cxn ang="0">
                  <a:pos x="29" y="57"/>
                </a:cxn>
                <a:cxn ang="0">
                  <a:pos x="37" y="57"/>
                </a:cxn>
                <a:cxn ang="0">
                  <a:pos x="32" y="53"/>
                </a:cxn>
                <a:cxn ang="0">
                  <a:pos x="36" y="50"/>
                </a:cxn>
                <a:cxn ang="0">
                  <a:pos x="44" y="49"/>
                </a:cxn>
                <a:cxn ang="0">
                  <a:pos x="40" y="40"/>
                </a:cxn>
                <a:cxn ang="0">
                  <a:pos x="31" y="41"/>
                </a:cxn>
                <a:cxn ang="0">
                  <a:pos x="35" y="35"/>
                </a:cxn>
                <a:cxn ang="0">
                  <a:pos x="26" y="22"/>
                </a:cxn>
                <a:cxn ang="0">
                  <a:pos x="31" y="19"/>
                </a:cxn>
                <a:cxn ang="0">
                  <a:pos x="40" y="20"/>
                </a:cxn>
                <a:cxn ang="0">
                  <a:pos x="43" y="12"/>
                </a:cxn>
                <a:cxn ang="0">
                  <a:pos x="49" y="14"/>
                </a:cxn>
                <a:cxn ang="0">
                  <a:pos x="58" y="10"/>
                </a:cxn>
                <a:cxn ang="0">
                  <a:pos x="65" y="13"/>
                </a:cxn>
                <a:cxn ang="0">
                  <a:pos x="68" y="9"/>
                </a:cxn>
                <a:cxn ang="0">
                  <a:pos x="71" y="4"/>
                </a:cxn>
                <a:cxn ang="0">
                  <a:pos x="70" y="0"/>
                </a:cxn>
                <a:cxn ang="0">
                  <a:pos x="61" y="84"/>
                </a:cxn>
                <a:cxn ang="0">
                  <a:pos x="43" y="82"/>
                </a:cxn>
                <a:cxn ang="0">
                  <a:pos x="36" y="85"/>
                </a:cxn>
                <a:cxn ang="0">
                  <a:pos x="53" y="89"/>
                </a:cxn>
                <a:cxn ang="0">
                  <a:pos x="68" y="84"/>
                </a:cxn>
                <a:cxn ang="0">
                  <a:pos x="61" y="84"/>
                </a:cxn>
              </a:cxnLst>
              <a:rect l="0" t="0" r="r" b="b"/>
              <a:pathLst>
                <a:path w="71" h="89">
                  <a:moveTo>
                    <a:pt x="70" y="0"/>
                  </a:moveTo>
                  <a:cubicBezTo>
                    <a:pt x="68" y="0"/>
                    <a:pt x="64" y="1"/>
                    <a:pt x="65" y="2"/>
                  </a:cubicBezTo>
                  <a:cubicBezTo>
                    <a:pt x="66" y="4"/>
                    <a:pt x="63" y="5"/>
                    <a:pt x="61" y="5"/>
                  </a:cubicBezTo>
                  <a:cubicBezTo>
                    <a:pt x="61" y="5"/>
                    <a:pt x="51" y="4"/>
                    <a:pt x="49" y="3"/>
                  </a:cubicBezTo>
                  <a:cubicBezTo>
                    <a:pt x="47" y="2"/>
                    <a:pt x="38" y="2"/>
                    <a:pt x="34" y="3"/>
                  </a:cubicBezTo>
                  <a:cubicBezTo>
                    <a:pt x="34" y="3"/>
                    <a:pt x="33" y="3"/>
                    <a:pt x="33" y="3"/>
                  </a:cubicBezTo>
                  <a:cubicBezTo>
                    <a:pt x="32" y="5"/>
                    <a:pt x="24" y="9"/>
                    <a:pt x="23" y="8"/>
                  </a:cubicBezTo>
                  <a:cubicBezTo>
                    <a:pt x="21" y="7"/>
                    <a:pt x="21" y="11"/>
                    <a:pt x="18" y="11"/>
                  </a:cubicBezTo>
                  <a:cubicBezTo>
                    <a:pt x="15" y="12"/>
                    <a:pt x="10" y="11"/>
                    <a:pt x="10" y="12"/>
                  </a:cubicBezTo>
                  <a:cubicBezTo>
                    <a:pt x="10" y="14"/>
                    <a:pt x="8" y="17"/>
                    <a:pt x="6" y="19"/>
                  </a:cubicBezTo>
                  <a:cubicBezTo>
                    <a:pt x="4" y="21"/>
                    <a:pt x="6" y="23"/>
                    <a:pt x="3" y="23"/>
                  </a:cubicBezTo>
                  <a:cubicBezTo>
                    <a:pt x="1" y="23"/>
                    <a:pt x="1" y="26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1"/>
                    <a:pt x="7" y="35"/>
                    <a:pt x="6" y="39"/>
                  </a:cubicBezTo>
                  <a:cubicBezTo>
                    <a:pt x="6" y="43"/>
                    <a:pt x="12" y="45"/>
                    <a:pt x="14" y="42"/>
                  </a:cubicBezTo>
                  <a:cubicBezTo>
                    <a:pt x="17" y="39"/>
                    <a:pt x="25" y="43"/>
                    <a:pt x="25" y="45"/>
                  </a:cubicBezTo>
                  <a:cubicBezTo>
                    <a:pt x="25" y="47"/>
                    <a:pt x="17" y="43"/>
                    <a:pt x="13" y="46"/>
                  </a:cubicBezTo>
                  <a:cubicBezTo>
                    <a:pt x="8" y="50"/>
                    <a:pt x="16" y="53"/>
                    <a:pt x="15" y="56"/>
                  </a:cubicBezTo>
                  <a:cubicBezTo>
                    <a:pt x="14" y="59"/>
                    <a:pt x="17" y="64"/>
                    <a:pt x="21" y="64"/>
                  </a:cubicBezTo>
                  <a:cubicBezTo>
                    <a:pt x="25" y="64"/>
                    <a:pt x="29" y="70"/>
                    <a:pt x="31" y="69"/>
                  </a:cubicBezTo>
                  <a:cubicBezTo>
                    <a:pt x="34" y="68"/>
                    <a:pt x="28" y="59"/>
                    <a:pt x="29" y="57"/>
                  </a:cubicBezTo>
                  <a:cubicBezTo>
                    <a:pt x="30" y="56"/>
                    <a:pt x="35" y="60"/>
                    <a:pt x="37" y="57"/>
                  </a:cubicBezTo>
                  <a:cubicBezTo>
                    <a:pt x="39" y="54"/>
                    <a:pt x="35" y="52"/>
                    <a:pt x="32" y="53"/>
                  </a:cubicBezTo>
                  <a:cubicBezTo>
                    <a:pt x="28" y="53"/>
                    <a:pt x="32" y="48"/>
                    <a:pt x="36" y="50"/>
                  </a:cubicBezTo>
                  <a:cubicBezTo>
                    <a:pt x="40" y="53"/>
                    <a:pt x="42" y="50"/>
                    <a:pt x="44" y="49"/>
                  </a:cubicBezTo>
                  <a:cubicBezTo>
                    <a:pt x="46" y="49"/>
                    <a:pt x="47" y="42"/>
                    <a:pt x="40" y="40"/>
                  </a:cubicBezTo>
                  <a:cubicBezTo>
                    <a:pt x="34" y="39"/>
                    <a:pt x="35" y="45"/>
                    <a:pt x="31" y="41"/>
                  </a:cubicBezTo>
                  <a:cubicBezTo>
                    <a:pt x="27" y="36"/>
                    <a:pt x="35" y="38"/>
                    <a:pt x="35" y="35"/>
                  </a:cubicBezTo>
                  <a:cubicBezTo>
                    <a:pt x="35" y="31"/>
                    <a:pt x="29" y="26"/>
                    <a:pt x="26" y="22"/>
                  </a:cubicBezTo>
                  <a:cubicBezTo>
                    <a:pt x="23" y="18"/>
                    <a:pt x="30" y="16"/>
                    <a:pt x="31" y="19"/>
                  </a:cubicBezTo>
                  <a:cubicBezTo>
                    <a:pt x="33" y="22"/>
                    <a:pt x="38" y="21"/>
                    <a:pt x="40" y="20"/>
                  </a:cubicBezTo>
                  <a:cubicBezTo>
                    <a:pt x="43" y="19"/>
                    <a:pt x="37" y="14"/>
                    <a:pt x="43" y="12"/>
                  </a:cubicBezTo>
                  <a:cubicBezTo>
                    <a:pt x="48" y="10"/>
                    <a:pt x="48" y="13"/>
                    <a:pt x="49" y="14"/>
                  </a:cubicBezTo>
                  <a:cubicBezTo>
                    <a:pt x="51" y="14"/>
                    <a:pt x="53" y="10"/>
                    <a:pt x="58" y="10"/>
                  </a:cubicBezTo>
                  <a:cubicBezTo>
                    <a:pt x="61" y="10"/>
                    <a:pt x="63" y="11"/>
                    <a:pt x="65" y="13"/>
                  </a:cubicBezTo>
                  <a:cubicBezTo>
                    <a:pt x="67" y="12"/>
                    <a:pt x="68" y="11"/>
                    <a:pt x="68" y="9"/>
                  </a:cubicBezTo>
                  <a:cubicBezTo>
                    <a:pt x="68" y="8"/>
                    <a:pt x="71" y="7"/>
                    <a:pt x="71" y="4"/>
                  </a:cubicBezTo>
                  <a:cubicBezTo>
                    <a:pt x="71" y="3"/>
                    <a:pt x="71" y="1"/>
                    <a:pt x="70" y="0"/>
                  </a:cubicBezTo>
                  <a:close/>
                  <a:moveTo>
                    <a:pt x="61" y="84"/>
                  </a:moveTo>
                  <a:cubicBezTo>
                    <a:pt x="58" y="82"/>
                    <a:pt x="46" y="85"/>
                    <a:pt x="43" y="82"/>
                  </a:cubicBezTo>
                  <a:cubicBezTo>
                    <a:pt x="40" y="79"/>
                    <a:pt x="34" y="84"/>
                    <a:pt x="36" y="85"/>
                  </a:cubicBezTo>
                  <a:cubicBezTo>
                    <a:pt x="40" y="85"/>
                    <a:pt x="46" y="89"/>
                    <a:pt x="53" y="89"/>
                  </a:cubicBezTo>
                  <a:cubicBezTo>
                    <a:pt x="59" y="89"/>
                    <a:pt x="68" y="86"/>
                    <a:pt x="68" y="84"/>
                  </a:cubicBezTo>
                  <a:cubicBezTo>
                    <a:pt x="68" y="83"/>
                    <a:pt x="64" y="85"/>
                    <a:pt x="61" y="8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7" name="Freeform 128">
              <a:extLst>
                <a:ext uri="{FF2B5EF4-FFF2-40B4-BE49-F238E27FC236}">
                  <a16:creationId xmlns:a16="http://schemas.microsoft.com/office/drawing/2014/main" id="{4B8A78D6-A300-17C7-B911-405288AD35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8687" y="3176852"/>
              <a:ext cx="66338" cy="41698"/>
            </a:xfrm>
            <a:custGeom>
              <a:avLst/>
              <a:gdLst/>
              <a:ahLst/>
              <a:cxnLst>
                <a:cxn ang="0">
                  <a:pos x="20" y="11"/>
                </a:cxn>
                <a:cxn ang="0">
                  <a:pos x="26" y="4"/>
                </a:cxn>
                <a:cxn ang="0">
                  <a:pos x="25" y="2"/>
                </a:cxn>
                <a:cxn ang="0">
                  <a:pos x="9" y="7"/>
                </a:cxn>
                <a:cxn ang="0">
                  <a:pos x="4" y="15"/>
                </a:cxn>
                <a:cxn ang="0">
                  <a:pos x="20" y="11"/>
                </a:cxn>
              </a:cxnLst>
              <a:rect l="0" t="0" r="r" b="b"/>
              <a:pathLst>
                <a:path w="29" h="18">
                  <a:moveTo>
                    <a:pt x="20" y="11"/>
                  </a:moveTo>
                  <a:cubicBezTo>
                    <a:pt x="19" y="10"/>
                    <a:pt x="22" y="6"/>
                    <a:pt x="26" y="4"/>
                  </a:cubicBezTo>
                  <a:cubicBezTo>
                    <a:pt x="29" y="3"/>
                    <a:pt x="28" y="0"/>
                    <a:pt x="25" y="2"/>
                  </a:cubicBezTo>
                  <a:cubicBezTo>
                    <a:pt x="23" y="4"/>
                    <a:pt x="17" y="7"/>
                    <a:pt x="9" y="7"/>
                  </a:cubicBezTo>
                  <a:cubicBezTo>
                    <a:pt x="2" y="7"/>
                    <a:pt x="0" y="12"/>
                    <a:pt x="4" y="15"/>
                  </a:cubicBezTo>
                  <a:cubicBezTo>
                    <a:pt x="10" y="18"/>
                    <a:pt x="20" y="13"/>
                    <a:pt x="20" y="1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8" name="Freeform 129">
              <a:extLst>
                <a:ext uri="{FF2B5EF4-FFF2-40B4-BE49-F238E27FC236}">
                  <a16:creationId xmlns:a16="http://schemas.microsoft.com/office/drawing/2014/main" id="{431763EE-7EAE-4557-2A21-363EC699E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8224" y="2102190"/>
              <a:ext cx="276721" cy="140256"/>
            </a:xfrm>
            <a:custGeom>
              <a:avLst/>
              <a:gdLst/>
              <a:ahLst/>
              <a:cxnLst>
                <a:cxn ang="0">
                  <a:pos x="102" y="44"/>
                </a:cxn>
                <a:cxn ang="0">
                  <a:pos x="111" y="36"/>
                </a:cxn>
                <a:cxn ang="0">
                  <a:pos x="120" y="28"/>
                </a:cxn>
                <a:cxn ang="0">
                  <a:pos x="114" y="19"/>
                </a:cxn>
                <a:cxn ang="0">
                  <a:pos x="108" y="13"/>
                </a:cxn>
                <a:cxn ang="0">
                  <a:pos x="106" y="6"/>
                </a:cxn>
                <a:cxn ang="0">
                  <a:pos x="98" y="7"/>
                </a:cxn>
                <a:cxn ang="0">
                  <a:pos x="87" y="2"/>
                </a:cxn>
                <a:cxn ang="0">
                  <a:pos x="86" y="8"/>
                </a:cxn>
                <a:cxn ang="0">
                  <a:pos x="79" y="9"/>
                </a:cxn>
                <a:cxn ang="0">
                  <a:pos x="75" y="9"/>
                </a:cxn>
                <a:cxn ang="0">
                  <a:pos x="68" y="10"/>
                </a:cxn>
                <a:cxn ang="0">
                  <a:pos x="62" y="8"/>
                </a:cxn>
                <a:cxn ang="0">
                  <a:pos x="55" y="13"/>
                </a:cxn>
                <a:cxn ang="0">
                  <a:pos x="50" y="11"/>
                </a:cxn>
                <a:cxn ang="0">
                  <a:pos x="45" y="14"/>
                </a:cxn>
                <a:cxn ang="0">
                  <a:pos x="44" y="20"/>
                </a:cxn>
                <a:cxn ang="0">
                  <a:pos x="36" y="23"/>
                </a:cxn>
                <a:cxn ang="0">
                  <a:pos x="33" y="14"/>
                </a:cxn>
                <a:cxn ang="0">
                  <a:pos x="16" y="3"/>
                </a:cxn>
                <a:cxn ang="0">
                  <a:pos x="18" y="9"/>
                </a:cxn>
                <a:cxn ang="0">
                  <a:pos x="14" y="9"/>
                </a:cxn>
                <a:cxn ang="0">
                  <a:pos x="6" y="11"/>
                </a:cxn>
                <a:cxn ang="0">
                  <a:pos x="1" y="19"/>
                </a:cxn>
                <a:cxn ang="0">
                  <a:pos x="12" y="22"/>
                </a:cxn>
                <a:cxn ang="0">
                  <a:pos x="25" y="22"/>
                </a:cxn>
                <a:cxn ang="0">
                  <a:pos x="23" y="27"/>
                </a:cxn>
                <a:cxn ang="0">
                  <a:pos x="17" y="30"/>
                </a:cxn>
                <a:cxn ang="0">
                  <a:pos x="4" y="34"/>
                </a:cxn>
                <a:cxn ang="0">
                  <a:pos x="21" y="34"/>
                </a:cxn>
                <a:cxn ang="0">
                  <a:pos x="25" y="38"/>
                </a:cxn>
                <a:cxn ang="0">
                  <a:pos x="28" y="42"/>
                </a:cxn>
                <a:cxn ang="0">
                  <a:pos x="24" y="47"/>
                </a:cxn>
                <a:cxn ang="0">
                  <a:pos x="19" y="51"/>
                </a:cxn>
                <a:cxn ang="0">
                  <a:pos x="33" y="50"/>
                </a:cxn>
                <a:cxn ang="0">
                  <a:pos x="53" y="59"/>
                </a:cxn>
                <a:cxn ang="0">
                  <a:pos x="73" y="54"/>
                </a:cxn>
                <a:cxn ang="0">
                  <a:pos x="87" y="49"/>
                </a:cxn>
                <a:cxn ang="0">
                  <a:pos x="102" y="44"/>
                </a:cxn>
              </a:cxnLst>
              <a:rect l="0" t="0" r="r" b="b"/>
              <a:pathLst>
                <a:path w="121" h="61">
                  <a:moveTo>
                    <a:pt x="102" y="44"/>
                  </a:moveTo>
                  <a:cubicBezTo>
                    <a:pt x="109" y="43"/>
                    <a:pt x="108" y="36"/>
                    <a:pt x="111" y="36"/>
                  </a:cubicBezTo>
                  <a:cubicBezTo>
                    <a:pt x="114" y="37"/>
                    <a:pt x="118" y="31"/>
                    <a:pt x="120" y="28"/>
                  </a:cubicBezTo>
                  <a:cubicBezTo>
                    <a:pt x="121" y="25"/>
                    <a:pt x="118" y="19"/>
                    <a:pt x="114" y="19"/>
                  </a:cubicBezTo>
                  <a:cubicBezTo>
                    <a:pt x="110" y="19"/>
                    <a:pt x="107" y="16"/>
                    <a:pt x="108" y="13"/>
                  </a:cubicBezTo>
                  <a:cubicBezTo>
                    <a:pt x="109" y="11"/>
                    <a:pt x="106" y="8"/>
                    <a:pt x="106" y="6"/>
                  </a:cubicBezTo>
                  <a:cubicBezTo>
                    <a:pt x="106" y="5"/>
                    <a:pt x="101" y="6"/>
                    <a:pt x="98" y="7"/>
                  </a:cubicBezTo>
                  <a:cubicBezTo>
                    <a:pt x="95" y="7"/>
                    <a:pt x="90" y="0"/>
                    <a:pt x="87" y="2"/>
                  </a:cubicBezTo>
                  <a:cubicBezTo>
                    <a:pt x="85" y="3"/>
                    <a:pt x="87" y="6"/>
                    <a:pt x="86" y="8"/>
                  </a:cubicBezTo>
                  <a:cubicBezTo>
                    <a:pt x="85" y="10"/>
                    <a:pt x="79" y="7"/>
                    <a:pt x="79" y="9"/>
                  </a:cubicBezTo>
                  <a:cubicBezTo>
                    <a:pt x="79" y="11"/>
                    <a:pt x="77" y="12"/>
                    <a:pt x="75" y="9"/>
                  </a:cubicBezTo>
                  <a:cubicBezTo>
                    <a:pt x="73" y="7"/>
                    <a:pt x="68" y="8"/>
                    <a:pt x="68" y="10"/>
                  </a:cubicBezTo>
                  <a:cubicBezTo>
                    <a:pt x="68" y="12"/>
                    <a:pt x="66" y="10"/>
                    <a:pt x="62" y="8"/>
                  </a:cubicBezTo>
                  <a:cubicBezTo>
                    <a:pt x="59" y="6"/>
                    <a:pt x="55" y="11"/>
                    <a:pt x="55" y="13"/>
                  </a:cubicBezTo>
                  <a:cubicBezTo>
                    <a:pt x="55" y="16"/>
                    <a:pt x="54" y="16"/>
                    <a:pt x="50" y="11"/>
                  </a:cubicBezTo>
                  <a:cubicBezTo>
                    <a:pt x="47" y="5"/>
                    <a:pt x="44" y="11"/>
                    <a:pt x="45" y="14"/>
                  </a:cubicBezTo>
                  <a:cubicBezTo>
                    <a:pt x="47" y="17"/>
                    <a:pt x="46" y="21"/>
                    <a:pt x="44" y="20"/>
                  </a:cubicBezTo>
                  <a:cubicBezTo>
                    <a:pt x="41" y="18"/>
                    <a:pt x="38" y="21"/>
                    <a:pt x="36" y="23"/>
                  </a:cubicBezTo>
                  <a:cubicBezTo>
                    <a:pt x="35" y="25"/>
                    <a:pt x="30" y="16"/>
                    <a:pt x="33" y="14"/>
                  </a:cubicBezTo>
                  <a:cubicBezTo>
                    <a:pt x="37" y="12"/>
                    <a:pt x="21" y="3"/>
                    <a:pt x="16" y="3"/>
                  </a:cubicBezTo>
                  <a:cubicBezTo>
                    <a:pt x="11" y="3"/>
                    <a:pt x="15" y="6"/>
                    <a:pt x="18" y="9"/>
                  </a:cubicBezTo>
                  <a:cubicBezTo>
                    <a:pt x="21" y="12"/>
                    <a:pt x="16" y="11"/>
                    <a:pt x="14" y="9"/>
                  </a:cubicBezTo>
                  <a:cubicBezTo>
                    <a:pt x="12" y="6"/>
                    <a:pt x="8" y="8"/>
                    <a:pt x="6" y="11"/>
                  </a:cubicBezTo>
                  <a:cubicBezTo>
                    <a:pt x="4" y="15"/>
                    <a:pt x="1" y="17"/>
                    <a:pt x="1" y="19"/>
                  </a:cubicBezTo>
                  <a:cubicBezTo>
                    <a:pt x="0" y="21"/>
                    <a:pt x="6" y="24"/>
                    <a:pt x="12" y="22"/>
                  </a:cubicBezTo>
                  <a:cubicBezTo>
                    <a:pt x="17" y="19"/>
                    <a:pt x="23" y="19"/>
                    <a:pt x="25" y="22"/>
                  </a:cubicBezTo>
                  <a:cubicBezTo>
                    <a:pt x="28" y="24"/>
                    <a:pt x="20" y="25"/>
                    <a:pt x="23" y="27"/>
                  </a:cubicBezTo>
                  <a:cubicBezTo>
                    <a:pt x="26" y="29"/>
                    <a:pt x="24" y="31"/>
                    <a:pt x="17" y="30"/>
                  </a:cubicBezTo>
                  <a:cubicBezTo>
                    <a:pt x="11" y="30"/>
                    <a:pt x="3" y="32"/>
                    <a:pt x="4" y="34"/>
                  </a:cubicBezTo>
                  <a:cubicBezTo>
                    <a:pt x="6" y="36"/>
                    <a:pt x="21" y="32"/>
                    <a:pt x="21" y="34"/>
                  </a:cubicBezTo>
                  <a:cubicBezTo>
                    <a:pt x="21" y="36"/>
                    <a:pt x="21" y="40"/>
                    <a:pt x="25" y="38"/>
                  </a:cubicBezTo>
                  <a:cubicBezTo>
                    <a:pt x="29" y="37"/>
                    <a:pt x="26" y="41"/>
                    <a:pt x="28" y="42"/>
                  </a:cubicBezTo>
                  <a:cubicBezTo>
                    <a:pt x="30" y="43"/>
                    <a:pt x="30" y="47"/>
                    <a:pt x="24" y="47"/>
                  </a:cubicBezTo>
                  <a:cubicBezTo>
                    <a:pt x="19" y="48"/>
                    <a:pt x="16" y="49"/>
                    <a:pt x="19" y="51"/>
                  </a:cubicBezTo>
                  <a:cubicBezTo>
                    <a:pt x="21" y="54"/>
                    <a:pt x="27" y="52"/>
                    <a:pt x="33" y="50"/>
                  </a:cubicBezTo>
                  <a:cubicBezTo>
                    <a:pt x="39" y="49"/>
                    <a:pt x="47" y="56"/>
                    <a:pt x="53" y="59"/>
                  </a:cubicBezTo>
                  <a:cubicBezTo>
                    <a:pt x="60" y="61"/>
                    <a:pt x="72" y="58"/>
                    <a:pt x="73" y="54"/>
                  </a:cubicBezTo>
                  <a:cubicBezTo>
                    <a:pt x="74" y="51"/>
                    <a:pt x="83" y="52"/>
                    <a:pt x="87" y="49"/>
                  </a:cubicBezTo>
                  <a:cubicBezTo>
                    <a:pt x="91" y="47"/>
                    <a:pt x="96" y="44"/>
                    <a:pt x="102" y="4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9" name="Freeform 130">
              <a:extLst>
                <a:ext uri="{FF2B5EF4-FFF2-40B4-BE49-F238E27FC236}">
                  <a16:creationId xmlns:a16="http://schemas.microsoft.com/office/drawing/2014/main" id="{70F41BC5-2AA2-3D8F-E045-609DD602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549" y="2553282"/>
              <a:ext cx="117511" cy="128884"/>
            </a:xfrm>
            <a:custGeom>
              <a:avLst/>
              <a:gdLst/>
              <a:ahLst/>
              <a:cxnLst>
                <a:cxn ang="0">
                  <a:pos x="45" y="17"/>
                </a:cxn>
                <a:cxn ang="0">
                  <a:pos x="42" y="14"/>
                </a:cxn>
                <a:cxn ang="0">
                  <a:pos x="35" y="16"/>
                </a:cxn>
                <a:cxn ang="0">
                  <a:pos x="28" y="15"/>
                </a:cxn>
                <a:cxn ang="0">
                  <a:pos x="31" y="8"/>
                </a:cxn>
                <a:cxn ang="0">
                  <a:pos x="34" y="2"/>
                </a:cxn>
                <a:cxn ang="0">
                  <a:pos x="32" y="1"/>
                </a:cxn>
                <a:cxn ang="0">
                  <a:pos x="21" y="4"/>
                </a:cxn>
                <a:cxn ang="0">
                  <a:pos x="26" y="9"/>
                </a:cxn>
                <a:cxn ang="0">
                  <a:pos x="17" y="14"/>
                </a:cxn>
                <a:cxn ang="0">
                  <a:pos x="5" y="14"/>
                </a:cxn>
                <a:cxn ang="0">
                  <a:pos x="6" y="22"/>
                </a:cxn>
                <a:cxn ang="0">
                  <a:pos x="12" y="30"/>
                </a:cxn>
                <a:cxn ang="0">
                  <a:pos x="9" y="40"/>
                </a:cxn>
                <a:cxn ang="0">
                  <a:pos x="1" y="47"/>
                </a:cxn>
                <a:cxn ang="0">
                  <a:pos x="12" y="56"/>
                </a:cxn>
                <a:cxn ang="0">
                  <a:pos x="32" y="48"/>
                </a:cxn>
                <a:cxn ang="0">
                  <a:pos x="46" y="45"/>
                </a:cxn>
                <a:cxn ang="0">
                  <a:pos x="46" y="19"/>
                </a:cxn>
                <a:cxn ang="0">
                  <a:pos x="45" y="17"/>
                </a:cxn>
              </a:cxnLst>
              <a:rect l="0" t="0" r="r" b="b"/>
              <a:pathLst>
                <a:path w="51" h="56">
                  <a:moveTo>
                    <a:pt x="45" y="17"/>
                  </a:moveTo>
                  <a:cubicBezTo>
                    <a:pt x="44" y="16"/>
                    <a:pt x="43" y="15"/>
                    <a:pt x="42" y="14"/>
                  </a:cubicBezTo>
                  <a:cubicBezTo>
                    <a:pt x="37" y="9"/>
                    <a:pt x="36" y="13"/>
                    <a:pt x="35" y="16"/>
                  </a:cubicBezTo>
                  <a:cubicBezTo>
                    <a:pt x="35" y="19"/>
                    <a:pt x="31" y="15"/>
                    <a:pt x="28" y="15"/>
                  </a:cubicBezTo>
                  <a:cubicBezTo>
                    <a:pt x="25" y="14"/>
                    <a:pt x="29" y="9"/>
                    <a:pt x="31" y="8"/>
                  </a:cubicBezTo>
                  <a:cubicBezTo>
                    <a:pt x="32" y="7"/>
                    <a:pt x="33" y="5"/>
                    <a:pt x="34" y="2"/>
                  </a:cubicBezTo>
                  <a:cubicBezTo>
                    <a:pt x="33" y="2"/>
                    <a:pt x="33" y="2"/>
                    <a:pt x="32" y="1"/>
                  </a:cubicBezTo>
                  <a:cubicBezTo>
                    <a:pt x="28" y="0"/>
                    <a:pt x="21" y="0"/>
                    <a:pt x="21" y="4"/>
                  </a:cubicBezTo>
                  <a:cubicBezTo>
                    <a:pt x="21" y="8"/>
                    <a:pt x="26" y="6"/>
                    <a:pt x="26" y="9"/>
                  </a:cubicBezTo>
                  <a:cubicBezTo>
                    <a:pt x="26" y="12"/>
                    <a:pt x="21" y="11"/>
                    <a:pt x="17" y="14"/>
                  </a:cubicBezTo>
                  <a:cubicBezTo>
                    <a:pt x="13" y="16"/>
                    <a:pt x="9" y="12"/>
                    <a:pt x="5" y="14"/>
                  </a:cubicBezTo>
                  <a:cubicBezTo>
                    <a:pt x="1" y="16"/>
                    <a:pt x="9" y="18"/>
                    <a:pt x="6" y="22"/>
                  </a:cubicBezTo>
                  <a:cubicBezTo>
                    <a:pt x="3" y="27"/>
                    <a:pt x="7" y="26"/>
                    <a:pt x="12" y="30"/>
                  </a:cubicBezTo>
                  <a:cubicBezTo>
                    <a:pt x="17" y="34"/>
                    <a:pt x="9" y="35"/>
                    <a:pt x="9" y="40"/>
                  </a:cubicBezTo>
                  <a:cubicBezTo>
                    <a:pt x="9" y="44"/>
                    <a:pt x="2" y="44"/>
                    <a:pt x="1" y="47"/>
                  </a:cubicBezTo>
                  <a:cubicBezTo>
                    <a:pt x="0" y="50"/>
                    <a:pt x="6" y="56"/>
                    <a:pt x="12" y="56"/>
                  </a:cubicBezTo>
                  <a:cubicBezTo>
                    <a:pt x="16" y="56"/>
                    <a:pt x="26" y="54"/>
                    <a:pt x="32" y="48"/>
                  </a:cubicBezTo>
                  <a:cubicBezTo>
                    <a:pt x="37" y="43"/>
                    <a:pt x="40" y="48"/>
                    <a:pt x="46" y="45"/>
                  </a:cubicBezTo>
                  <a:cubicBezTo>
                    <a:pt x="51" y="43"/>
                    <a:pt x="48" y="23"/>
                    <a:pt x="46" y="19"/>
                  </a:cubicBezTo>
                  <a:cubicBezTo>
                    <a:pt x="45" y="18"/>
                    <a:pt x="45" y="18"/>
                    <a:pt x="45" y="1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0" name="Freeform 131">
              <a:extLst>
                <a:ext uri="{FF2B5EF4-FFF2-40B4-BE49-F238E27FC236}">
                  <a16:creationId xmlns:a16="http://schemas.microsoft.com/office/drawing/2014/main" id="{4FE8A6BF-9232-04CF-A67A-D61F925E10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61409" y="2341003"/>
              <a:ext cx="261558" cy="398023"/>
            </a:xfrm>
            <a:custGeom>
              <a:avLst/>
              <a:gdLst/>
              <a:ahLst/>
              <a:cxnLst>
                <a:cxn ang="0">
                  <a:pos x="9" y="95"/>
                </a:cxn>
                <a:cxn ang="0">
                  <a:pos x="3" y="108"/>
                </a:cxn>
                <a:cxn ang="0">
                  <a:pos x="17" y="107"/>
                </a:cxn>
                <a:cxn ang="0">
                  <a:pos x="29" y="105"/>
                </a:cxn>
                <a:cxn ang="0">
                  <a:pos x="114" y="134"/>
                </a:cxn>
                <a:cxn ang="0">
                  <a:pos x="97" y="127"/>
                </a:cxn>
                <a:cxn ang="0">
                  <a:pos x="93" y="115"/>
                </a:cxn>
                <a:cxn ang="0">
                  <a:pos x="77" y="88"/>
                </a:cxn>
                <a:cxn ang="0">
                  <a:pos x="59" y="80"/>
                </a:cxn>
                <a:cxn ang="0">
                  <a:pos x="72" y="53"/>
                </a:cxn>
                <a:cxn ang="0">
                  <a:pos x="47" y="49"/>
                </a:cxn>
                <a:cxn ang="0">
                  <a:pos x="57" y="33"/>
                </a:cxn>
                <a:cxn ang="0">
                  <a:pos x="40" y="37"/>
                </a:cxn>
                <a:cxn ang="0">
                  <a:pos x="28" y="54"/>
                </a:cxn>
                <a:cxn ang="0">
                  <a:pos x="18" y="55"/>
                </a:cxn>
                <a:cxn ang="0">
                  <a:pos x="22" y="70"/>
                </a:cxn>
                <a:cxn ang="0">
                  <a:pos x="19" y="83"/>
                </a:cxn>
                <a:cxn ang="0">
                  <a:pos x="32" y="87"/>
                </a:cxn>
                <a:cxn ang="0">
                  <a:pos x="39" y="86"/>
                </a:cxn>
                <a:cxn ang="0">
                  <a:pos x="51" y="96"/>
                </a:cxn>
                <a:cxn ang="0">
                  <a:pos x="56" y="106"/>
                </a:cxn>
                <a:cxn ang="0">
                  <a:pos x="58" y="121"/>
                </a:cxn>
                <a:cxn ang="0">
                  <a:pos x="43" y="123"/>
                </a:cxn>
                <a:cxn ang="0">
                  <a:pos x="46" y="134"/>
                </a:cxn>
                <a:cxn ang="0">
                  <a:pos x="40" y="147"/>
                </a:cxn>
                <a:cxn ang="0">
                  <a:pos x="58" y="150"/>
                </a:cxn>
                <a:cxn ang="0">
                  <a:pos x="47" y="154"/>
                </a:cxn>
                <a:cxn ang="0">
                  <a:pos x="41" y="167"/>
                </a:cxn>
                <a:cxn ang="0">
                  <a:pos x="54" y="164"/>
                </a:cxn>
                <a:cxn ang="0">
                  <a:pos x="71" y="160"/>
                </a:cxn>
                <a:cxn ang="0">
                  <a:pos x="93" y="160"/>
                </a:cxn>
                <a:cxn ang="0">
                  <a:pos x="104" y="151"/>
                </a:cxn>
                <a:cxn ang="0">
                  <a:pos x="114" y="134"/>
                </a:cxn>
                <a:cxn ang="0">
                  <a:pos x="21" y="40"/>
                </a:cxn>
                <a:cxn ang="0">
                  <a:pos x="78" y="14"/>
                </a:cxn>
                <a:cxn ang="0">
                  <a:pos x="78" y="14"/>
                </a:cxn>
              </a:cxnLst>
              <a:rect l="0" t="0" r="r" b="b"/>
              <a:pathLst>
                <a:path w="114" h="174">
                  <a:moveTo>
                    <a:pt x="23" y="92"/>
                  </a:moveTo>
                  <a:cubicBezTo>
                    <a:pt x="18" y="88"/>
                    <a:pt x="13" y="95"/>
                    <a:pt x="9" y="95"/>
                  </a:cubicBezTo>
                  <a:cubicBezTo>
                    <a:pt x="8" y="98"/>
                    <a:pt x="7" y="100"/>
                    <a:pt x="6" y="101"/>
                  </a:cubicBezTo>
                  <a:cubicBezTo>
                    <a:pt x="4" y="102"/>
                    <a:pt x="0" y="107"/>
                    <a:pt x="3" y="108"/>
                  </a:cubicBezTo>
                  <a:cubicBezTo>
                    <a:pt x="6" y="108"/>
                    <a:pt x="10" y="112"/>
                    <a:pt x="10" y="109"/>
                  </a:cubicBezTo>
                  <a:cubicBezTo>
                    <a:pt x="11" y="106"/>
                    <a:pt x="12" y="102"/>
                    <a:pt x="17" y="107"/>
                  </a:cubicBezTo>
                  <a:cubicBezTo>
                    <a:pt x="18" y="108"/>
                    <a:pt x="19" y="109"/>
                    <a:pt x="20" y="110"/>
                  </a:cubicBezTo>
                  <a:cubicBezTo>
                    <a:pt x="21" y="108"/>
                    <a:pt x="26" y="108"/>
                    <a:pt x="29" y="105"/>
                  </a:cubicBezTo>
                  <a:cubicBezTo>
                    <a:pt x="32" y="102"/>
                    <a:pt x="27" y="97"/>
                    <a:pt x="23" y="92"/>
                  </a:cubicBezTo>
                  <a:close/>
                  <a:moveTo>
                    <a:pt x="114" y="134"/>
                  </a:moveTo>
                  <a:cubicBezTo>
                    <a:pt x="114" y="129"/>
                    <a:pt x="103" y="125"/>
                    <a:pt x="102" y="128"/>
                  </a:cubicBezTo>
                  <a:cubicBezTo>
                    <a:pt x="101" y="131"/>
                    <a:pt x="98" y="130"/>
                    <a:pt x="97" y="127"/>
                  </a:cubicBezTo>
                  <a:cubicBezTo>
                    <a:pt x="95" y="124"/>
                    <a:pt x="98" y="121"/>
                    <a:pt x="96" y="121"/>
                  </a:cubicBezTo>
                  <a:cubicBezTo>
                    <a:pt x="95" y="121"/>
                    <a:pt x="92" y="117"/>
                    <a:pt x="93" y="115"/>
                  </a:cubicBezTo>
                  <a:cubicBezTo>
                    <a:pt x="93" y="113"/>
                    <a:pt x="90" y="103"/>
                    <a:pt x="84" y="101"/>
                  </a:cubicBezTo>
                  <a:cubicBezTo>
                    <a:pt x="79" y="100"/>
                    <a:pt x="78" y="92"/>
                    <a:pt x="77" y="88"/>
                  </a:cubicBezTo>
                  <a:cubicBezTo>
                    <a:pt x="76" y="83"/>
                    <a:pt x="72" y="86"/>
                    <a:pt x="69" y="82"/>
                  </a:cubicBezTo>
                  <a:cubicBezTo>
                    <a:pt x="66" y="78"/>
                    <a:pt x="62" y="80"/>
                    <a:pt x="59" y="80"/>
                  </a:cubicBezTo>
                  <a:cubicBezTo>
                    <a:pt x="57" y="80"/>
                    <a:pt x="59" y="76"/>
                    <a:pt x="63" y="73"/>
                  </a:cubicBezTo>
                  <a:cubicBezTo>
                    <a:pt x="67" y="70"/>
                    <a:pt x="72" y="56"/>
                    <a:pt x="72" y="53"/>
                  </a:cubicBezTo>
                  <a:cubicBezTo>
                    <a:pt x="72" y="50"/>
                    <a:pt x="54" y="51"/>
                    <a:pt x="51" y="52"/>
                  </a:cubicBezTo>
                  <a:cubicBezTo>
                    <a:pt x="48" y="54"/>
                    <a:pt x="44" y="50"/>
                    <a:pt x="47" y="49"/>
                  </a:cubicBezTo>
                  <a:cubicBezTo>
                    <a:pt x="50" y="47"/>
                    <a:pt x="56" y="42"/>
                    <a:pt x="56" y="39"/>
                  </a:cubicBezTo>
                  <a:cubicBezTo>
                    <a:pt x="55" y="37"/>
                    <a:pt x="60" y="35"/>
                    <a:pt x="57" y="33"/>
                  </a:cubicBezTo>
                  <a:cubicBezTo>
                    <a:pt x="55" y="30"/>
                    <a:pt x="54" y="35"/>
                    <a:pt x="52" y="37"/>
                  </a:cubicBezTo>
                  <a:cubicBezTo>
                    <a:pt x="50" y="39"/>
                    <a:pt x="45" y="38"/>
                    <a:pt x="40" y="37"/>
                  </a:cubicBezTo>
                  <a:cubicBezTo>
                    <a:pt x="35" y="36"/>
                    <a:pt x="33" y="44"/>
                    <a:pt x="33" y="47"/>
                  </a:cubicBezTo>
                  <a:cubicBezTo>
                    <a:pt x="33" y="50"/>
                    <a:pt x="27" y="52"/>
                    <a:pt x="28" y="54"/>
                  </a:cubicBezTo>
                  <a:cubicBezTo>
                    <a:pt x="29" y="57"/>
                    <a:pt x="27" y="59"/>
                    <a:pt x="25" y="58"/>
                  </a:cubicBezTo>
                  <a:cubicBezTo>
                    <a:pt x="24" y="56"/>
                    <a:pt x="22" y="52"/>
                    <a:pt x="18" y="55"/>
                  </a:cubicBezTo>
                  <a:cubicBezTo>
                    <a:pt x="15" y="58"/>
                    <a:pt x="22" y="61"/>
                    <a:pt x="27" y="62"/>
                  </a:cubicBezTo>
                  <a:cubicBezTo>
                    <a:pt x="31" y="62"/>
                    <a:pt x="23" y="65"/>
                    <a:pt x="22" y="70"/>
                  </a:cubicBezTo>
                  <a:cubicBezTo>
                    <a:pt x="22" y="75"/>
                    <a:pt x="28" y="73"/>
                    <a:pt x="28" y="76"/>
                  </a:cubicBezTo>
                  <a:cubicBezTo>
                    <a:pt x="29" y="79"/>
                    <a:pt x="19" y="80"/>
                    <a:pt x="19" y="83"/>
                  </a:cubicBezTo>
                  <a:cubicBezTo>
                    <a:pt x="19" y="86"/>
                    <a:pt x="25" y="82"/>
                    <a:pt x="27" y="80"/>
                  </a:cubicBezTo>
                  <a:cubicBezTo>
                    <a:pt x="30" y="79"/>
                    <a:pt x="26" y="88"/>
                    <a:pt x="32" y="87"/>
                  </a:cubicBezTo>
                  <a:cubicBezTo>
                    <a:pt x="38" y="86"/>
                    <a:pt x="36" y="78"/>
                    <a:pt x="38" y="78"/>
                  </a:cubicBezTo>
                  <a:cubicBezTo>
                    <a:pt x="40" y="79"/>
                    <a:pt x="37" y="83"/>
                    <a:pt x="39" y="86"/>
                  </a:cubicBezTo>
                  <a:cubicBezTo>
                    <a:pt x="41" y="90"/>
                    <a:pt x="35" y="95"/>
                    <a:pt x="35" y="97"/>
                  </a:cubicBezTo>
                  <a:cubicBezTo>
                    <a:pt x="35" y="100"/>
                    <a:pt x="47" y="100"/>
                    <a:pt x="51" y="96"/>
                  </a:cubicBezTo>
                  <a:cubicBezTo>
                    <a:pt x="55" y="92"/>
                    <a:pt x="57" y="96"/>
                    <a:pt x="54" y="99"/>
                  </a:cubicBezTo>
                  <a:cubicBezTo>
                    <a:pt x="52" y="102"/>
                    <a:pt x="53" y="105"/>
                    <a:pt x="56" y="106"/>
                  </a:cubicBezTo>
                  <a:cubicBezTo>
                    <a:pt x="59" y="107"/>
                    <a:pt x="61" y="108"/>
                    <a:pt x="59" y="110"/>
                  </a:cubicBezTo>
                  <a:cubicBezTo>
                    <a:pt x="58" y="113"/>
                    <a:pt x="59" y="118"/>
                    <a:pt x="58" y="121"/>
                  </a:cubicBezTo>
                  <a:cubicBezTo>
                    <a:pt x="57" y="123"/>
                    <a:pt x="47" y="123"/>
                    <a:pt x="47" y="121"/>
                  </a:cubicBezTo>
                  <a:cubicBezTo>
                    <a:pt x="46" y="119"/>
                    <a:pt x="42" y="121"/>
                    <a:pt x="43" y="123"/>
                  </a:cubicBezTo>
                  <a:cubicBezTo>
                    <a:pt x="44" y="125"/>
                    <a:pt x="39" y="128"/>
                    <a:pt x="40" y="130"/>
                  </a:cubicBezTo>
                  <a:cubicBezTo>
                    <a:pt x="40" y="132"/>
                    <a:pt x="46" y="132"/>
                    <a:pt x="46" y="134"/>
                  </a:cubicBezTo>
                  <a:cubicBezTo>
                    <a:pt x="47" y="137"/>
                    <a:pt x="42" y="140"/>
                    <a:pt x="36" y="142"/>
                  </a:cubicBezTo>
                  <a:cubicBezTo>
                    <a:pt x="29" y="144"/>
                    <a:pt x="37" y="149"/>
                    <a:pt x="40" y="147"/>
                  </a:cubicBezTo>
                  <a:cubicBezTo>
                    <a:pt x="43" y="144"/>
                    <a:pt x="42" y="148"/>
                    <a:pt x="47" y="148"/>
                  </a:cubicBezTo>
                  <a:cubicBezTo>
                    <a:pt x="51" y="148"/>
                    <a:pt x="54" y="152"/>
                    <a:pt x="58" y="150"/>
                  </a:cubicBezTo>
                  <a:cubicBezTo>
                    <a:pt x="63" y="148"/>
                    <a:pt x="63" y="150"/>
                    <a:pt x="59" y="153"/>
                  </a:cubicBezTo>
                  <a:cubicBezTo>
                    <a:pt x="56" y="155"/>
                    <a:pt x="50" y="152"/>
                    <a:pt x="47" y="154"/>
                  </a:cubicBezTo>
                  <a:cubicBezTo>
                    <a:pt x="44" y="156"/>
                    <a:pt x="30" y="169"/>
                    <a:pt x="33" y="172"/>
                  </a:cubicBezTo>
                  <a:cubicBezTo>
                    <a:pt x="34" y="174"/>
                    <a:pt x="36" y="169"/>
                    <a:pt x="41" y="167"/>
                  </a:cubicBezTo>
                  <a:cubicBezTo>
                    <a:pt x="46" y="165"/>
                    <a:pt x="47" y="169"/>
                    <a:pt x="49" y="169"/>
                  </a:cubicBezTo>
                  <a:cubicBezTo>
                    <a:pt x="52" y="169"/>
                    <a:pt x="52" y="163"/>
                    <a:pt x="54" y="164"/>
                  </a:cubicBezTo>
                  <a:cubicBezTo>
                    <a:pt x="56" y="164"/>
                    <a:pt x="58" y="162"/>
                    <a:pt x="62" y="163"/>
                  </a:cubicBezTo>
                  <a:cubicBezTo>
                    <a:pt x="66" y="163"/>
                    <a:pt x="69" y="162"/>
                    <a:pt x="71" y="160"/>
                  </a:cubicBezTo>
                  <a:cubicBezTo>
                    <a:pt x="73" y="159"/>
                    <a:pt x="79" y="164"/>
                    <a:pt x="80" y="162"/>
                  </a:cubicBezTo>
                  <a:cubicBezTo>
                    <a:pt x="82" y="161"/>
                    <a:pt x="89" y="160"/>
                    <a:pt x="93" y="160"/>
                  </a:cubicBezTo>
                  <a:cubicBezTo>
                    <a:pt x="97" y="160"/>
                    <a:pt x="106" y="156"/>
                    <a:pt x="109" y="154"/>
                  </a:cubicBezTo>
                  <a:cubicBezTo>
                    <a:pt x="111" y="151"/>
                    <a:pt x="107" y="151"/>
                    <a:pt x="104" y="151"/>
                  </a:cubicBezTo>
                  <a:cubicBezTo>
                    <a:pt x="100" y="152"/>
                    <a:pt x="101" y="148"/>
                    <a:pt x="105" y="145"/>
                  </a:cubicBezTo>
                  <a:cubicBezTo>
                    <a:pt x="108" y="141"/>
                    <a:pt x="114" y="139"/>
                    <a:pt x="114" y="134"/>
                  </a:cubicBezTo>
                  <a:close/>
                  <a:moveTo>
                    <a:pt x="14" y="50"/>
                  </a:moveTo>
                  <a:cubicBezTo>
                    <a:pt x="18" y="50"/>
                    <a:pt x="23" y="42"/>
                    <a:pt x="21" y="40"/>
                  </a:cubicBezTo>
                  <a:cubicBezTo>
                    <a:pt x="19" y="38"/>
                    <a:pt x="10" y="50"/>
                    <a:pt x="14" y="50"/>
                  </a:cubicBezTo>
                  <a:close/>
                  <a:moveTo>
                    <a:pt x="78" y="14"/>
                  </a:moveTo>
                  <a:cubicBezTo>
                    <a:pt x="81" y="11"/>
                    <a:pt x="84" y="0"/>
                    <a:pt x="80" y="1"/>
                  </a:cubicBezTo>
                  <a:cubicBezTo>
                    <a:pt x="76" y="3"/>
                    <a:pt x="77" y="15"/>
                    <a:pt x="7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1" name="Freeform 132">
              <a:extLst>
                <a:ext uri="{FF2B5EF4-FFF2-40B4-BE49-F238E27FC236}">
                  <a16:creationId xmlns:a16="http://schemas.microsoft.com/office/drawing/2014/main" id="{B08AB378-1DF3-D11B-5191-AC535A65EB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61409" y="2341003"/>
              <a:ext cx="261558" cy="398023"/>
            </a:xfrm>
            <a:custGeom>
              <a:avLst/>
              <a:gdLst/>
              <a:ahLst/>
              <a:cxnLst>
                <a:cxn ang="0">
                  <a:pos x="9" y="95"/>
                </a:cxn>
                <a:cxn ang="0">
                  <a:pos x="3" y="108"/>
                </a:cxn>
                <a:cxn ang="0">
                  <a:pos x="17" y="107"/>
                </a:cxn>
                <a:cxn ang="0">
                  <a:pos x="29" y="105"/>
                </a:cxn>
                <a:cxn ang="0">
                  <a:pos x="114" y="134"/>
                </a:cxn>
                <a:cxn ang="0">
                  <a:pos x="97" y="127"/>
                </a:cxn>
                <a:cxn ang="0">
                  <a:pos x="93" y="115"/>
                </a:cxn>
                <a:cxn ang="0">
                  <a:pos x="77" y="88"/>
                </a:cxn>
                <a:cxn ang="0">
                  <a:pos x="59" y="80"/>
                </a:cxn>
                <a:cxn ang="0">
                  <a:pos x="72" y="53"/>
                </a:cxn>
                <a:cxn ang="0">
                  <a:pos x="47" y="49"/>
                </a:cxn>
                <a:cxn ang="0">
                  <a:pos x="57" y="33"/>
                </a:cxn>
                <a:cxn ang="0">
                  <a:pos x="40" y="37"/>
                </a:cxn>
                <a:cxn ang="0">
                  <a:pos x="28" y="54"/>
                </a:cxn>
                <a:cxn ang="0">
                  <a:pos x="18" y="55"/>
                </a:cxn>
                <a:cxn ang="0">
                  <a:pos x="22" y="70"/>
                </a:cxn>
                <a:cxn ang="0">
                  <a:pos x="19" y="83"/>
                </a:cxn>
                <a:cxn ang="0">
                  <a:pos x="32" y="87"/>
                </a:cxn>
                <a:cxn ang="0">
                  <a:pos x="39" y="86"/>
                </a:cxn>
                <a:cxn ang="0">
                  <a:pos x="51" y="96"/>
                </a:cxn>
                <a:cxn ang="0">
                  <a:pos x="56" y="106"/>
                </a:cxn>
                <a:cxn ang="0">
                  <a:pos x="58" y="121"/>
                </a:cxn>
                <a:cxn ang="0">
                  <a:pos x="43" y="123"/>
                </a:cxn>
                <a:cxn ang="0">
                  <a:pos x="46" y="134"/>
                </a:cxn>
                <a:cxn ang="0">
                  <a:pos x="40" y="147"/>
                </a:cxn>
                <a:cxn ang="0">
                  <a:pos x="58" y="150"/>
                </a:cxn>
                <a:cxn ang="0">
                  <a:pos x="47" y="154"/>
                </a:cxn>
                <a:cxn ang="0">
                  <a:pos x="41" y="167"/>
                </a:cxn>
                <a:cxn ang="0">
                  <a:pos x="54" y="164"/>
                </a:cxn>
                <a:cxn ang="0">
                  <a:pos x="71" y="160"/>
                </a:cxn>
                <a:cxn ang="0">
                  <a:pos x="93" y="160"/>
                </a:cxn>
                <a:cxn ang="0">
                  <a:pos x="104" y="151"/>
                </a:cxn>
                <a:cxn ang="0">
                  <a:pos x="114" y="134"/>
                </a:cxn>
                <a:cxn ang="0">
                  <a:pos x="21" y="40"/>
                </a:cxn>
                <a:cxn ang="0">
                  <a:pos x="78" y="14"/>
                </a:cxn>
                <a:cxn ang="0">
                  <a:pos x="78" y="14"/>
                </a:cxn>
              </a:cxnLst>
              <a:rect l="0" t="0" r="r" b="b"/>
              <a:pathLst>
                <a:path w="114" h="174">
                  <a:moveTo>
                    <a:pt x="23" y="92"/>
                  </a:moveTo>
                  <a:cubicBezTo>
                    <a:pt x="18" y="88"/>
                    <a:pt x="13" y="95"/>
                    <a:pt x="9" y="95"/>
                  </a:cubicBezTo>
                  <a:cubicBezTo>
                    <a:pt x="8" y="98"/>
                    <a:pt x="7" y="100"/>
                    <a:pt x="6" y="101"/>
                  </a:cubicBezTo>
                  <a:cubicBezTo>
                    <a:pt x="4" y="102"/>
                    <a:pt x="0" y="107"/>
                    <a:pt x="3" y="108"/>
                  </a:cubicBezTo>
                  <a:cubicBezTo>
                    <a:pt x="6" y="108"/>
                    <a:pt x="10" y="112"/>
                    <a:pt x="10" y="109"/>
                  </a:cubicBezTo>
                  <a:cubicBezTo>
                    <a:pt x="11" y="106"/>
                    <a:pt x="12" y="102"/>
                    <a:pt x="17" y="107"/>
                  </a:cubicBezTo>
                  <a:cubicBezTo>
                    <a:pt x="18" y="108"/>
                    <a:pt x="19" y="109"/>
                    <a:pt x="20" y="110"/>
                  </a:cubicBezTo>
                  <a:cubicBezTo>
                    <a:pt x="21" y="108"/>
                    <a:pt x="26" y="108"/>
                    <a:pt x="29" y="105"/>
                  </a:cubicBezTo>
                  <a:cubicBezTo>
                    <a:pt x="32" y="102"/>
                    <a:pt x="27" y="97"/>
                    <a:pt x="23" y="92"/>
                  </a:cubicBezTo>
                  <a:close/>
                  <a:moveTo>
                    <a:pt x="114" y="134"/>
                  </a:moveTo>
                  <a:cubicBezTo>
                    <a:pt x="114" y="129"/>
                    <a:pt x="103" y="125"/>
                    <a:pt x="102" y="128"/>
                  </a:cubicBezTo>
                  <a:cubicBezTo>
                    <a:pt x="101" y="131"/>
                    <a:pt x="98" y="130"/>
                    <a:pt x="97" y="127"/>
                  </a:cubicBezTo>
                  <a:cubicBezTo>
                    <a:pt x="95" y="124"/>
                    <a:pt x="98" y="121"/>
                    <a:pt x="96" y="121"/>
                  </a:cubicBezTo>
                  <a:cubicBezTo>
                    <a:pt x="95" y="121"/>
                    <a:pt x="92" y="117"/>
                    <a:pt x="93" y="115"/>
                  </a:cubicBezTo>
                  <a:cubicBezTo>
                    <a:pt x="93" y="113"/>
                    <a:pt x="90" y="103"/>
                    <a:pt x="84" y="101"/>
                  </a:cubicBezTo>
                  <a:cubicBezTo>
                    <a:pt x="79" y="100"/>
                    <a:pt x="78" y="92"/>
                    <a:pt x="77" y="88"/>
                  </a:cubicBezTo>
                  <a:cubicBezTo>
                    <a:pt x="76" y="83"/>
                    <a:pt x="72" y="86"/>
                    <a:pt x="69" y="82"/>
                  </a:cubicBezTo>
                  <a:cubicBezTo>
                    <a:pt x="66" y="78"/>
                    <a:pt x="62" y="80"/>
                    <a:pt x="59" y="80"/>
                  </a:cubicBezTo>
                  <a:cubicBezTo>
                    <a:pt x="57" y="80"/>
                    <a:pt x="59" y="76"/>
                    <a:pt x="63" y="73"/>
                  </a:cubicBezTo>
                  <a:cubicBezTo>
                    <a:pt x="67" y="70"/>
                    <a:pt x="72" y="56"/>
                    <a:pt x="72" y="53"/>
                  </a:cubicBezTo>
                  <a:cubicBezTo>
                    <a:pt x="72" y="50"/>
                    <a:pt x="54" y="51"/>
                    <a:pt x="51" y="52"/>
                  </a:cubicBezTo>
                  <a:cubicBezTo>
                    <a:pt x="48" y="54"/>
                    <a:pt x="44" y="50"/>
                    <a:pt x="47" y="49"/>
                  </a:cubicBezTo>
                  <a:cubicBezTo>
                    <a:pt x="50" y="47"/>
                    <a:pt x="56" y="42"/>
                    <a:pt x="56" y="39"/>
                  </a:cubicBezTo>
                  <a:cubicBezTo>
                    <a:pt x="55" y="37"/>
                    <a:pt x="60" y="35"/>
                    <a:pt x="57" y="33"/>
                  </a:cubicBezTo>
                  <a:cubicBezTo>
                    <a:pt x="55" y="30"/>
                    <a:pt x="54" y="35"/>
                    <a:pt x="52" y="37"/>
                  </a:cubicBezTo>
                  <a:cubicBezTo>
                    <a:pt x="50" y="39"/>
                    <a:pt x="45" y="38"/>
                    <a:pt x="40" y="37"/>
                  </a:cubicBezTo>
                  <a:cubicBezTo>
                    <a:pt x="35" y="36"/>
                    <a:pt x="33" y="44"/>
                    <a:pt x="33" y="47"/>
                  </a:cubicBezTo>
                  <a:cubicBezTo>
                    <a:pt x="33" y="50"/>
                    <a:pt x="27" y="52"/>
                    <a:pt x="28" y="54"/>
                  </a:cubicBezTo>
                  <a:cubicBezTo>
                    <a:pt x="29" y="57"/>
                    <a:pt x="27" y="59"/>
                    <a:pt x="25" y="58"/>
                  </a:cubicBezTo>
                  <a:cubicBezTo>
                    <a:pt x="24" y="56"/>
                    <a:pt x="22" y="52"/>
                    <a:pt x="18" y="55"/>
                  </a:cubicBezTo>
                  <a:cubicBezTo>
                    <a:pt x="15" y="58"/>
                    <a:pt x="22" y="61"/>
                    <a:pt x="27" y="62"/>
                  </a:cubicBezTo>
                  <a:cubicBezTo>
                    <a:pt x="31" y="62"/>
                    <a:pt x="23" y="65"/>
                    <a:pt x="22" y="70"/>
                  </a:cubicBezTo>
                  <a:cubicBezTo>
                    <a:pt x="22" y="75"/>
                    <a:pt x="28" y="73"/>
                    <a:pt x="28" y="76"/>
                  </a:cubicBezTo>
                  <a:cubicBezTo>
                    <a:pt x="29" y="79"/>
                    <a:pt x="19" y="80"/>
                    <a:pt x="19" y="83"/>
                  </a:cubicBezTo>
                  <a:cubicBezTo>
                    <a:pt x="19" y="86"/>
                    <a:pt x="25" y="82"/>
                    <a:pt x="27" y="80"/>
                  </a:cubicBezTo>
                  <a:cubicBezTo>
                    <a:pt x="30" y="79"/>
                    <a:pt x="26" y="88"/>
                    <a:pt x="32" y="87"/>
                  </a:cubicBezTo>
                  <a:cubicBezTo>
                    <a:pt x="38" y="86"/>
                    <a:pt x="36" y="78"/>
                    <a:pt x="38" y="78"/>
                  </a:cubicBezTo>
                  <a:cubicBezTo>
                    <a:pt x="40" y="79"/>
                    <a:pt x="37" y="83"/>
                    <a:pt x="39" y="86"/>
                  </a:cubicBezTo>
                  <a:cubicBezTo>
                    <a:pt x="41" y="90"/>
                    <a:pt x="35" y="95"/>
                    <a:pt x="35" y="97"/>
                  </a:cubicBezTo>
                  <a:cubicBezTo>
                    <a:pt x="35" y="100"/>
                    <a:pt x="47" y="100"/>
                    <a:pt x="51" y="96"/>
                  </a:cubicBezTo>
                  <a:cubicBezTo>
                    <a:pt x="55" y="92"/>
                    <a:pt x="57" y="96"/>
                    <a:pt x="54" y="99"/>
                  </a:cubicBezTo>
                  <a:cubicBezTo>
                    <a:pt x="52" y="102"/>
                    <a:pt x="53" y="105"/>
                    <a:pt x="56" y="106"/>
                  </a:cubicBezTo>
                  <a:cubicBezTo>
                    <a:pt x="59" y="107"/>
                    <a:pt x="61" y="108"/>
                    <a:pt x="59" y="110"/>
                  </a:cubicBezTo>
                  <a:cubicBezTo>
                    <a:pt x="58" y="113"/>
                    <a:pt x="59" y="118"/>
                    <a:pt x="58" y="121"/>
                  </a:cubicBezTo>
                  <a:cubicBezTo>
                    <a:pt x="57" y="123"/>
                    <a:pt x="47" y="123"/>
                    <a:pt x="47" y="121"/>
                  </a:cubicBezTo>
                  <a:cubicBezTo>
                    <a:pt x="46" y="119"/>
                    <a:pt x="42" y="121"/>
                    <a:pt x="43" y="123"/>
                  </a:cubicBezTo>
                  <a:cubicBezTo>
                    <a:pt x="44" y="125"/>
                    <a:pt x="39" y="128"/>
                    <a:pt x="40" y="130"/>
                  </a:cubicBezTo>
                  <a:cubicBezTo>
                    <a:pt x="40" y="132"/>
                    <a:pt x="46" y="132"/>
                    <a:pt x="46" y="134"/>
                  </a:cubicBezTo>
                  <a:cubicBezTo>
                    <a:pt x="47" y="137"/>
                    <a:pt x="42" y="140"/>
                    <a:pt x="36" y="142"/>
                  </a:cubicBezTo>
                  <a:cubicBezTo>
                    <a:pt x="29" y="144"/>
                    <a:pt x="37" y="149"/>
                    <a:pt x="40" y="147"/>
                  </a:cubicBezTo>
                  <a:cubicBezTo>
                    <a:pt x="43" y="144"/>
                    <a:pt x="42" y="148"/>
                    <a:pt x="47" y="148"/>
                  </a:cubicBezTo>
                  <a:cubicBezTo>
                    <a:pt x="51" y="148"/>
                    <a:pt x="54" y="152"/>
                    <a:pt x="58" y="150"/>
                  </a:cubicBezTo>
                  <a:cubicBezTo>
                    <a:pt x="63" y="148"/>
                    <a:pt x="63" y="150"/>
                    <a:pt x="59" y="153"/>
                  </a:cubicBezTo>
                  <a:cubicBezTo>
                    <a:pt x="56" y="155"/>
                    <a:pt x="50" y="152"/>
                    <a:pt x="47" y="154"/>
                  </a:cubicBezTo>
                  <a:cubicBezTo>
                    <a:pt x="44" y="156"/>
                    <a:pt x="30" y="169"/>
                    <a:pt x="33" y="172"/>
                  </a:cubicBezTo>
                  <a:cubicBezTo>
                    <a:pt x="34" y="174"/>
                    <a:pt x="36" y="169"/>
                    <a:pt x="41" y="167"/>
                  </a:cubicBezTo>
                  <a:cubicBezTo>
                    <a:pt x="46" y="165"/>
                    <a:pt x="47" y="169"/>
                    <a:pt x="49" y="169"/>
                  </a:cubicBezTo>
                  <a:cubicBezTo>
                    <a:pt x="52" y="169"/>
                    <a:pt x="52" y="163"/>
                    <a:pt x="54" y="164"/>
                  </a:cubicBezTo>
                  <a:cubicBezTo>
                    <a:pt x="56" y="164"/>
                    <a:pt x="58" y="162"/>
                    <a:pt x="62" y="163"/>
                  </a:cubicBezTo>
                  <a:cubicBezTo>
                    <a:pt x="66" y="163"/>
                    <a:pt x="69" y="162"/>
                    <a:pt x="71" y="160"/>
                  </a:cubicBezTo>
                  <a:cubicBezTo>
                    <a:pt x="73" y="159"/>
                    <a:pt x="79" y="164"/>
                    <a:pt x="80" y="162"/>
                  </a:cubicBezTo>
                  <a:cubicBezTo>
                    <a:pt x="82" y="161"/>
                    <a:pt x="89" y="160"/>
                    <a:pt x="93" y="160"/>
                  </a:cubicBezTo>
                  <a:cubicBezTo>
                    <a:pt x="97" y="160"/>
                    <a:pt x="106" y="156"/>
                    <a:pt x="109" y="154"/>
                  </a:cubicBezTo>
                  <a:cubicBezTo>
                    <a:pt x="111" y="151"/>
                    <a:pt x="107" y="151"/>
                    <a:pt x="104" y="151"/>
                  </a:cubicBezTo>
                  <a:cubicBezTo>
                    <a:pt x="100" y="152"/>
                    <a:pt x="101" y="148"/>
                    <a:pt x="105" y="145"/>
                  </a:cubicBezTo>
                  <a:cubicBezTo>
                    <a:pt x="108" y="141"/>
                    <a:pt x="114" y="139"/>
                    <a:pt x="114" y="134"/>
                  </a:cubicBezTo>
                  <a:close/>
                  <a:moveTo>
                    <a:pt x="14" y="50"/>
                  </a:moveTo>
                  <a:cubicBezTo>
                    <a:pt x="18" y="50"/>
                    <a:pt x="23" y="42"/>
                    <a:pt x="21" y="40"/>
                  </a:cubicBezTo>
                  <a:cubicBezTo>
                    <a:pt x="19" y="38"/>
                    <a:pt x="10" y="50"/>
                    <a:pt x="14" y="50"/>
                  </a:cubicBezTo>
                  <a:close/>
                  <a:moveTo>
                    <a:pt x="78" y="14"/>
                  </a:moveTo>
                  <a:cubicBezTo>
                    <a:pt x="81" y="11"/>
                    <a:pt x="84" y="0"/>
                    <a:pt x="80" y="1"/>
                  </a:cubicBezTo>
                  <a:cubicBezTo>
                    <a:pt x="76" y="3"/>
                    <a:pt x="77" y="15"/>
                    <a:pt x="78" y="1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2" name="Freeform 133">
              <a:extLst>
                <a:ext uri="{FF2B5EF4-FFF2-40B4-BE49-F238E27FC236}">
                  <a16:creationId xmlns:a16="http://schemas.microsoft.com/office/drawing/2014/main" id="{E9A6E606-9E94-44BE-0B21-9747ECCDEA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82176" y="2456620"/>
              <a:ext cx="123198" cy="117511"/>
            </a:xfrm>
            <a:custGeom>
              <a:avLst/>
              <a:gdLst/>
              <a:ahLst/>
              <a:cxnLst>
                <a:cxn ang="0">
                  <a:pos x="27" y="20"/>
                </a:cxn>
                <a:cxn ang="0">
                  <a:pos x="27" y="12"/>
                </a:cxn>
                <a:cxn ang="0">
                  <a:pos x="28" y="2"/>
                </a:cxn>
                <a:cxn ang="0">
                  <a:pos x="20" y="7"/>
                </a:cxn>
                <a:cxn ang="0">
                  <a:pos x="13" y="10"/>
                </a:cxn>
                <a:cxn ang="0">
                  <a:pos x="14" y="15"/>
                </a:cxn>
                <a:cxn ang="0">
                  <a:pos x="7" y="12"/>
                </a:cxn>
                <a:cxn ang="0">
                  <a:pos x="2" y="20"/>
                </a:cxn>
                <a:cxn ang="0">
                  <a:pos x="2" y="33"/>
                </a:cxn>
                <a:cxn ang="0">
                  <a:pos x="6" y="43"/>
                </a:cxn>
                <a:cxn ang="0">
                  <a:pos x="8" y="48"/>
                </a:cxn>
                <a:cxn ang="0">
                  <a:pos x="18" y="49"/>
                </a:cxn>
                <a:cxn ang="0">
                  <a:pos x="22" y="48"/>
                </a:cxn>
                <a:cxn ang="0">
                  <a:pos x="18" y="42"/>
                </a:cxn>
                <a:cxn ang="0">
                  <a:pos x="24" y="44"/>
                </a:cxn>
                <a:cxn ang="0">
                  <a:pos x="32" y="43"/>
                </a:cxn>
                <a:cxn ang="0">
                  <a:pos x="28" y="36"/>
                </a:cxn>
                <a:cxn ang="0">
                  <a:pos x="22" y="36"/>
                </a:cxn>
                <a:cxn ang="0">
                  <a:pos x="26" y="29"/>
                </a:cxn>
                <a:cxn ang="0">
                  <a:pos x="33" y="25"/>
                </a:cxn>
                <a:cxn ang="0">
                  <a:pos x="27" y="20"/>
                </a:cxn>
                <a:cxn ang="0">
                  <a:pos x="53" y="30"/>
                </a:cxn>
                <a:cxn ang="0">
                  <a:pos x="49" y="32"/>
                </a:cxn>
                <a:cxn ang="0">
                  <a:pos x="45" y="30"/>
                </a:cxn>
                <a:cxn ang="0">
                  <a:pos x="38" y="33"/>
                </a:cxn>
                <a:cxn ang="0">
                  <a:pos x="42" y="43"/>
                </a:cxn>
                <a:cxn ang="0">
                  <a:pos x="39" y="46"/>
                </a:cxn>
                <a:cxn ang="0">
                  <a:pos x="42" y="51"/>
                </a:cxn>
                <a:cxn ang="0">
                  <a:pos x="50" y="42"/>
                </a:cxn>
                <a:cxn ang="0">
                  <a:pos x="53" y="30"/>
                </a:cxn>
              </a:cxnLst>
              <a:rect l="0" t="0" r="r" b="b"/>
              <a:pathLst>
                <a:path w="54" h="52">
                  <a:moveTo>
                    <a:pt x="27" y="20"/>
                  </a:moveTo>
                  <a:cubicBezTo>
                    <a:pt x="26" y="19"/>
                    <a:pt x="25" y="13"/>
                    <a:pt x="27" y="12"/>
                  </a:cubicBezTo>
                  <a:cubicBezTo>
                    <a:pt x="29" y="10"/>
                    <a:pt x="30" y="4"/>
                    <a:pt x="28" y="2"/>
                  </a:cubicBezTo>
                  <a:cubicBezTo>
                    <a:pt x="27" y="0"/>
                    <a:pt x="21" y="2"/>
                    <a:pt x="20" y="7"/>
                  </a:cubicBezTo>
                  <a:cubicBezTo>
                    <a:pt x="20" y="11"/>
                    <a:pt x="15" y="9"/>
                    <a:pt x="13" y="10"/>
                  </a:cubicBezTo>
                  <a:cubicBezTo>
                    <a:pt x="12" y="11"/>
                    <a:pt x="16" y="13"/>
                    <a:pt x="14" y="15"/>
                  </a:cubicBezTo>
                  <a:cubicBezTo>
                    <a:pt x="12" y="17"/>
                    <a:pt x="11" y="12"/>
                    <a:pt x="7" y="12"/>
                  </a:cubicBezTo>
                  <a:cubicBezTo>
                    <a:pt x="4" y="11"/>
                    <a:pt x="4" y="17"/>
                    <a:pt x="2" y="20"/>
                  </a:cubicBezTo>
                  <a:cubicBezTo>
                    <a:pt x="0" y="23"/>
                    <a:pt x="1" y="29"/>
                    <a:pt x="2" y="33"/>
                  </a:cubicBezTo>
                  <a:cubicBezTo>
                    <a:pt x="2" y="37"/>
                    <a:pt x="7" y="39"/>
                    <a:pt x="6" y="43"/>
                  </a:cubicBezTo>
                  <a:cubicBezTo>
                    <a:pt x="5" y="44"/>
                    <a:pt x="7" y="46"/>
                    <a:pt x="8" y="48"/>
                  </a:cubicBezTo>
                  <a:cubicBezTo>
                    <a:pt x="12" y="48"/>
                    <a:pt x="16" y="48"/>
                    <a:pt x="18" y="49"/>
                  </a:cubicBezTo>
                  <a:cubicBezTo>
                    <a:pt x="19" y="49"/>
                    <a:pt x="20" y="49"/>
                    <a:pt x="22" y="48"/>
                  </a:cubicBezTo>
                  <a:cubicBezTo>
                    <a:pt x="21" y="46"/>
                    <a:pt x="17" y="44"/>
                    <a:pt x="18" y="42"/>
                  </a:cubicBezTo>
                  <a:cubicBezTo>
                    <a:pt x="18" y="40"/>
                    <a:pt x="21" y="42"/>
                    <a:pt x="24" y="44"/>
                  </a:cubicBezTo>
                  <a:cubicBezTo>
                    <a:pt x="26" y="46"/>
                    <a:pt x="31" y="46"/>
                    <a:pt x="32" y="43"/>
                  </a:cubicBezTo>
                  <a:cubicBezTo>
                    <a:pt x="32" y="42"/>
                    <a:pt x="31" y="35"/>
                    <a:pt x="28" y="36"/>
                  </a:cubicBezTo>
                  <a:cubicBezTo>
                    <a:pt x="24" y="38"/>
                    <a:pt x="24" y="37"/>
                    <a:pt x="22" y="36"/>
                  </a:cubicBezTo>
                  <a:cubicBezTo>
                    <a:pt x="21" y="34"/>
                    <a:pt x="25" y="31"/>
                    <a:pt x="26" y="29"/>
                  </a:cubicBezTo>
                  <a:cubicBezTo>
                    <a:pt x="26" y="26"/>
                    <a:pt x="32" y="27"/>
                    <a:pt x="33" y="25"/>
                  </a:cubicBezTo>
                  <a:cubicBezTo>
                    <a:pt x="34" y="23"/>
                    <a:pt x="29" y="20"/>
                    <a:pt x="27" y="20"/>
                  </a:cubicBezTo>
                  <a:close/>
                  <a:moveTo>
                    <a:pt x="53" y="30"/>
                  </a:moveTo>
                  <a:cubicBezTo>
                    <a:pt x="51" y="29"/>
                    <a:pt x="50" y="32"/>
                    <a:pt x="49" y="32"/>
                  </a:cubicBezTo>
                  <a:cubicBezTo>
                    <a:pt x="47" y="33"/>
                    <a:pt x="46" y="26"/>
                    <a:pt x="45" y="30"/>
                  </a:cubicBezTo>
                  <a:cubicBezTo>
                    <a:pt x="44" y="33"/>
                    <a:pt x="41" y="28"/>
                    <a:pt x="38" y="33"/>
                  </a:cubicBezTo>
                  <a:cubicBezTo>
                    <a:pt x="34" y="38"/>
                    <a:pt x="40" y="42"/>
                    <a:pt x="42" y="43"/>
                  </a:cubicBezTo>
                  <a:cubicBezTo>
                    <a:pt x="44" y="45"/>
                    <a:pt x="42" y="47"/>
                    <a:pt x="39" y="46"/>
                  </a:cubicBezTo>
                  <a:cubicBezTo>
                    <a:pt x="36" y="46"/>
                    <a:pt x="38" y="51"/>
                    <a:pt x="42" y="51"/>
                  </a:cubicBezTo>
                  <a:cubicBezTo>
                    <a:pt x="46" y="52"/>
                    <a:pt x="50" y="44"/>
                    <a:pt x="50" y="42"/>
                  </a:cubicBezTo>
                  <a:cubicBezTo>
                    <a:pt x="49" y="40"/>
                    <a:pt x="54" y="31"/>
                    <a:pt x="53" y="3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3" name="Freeform 134">
              <a:extLst>
                <a:ext uri="{FF2B5EF4-FFF2-40B4-BE49-F238E27FC236}">
                  <a16:creationId xmlns:a16="http://schemas.microsoft.com/office/drawing/2014/main" id="{77E7A573-ABD9-036C-566F-CBC6EDB303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67466" y="1986574"/>
              <a:ext cx="318418" cy="562918"/>
            </a:xfrm>
            <a:custGeom>
              <a:avLst/>
              <a:gdLst/>
              <a:ahLst/>
              <a:cxnLst>
                <a:cxn ang="0">
                  <a:pos x="137" y="53"/>
                </a:cxn>
                <a:cxn ang="0">
                  <a:pos x="135" y="33"/>
                </a:cxn>
                <a:cxn ang="0">
                  <a:pos x="118" y="12"/>
                </a:cxn>
                <a:cxn ang="0">
                  <a:pos x="98" y="11"/>
                </a:cxn>
                <a:cxn ang="0">
                  <a:pos x="79" y="11"/>
                </a:cxn>
                <a:cxn ang="0">
                  <a:pos x="68" y="23"/>
                </a:cxn>
                <a:cxn ang="0">
                  <a:pos x="56" y="37"/>
                </a:cxn>
                <a:cxn ang="0">
                  <a:pos x="47" y="51"/>
                </a:cxn>
                <a:cxn ang="0">
                  <a:pos x="37" y="60"/>
                </a:cxn>
                <a:cxn ang="0">
                  <a:pos x="29" y="85"/>
                </a:cxn>
                <a:cxn ang="0">
                  <a:pos x="31" y="97"/>
                </a:cxn>
                <a:cxn ang="0">
                  <a:pos x="12" y="105"/>
                </a:cxn>
                <a:cxn ang="0">
                  <a:pos x="11" y="127"/>
                </a:cxn>
                <a:cxn ang="0">
                  <a:pos x="18" y="146"/>
                </a:cxn>
                <a:cxn ang="0">
                  <a:pos x="15" y="157"/>
                </a:cxn>
                <a:cxn ang="0">
                  <a:pos x="8" y="171"/>
                </a:cxn>
                <a:cxn ang="0">
                  <a:pos x="3" y="187"/>
                </a:cxn>
                <a:cxn ang="0">
                  <a:pos x="0" y="188"/>
                </a:cxn>
                <a:cxn ang="0">
                  <a:pos x="9" y="211"/>
                </a:cxn>
                <a:cxn ang="0">
                  <a:pos x="17" y="230"/>
                </a:cxn>
                <a:cxn ang="0">
                  <a:pos x="20" y="244"/>
                </a:cxn>
                <a:cxn ang="0">
                  <a:pos x="33" y="238"/>
                </a:cxn>
                <a:cxn ang="0">
                  <a:pos x="46" y="233"/>
                </a:cxn>
                <a:cxn ang="0">
                  <a:pos x="57" y="230"/>
                </a:cxn>
                <a:cxn ang="0">
                  <a:pos x="59" y="220"/>
                </a:cxn>
                <a:cxn ang="0">
                  <a:pos x="61" y="196"/>
                </a:cxn>
                <a:cxn ang="0">
                  <a:pos x="77" y="179"/>
                </a:cxn>
                <a:cxn ang="0">
                  <a:pos x="73" y="158"/>
                </a:cxn>
                <a:cxn ang="0">
                  <a:pos x="64" y="144"/>
                </a:cxn>
                <a:cxn ang="0">
                  <a:pos x="71" y="124"/>
                </a:cxn>
                <a:cxn ang="0">
                  <a:pos x="84" y="110"/>
                </a:cxn>
                <a:cxn ang="0">
                  <a:pos x="112" y="91"/>
                </a:cxn>
                <a:cxn ang="0">
                  <a:pos x="115" y="71"/>
                </a:cxn>
                <a:cxn ang="0">
                  <a:pos x="134" y="64"/>
                </a:cxn>
                <a:cxn ang="0">
                  <a:pos x="139" y="58"/>
                </a:cxn>
                <a:cxn ang="0">
                  <a:pos x="75" y="220"/>
                </a:cxn>
              </a:cxnLst>
              <a:rect l="0" t="0" r="r" b="b"/>
              <a:pathLst>
                <a:path w="140" h="247">
                  <a:moveTo>
                    <a:pt x="139" y="58"/>
                  </a:moveTo>
                  <a:cubicBezTo>
                    <a:pt x="137" y="57"/>
                    <a:pt x="134" y="53"/>
                    <a:pt x="137" y="53"/>
                  </a:cubicBezTo>
                  <a:cubicBezTo>
                    <a:pt x="139" y="53"/>
                    <a:pt x="140" y="44"/>
                    <a:pt x="137" y="43"/>
                  </a:cubicBezTo>
                  <a:cubicBezTo>
                    <a:pt x="134" y="41"/>
                    <a:pt x="137" y="34"/>
                    <a:pt x="135" y="33"/>
                  </a:cubicBezTo>
                  <a:cubicBezTo>
                    <a:pt x="132" y="31"/>
                    <a:pt x="134" y="26"/>
                    <a:pt x="134" y="22"/>
                  </a:cubicBezTo>
                  <a:cubicBezTo>
                    <a:pt x="135" y="18"/>
                    <a:pt x="124" y="15"/>
                    <a:pt x="118" y="12"/>
                  </a:cubicBezTo>
                  <a:cubicBezTo>
                    <a:pt x="112" y="10"/>
                    <a:pt x="109" y="5"/>
                    <a:pt x="105" y="3"/>
                  </a:cubicBezTo>
                  <a:cubicBezTo>
                    <a:pt x="100" y="0"/>
                    <a:pt x="98" y="7"/>
                    <a:pt x="98" y="11"/>
                  </a:cubicBezTo>
                  <a:cubicBezTo>
                    <a:pt x="98" y="16"/>
                    <a:pt x="94" y="16"/>
                    <a:pt x="91" y="13"/>
                  </a:cubicBezTo>
                  <a:cubicBezTo>
                    <a:pt x="87" y="11"/>
                    <a:pt x="84" y="13"/>
                    <a:pt x="79" y="11"/>
                  </a:cubicBezTo>
                  <a:cubicBezTo>
                    <a:pt x="74" y="9"/>
                    <a:pt x="76" y="16"/>
                    <a:pt x="76" y="19"/>
                  </a:cubicBezTo>
                  <a:cubicBezTo>
                    <a:pt x="76" y="23"/>
                    <a:pt x="71" y="23"/>
                    <a:pt x="68" y="23"/>
                  </a:cubicBezTo>
                  <a:cubicBezTo>
                    <a:pt x="64" y="23"/>
                    <a:pt x="59" y="25"/>
                    <a:pt x="59" y="29"/>
                  </a:cubicBezTo>
                  <a:cubicBezTo>
                    <a:pt x="59" y="33"/>
                    <a:pt x="54" y="35"/>
                    <a:pt x="56" y="37"/>
                  </a:cubicBezTo>
                  <a:cubicBezTo>
                    <a:pt x="57" y="39"/>
                    <a:pt x="55" y="41"/>
                    <a:pt x="53" y="43"/>
                  </a:cubicBezTo>
                  <a:cubicBezTo>
                    <a:pt x="51" y="44"/>
                    <a:pt x="49" y="50"/>
                    <a:pt x="47" y="51"/>
                  </a:cubicBezTo>
                  <a:cubicBezTo>
                    <a:pt x="46" y="53"/>
                    <a:pt x="48" y="56"/>
                    <a:pt x="45" y="58"/>
                  </a:cubicBezTo>
                  <a:cubicBezTo>
                    <a:pt x="42" y="60"/>
                    <a:pt x="38" y="58"/>
                    <a:pt x="37" y="60"/>
                  </a:cubicBezTo>
                  <a:cubicBezTo>
                    <a:pt x="35" y="62"/>
                    <a:pt x="37" y="65"/>
                    <a:pt x="36" y="70"/>
                  </a:cubicBezTo>
                  <a:cubicBezTo>
                    <a:pt x="36" y="75"/>
                    <a:pt x="32" y="80"/>
                    <a:pt x="29" y="85"/>
                  </a:cubicBezTo>
                  <a:cubicBezTo>
                    <a:pt x="25" y="89"/>
                    <a:pt x="30" y="90"/>
                    <a:pt x="31" y="91"/>
                  </a:cubicBezTo>
                  <a:cubicBezTo>
                    <a:pt x="33" y="91"/>
                    <a:pt x="33" y="94"/>
                    <a:pt x="31" y="97"/>
                  </a:cubicBezTo>
                  <a:cubicBezTo>
                    <a:pt x="30" y="100"/>
                    <a:pt x="26" y="98"/>
                    <a:pt x="24" y="97"/>
                  </a:cubicBezTo>
                  <a:cubicBezTo>
                    <a:pt x="22" y="97"/>
                    <a:pt x="16" y="100"/>
                    <a:pt x="12" y="105"/>
                  </a:cubicBezTo>
                  <a:cubicBezTo>
                    <a:pt x="9" y="110"/>
                    <a:pt x="10" y="114"/>
                    <a:pt x="11" y="116"/>
                  </a:cubicBezTo>
                  <a:cubicBezTo>
                    <a:pt x="12" y="119"/>
                    <a:pt x="9" y="122"/>
                    <a:pt x="11" y="127"/>
                  </a:cubicBezTo>
                  <a:cubicBezTo>
                    <a:pt x="14" y="133"/>
                    <a:pt x="10" y="134"/>
                    <a:pt x="11" y="138"/>
                  </a:cubicBezTo>
                  <a:cubicBezTo>
                    <a:pt x="11" y="142"/>
                    <a:pt x="18" y="142"/>
                    <a:pt x="18" y="146"/>
                  </a:cubicBezTo>
                  <a:cubicBezTo>
                    <a:pt x="19" y="151"/>
                    <a:pt x="16" y="152"/>
                    <a:pt x="14" y="152"/>
                  </a:cubicBezTo>
                  <a:cubicBezTo>
                    <a:pt x="12" y="152"/>
                    <a:pt x="12" y="156"/>
                    <a:pt x="15" y="157"/>
                  </a:cubicBezTo>
                  <a:cubicBezTo>
                    <a:pt x="17" y="159"/>
                    <a:pt x="16" y="166"/>
                    <a:pt x="15" y="168"/>
                  </a:cubicBezTo>
                  <a:cubicBezTo>
                    <a:pt x="14" y="170"/>
                    <a:pt x="7" y="168"/>
                    <a:pt x="8" y="171"/>
                  </a:cubicBezTo>
                  <a:cubicBezTo>
                    <a:pt x="8" y="174"/>
                    <a:pt x="6" y="178"/>
                    <a:pt x="6" y="180"/>
                  </a:cubicBezTo>
                  <a:cubicBezTo>
                    <a:pt x="6" y="182"/>
                    <a:pt x="6" y="189"/>
                    <a:pt x="3" y="187"/>
                  </a:cubicBezTo>
                  <a:cubicBezTo>
                    <a:pt x="3" y="187"/>
                    <a:pt x="1" y="187"/>
                    <a:pt x="0" y="187"/>
                  </a:cubicBezTo>
                  <a:cubicBezTo>
                    <a:pt x="0" y="187"/>
                    <a:pt x="0" y="188"/>
                    <a:pt x="0" y="188"/>
                  </a:cubicBezTo>
                  <a:cubicBezTo>
                    <a:pt x="0" y="192"/>
                    <a:pt x="1" y="196"/>
                    <a:pt x="5" y="199"/>
                  </a:cubicBezTo>
                  <a:cubicBezTo>
                    <a:pt x="9" y="202"/>
                    <a:pt x="6" y="207"/>
                    <a:pt x="9" y="211"/>
                  </a:cubicBezTo>
                  <a:cubicBezTo>
                    <a:pt x="12" y="215"/>
                    <a:pt x="11" y="218"/>
                    <a:pt x="15" y="221"/>
                  </a:cubicBezTo>
                  <a:cubicBezTo>
                    <a:pt x="18" y="224"/>
                    <a:pt x="18" y="226"/>
                    <a:pt x="17" y="230"/>
                  </a:cubicBezTo>
                  <a:cubicBezTo>
                    <a:pt x="15" y="234"/>
                    <a:pt x="20" y="233"/>
                    <a:pt x="20" y="235"/>
                  </a:cubicBezTo>
                  <a:cubicBezTo>
                    <a:pt x="20" y="237"/>
                    <a:pt x="19" y="242"/>
                    <a:pt x="20" y="244"/>
                  </a:cubicBezTo>
                  <a:cubicBezTo>
                    <a:pt x="21" y="247"/>
                    <a:pt x="24" y="244"/>
                    <a:pt x="29" y="244"/>
                  </a:cubicBezTo>
                  <a:cubicBezTo>
                    <a:pt x="34" y="244"/>
                    <a:pt x="33" y="241"/>
                    <a:pt x="33" y="238"/>
                  </a:cubicBezTo>
                  <a:cubicBezTo>
                    <a:pt x="33" y="234"/>
                    <a:pt x="36" y="236"/>
                    <a:pt x="37" y="234"/>
                  </a:cubicBezTo>
                  <a:cubicBezTo>
                    <a:pt x="37" y="232"/>
                    <a:pt x="42" y="231"/>
                    <a:pt x="46" y="233"/>
                  </a:cubicBezTo>
                  <a:cubicBezTo>
                    <a:pt x="50" y="235"/>
                    <a:pt x="52" y="232"/>
                    <a:pt x="53" y="228"/>
                  </a:cubicBezTo>
                  <a:cubicBezTo>
                    <a:pt x="53" y="224"/>
                    <a:pt x="55" y="229"/>
                    <a:pt x="57" y="230"/>
                  </a:cubicBezTo>
                  <a:cubicBezTo>
                    <a:pt x="58" y="230"/>
                    <a:pt x="61" y="223"/>
                    <a:pt x="63" y="219"/>
                  </a:cubicBezTo>
                  <a:cubicBezTo>
                    <a:pt x="65" y="214"/>
                    <a:pt x="63" y="215"/>
                    <a:pt x="59" y="220"/>
                  </a:cubicBezTo>
                  <a:cubicBezTo>
                    <a:pt x="55" y="224"/>
                    <a:pt x="57" y="215"/>
                    <a:pt x="59" y="212"/>
                  </a:cubicBezTo>
                  <a:cubicBezTo>
                    <a:pt x="60" y="208"/>
                    <a:pt x="60" y="198"/>
                    <a:pt x="61" y="196"/>
                  </a:cubicBezTo>
                  <a:cubicBezTo>
                    <a:pt x="61" y="193"/>
                    <a:pt x="62" y="190"/>
                    <a:pt x="67" y="189"/>
                  </a:cubicBezTo>
                  <a:cubicBezTo>
                    <a:pt x="72" y="188"/>
                    <a:pt x="78" y="182"/>
                    <a:pt x="77" y="179"/>
                  </a:cubicBezTo>
                  <a:cubicBezTo>
                    <a:pt x="76" y="177"/>
                    <a:pt x="84" y="173"/>
                    <a:pt x="84" y="170"/>
                  </a:cubicBezTo>
                  <a:cubicBezTo>
                    <a:pt x="84" y="168"/>
                    <a:pt x="76" y="160"/>
                    <a:pt x="73" y="158"/>
                  </a:cubicBezTo>
                  <a:cubicBezTo>
                    <a:pt x="70" y="157"/>
                    <a:pt x="65" y="158"/>
                    <a:pt x="65" y="156"/>
                  </a:cubicBezTo>
                  <a:cubicBezTo>
                    <a:pt x="66" y="154"/>
                    <a:pt x="64" y="147"/>
                    <a:pt x="64" y="144"/>
                  </a:cubicBezTo>
                  <a:cubicBezTo>
                    <a:pt x="63" y="140"/>
                    <a:pt x="68" y="136"/>
                    <a:pt x="68" y="133"/>
                  </a:cubicBezTo>
                  <a:cubicBezTo>
                    <a:pt x="68" y="129"/>
                    <a:pt x="68" y="125"/>
                    <a:pt x="71" y="124"/>
                  </a:cubicBezTo>
                  <a:cubicBezTo>
                    <a:pt x="74" y="123"/>
                    <a:pt x="72" y="120"/>
                    <a:pt x="76" y="119"/>
                  </a:cubicBezTo>
                  <a:cubicBezTo>
                    <a:pt x="80" y="118"/>
                    <a:pt x="80" y="112"/>
                    <a:pt x="84" y="110"/>
                  </a:cubicBezTo>
                  <a:cubicBezTo>
                    <a:pt x="89" y="108"/>
                    <a:pt x="89" y="107"/>
                    <a:pt x="95" y="104"/>
                  </a:cubicBezTo>
                  <a:cubicBezTo>
                    <a:pt x="101" y="101"/>
                    <a:pt x="110" y="94"/>
                    <a:pt x="112" y="91"/>
                  </a:cubicBezTo>
                  <a:cubicBezTo>
                    <a:pt x="114" y="87"/>
                    <a:pt x="106" y="84"/>
                    <a:pt x="111" y="80"/>
                  </a:cubicBezTo>
                  <a:cubicBezTo>
                    <a:pt x="116" y="76"/>
                    <a:pt x="112" y="72"/>
                    <a:pt x="115" y="71"/>
                  </a:cubicBezTo>
                  <a:cubicBezTo>
                    <a:pt x="119" y="69"/>
                    <a:pt x="120" y="68"/>
                    <a:pt x="123" y="65"/>
                  </a:cubicBezTo>
                  <a:cubicBezTo>
                    <a:pt x="125" y="62"/>
                    <a:pt x="128" y="65"/>
                    <a:pt x="134" y="64"/>
                  </a:cubicBezTo>
                  <a:cubicBezTo>
                    <a:pt x="137" y="63"/>
                    <a:pt x="139" y="63"/>
                    <a:pt x="140" y="64"/>
                  </a:cubicBezTo>
                  <a:cubicBezTo>
                    <a:pt x="140" y="61"/>
                    <a:pt x="140" y="59"/>
                    <a:pt x="139" y="58"/>
                  </a:cubicBezTo>
                  <a:close/>
                  <a:moveTo>
                    <a:pt x="83" y="205"/>
                  </a:moveTo>
                  <a:cubicBezTo>
                    <a:pt x="76" y="205"/>
                    <a:pt x="73" y="218"/>
                    <a:pt x="75" y="220"/>
                  </a:cubicBezTo>
                  <a:cubicBezTo>
                    <a:pt x="76" y="221"/>
                    <a:pt x="89" y="205"/>
                    <a:pt x="83" y="20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4" name="Freeform 135">
              <a:extLst>
                <a:ext uri="{FF2B5EF4-FFF2-40B4-BE49-F238E27FC236}">
                  <a16:creationId xmlns:a16="http://schemas.microsoft.com/office/drawing/2014/main" id="{1A25FA08-082D-33EA-E433-CD2B6A6014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29024" y="2382701"/>
              <a:ext cx="163000" cy="79605"/>
            </a:xfrm>
            <a:custGeom>
              <a:avLst/>
              <a:gdLst/>
              <a:ahLst/>
              <a:cxnLst>
                <a:cxn ang="0">
                  <a:pos x="66" y="10"/>
                </a:cxn>
                <a:cxn ang="0">
                  <a:pos x="69" y="2"/>
                </a:cxn>
                <a:cxn ang="0">
                  <a:pos x="66" y="4"/>
                </a:cxn>
                <a:cxn ang="0">
                  <a:pos x="45" y="1"/>
                </a:cxn>
                <a:cxn ang="0">
                  <a:pos x="24" y="6"/>
                </a:cxn>
                <a:cxn ang="0">
                  <a:pos x="17" y="12"/>
                </a:cxn>
                <a:cxn ang="0">
                  <a:pos x="19" y="19"/>
                </a:cxn>
                <a:cxn ang="0">
                  <a:pos x="26" y="23"/>
                </a:cxn>
                <a:cxn ang="0">
                  <a:pos x="28" y="28"/>
                </a:cxn>
                <a:cxn ang="0">
                  <a:pos x="28" y="28"/>
                </a:cxn>
                <a:cxn ang="0">
                  <a:pos x="40" y="28"/>
                </a:cxn>
                <a:cxn ang="0">
                  <a:pos x="52" y="34"/>
                </a:cxn>
                <a:cxn ang="0">
                  <a:pos x="62" y="35"/>
                </a:cxn>
                <a:cxn ang="0">
                  <a:pos x="63" y="32"/>
                </a:cxn>
                <a:cxn ang="0">
                  <a:pos x="66" y="28"/>
                </a:cxn>
                <a:cxn ang="0">
                  <a:pos x="63" y="22"/>
                </a:cxn>
                <a:cxn ang="0">
                  <a:pos x="63" y="16"/>
                </a:cxn>
                <a:cxn ang="0">
                  <a:pos x="66" y="10"/>
                </a:cxn>
                <a:cxn ang="0">
                  <a:pos x="7" y="18"/>
                </a:cxn>
                <a:cxn ang="0">
                  <a:pos x="3" y="28"/>
                </a:cxn>
                <a:cxn ang="0">
                  <a:pos x="15" y="20"/>
                </a:cxn>
                <a:cxn ang="0">
                  <a:pos x="7" y="18"/>
                </a:cxn>
                <a:cxn ang="0">
                  <a:pos x="12" y="13"/>
                </a:cxn>
                <a:cxn ang="0">
                  <a:pos x="5" y="14"/>
                </a:cxn>
                <a:cxn ang="0">
                  <a:pos x="12" y="13"/>
                </a:cxn>
              </a:cxnLst>
              <a:rect l="0" t="0" r="r" b="b"/>
              <a:pathLst>
                <a:path w="71" h="35">
                  <a:moveTo>
                    <a:pt x="66" y="10"/>
                  </a:moveTo>
                  <a:cubicBezTo>
                    <a:pt x="68" y="7"/>
                    <a:pt x="71" y="6"/>
                    <a:pt x="69" y="2"/>
                  </a:cubicBezTo>
                  <a:cubicBezTo>
                    <a:pt x="68" y="3"/>
                    <a:pt x="67" y="3"/>
                    <a:pt x="66" y="4"/>
                  </a:cubicBezTo>
                  <a:cubicBezTo>
                    <a:pt x="61" y="5"/>
                    <a:pt x="51" y="0"/>
                    <a:pt x="45" y="1"/>
                  </a:cubicBezTo>
                  <a:cubicBezTo>
                    <a:pt x="39" y="3"/>
                    <a:pt x="27" y="3"/>
                    <a:pt x="24" y="6"/>
                  </a:cubicBezTo>
                  <a:cubicBezTo>
                    <a:pt x="21" y="9"/>
                    <a:pt x="14" y="9"/>
                    <a:pt x="17" y="12"/>
                  </a:cubicBezTo>
                  <a:cubicBezTo>
                    <a:pt x="20" y="15"/>
                    <a:pt x="17" y="16"/>
                    <a:pt x="19" y="19"/>
                  </a:cubicBezTo>
                  <a:cubicBezTo>
                    <a:pt x="22" y="22"/>
                    <a:pt x="23" y="24"/>
                    <a:pt x="26" y="23"/>
                  </a:cubicBezTo>
                  <a:cubicBezTo>
                    <a:pt x="29" y="22"/>
                    <a:pt x="32" y="24"/>
                    <a:pt x="28" y="2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34" y="27"/>
                    <a:pt x="39" y="27"/>
                    <a:pt x="40" y="28"/>
                  </a:cubicBezTo>
                  <a:cubicBezTo>
                    <a:pt x="42" y="29"/>
                    <a:pt x="50" y="35"/>
                    <a:pt x="52" y="34"/>
                  </a:cubicBezTo>
                  <a:cubicBezTo>
                    <a:pt x="53" y="34"/>
                    <a:pt x="58" y="34"/>
                    <a:pt x="62" y="35"/>
                  </a:cubicBezTo>
                  <a:cubicBezTo>
                    <a:pt x="62" y="34"/>
                    <a:pt x="62" y="32"/>
                    <a:pt x="63" y="32"/>
                  </a:cubicBezTo>
                  <a:cubicBezTo>
                    <a:pt x="64" y="31"/>
                    <a:pt x="68" y="31"/>
                    <a:pt x="66" y="28"/>
                  </a:cubicBezTo>
                  <a:cubicBezTo>
                    <a:pt x="64" y="26"/>
                    <a:pt x="64" y="25"/>
                    <a:pt x="63" y="22"/>
                  </a:cubicBezTo>
                  <a:cubicBezTo>
                    <a:pt x="63" y="19"/>
                    <a:pt x="62" y="18"/>
                    <a:pt x="63" y="16"/>
                  </a:cubicBezTo>
                  <a:cubicBezTo>
                    <a:pt x="63" y="14"/>
                    <a:pt x="65" y="13"/>
                    <a:pt x="66" y="10"/>
                  </a:cubicBezTo>
                  <a:close/>
                  <a:moveTo>
                    <a:pt x="7" y="18"/>
                  </a:moveTo>
                  <a:cubicBezTo>
                    <a:pt x="1" y="20"/>
                    <a:pt x="0" y="28"/>
                    <a:pt x="3" y="28"/>
                  </a:cubicBezTo>
                  <a:cubicBezTo>
                    <a:pt x="6" y="28"/>
                    <a:pt x="13" y="22"/>
                    <a:pt x="15" y="20"/>
                  </a:cubicBezTo>
                  <a:cubicBezTo>
                    <a:pt x="16" y="18"/>
                    <a:pt x="13" y="16"/>
                    <a:pt x="7" y="18"/>
                  </a:cubicBezTo>
                  <a:close/>
                  <a:moveTo>
                    <a:pt x="12" y="13"/>
                  </a:moveTo>
                  <a:cubicBezTo>
                    <a:pt x="14" y="11"/>
                    <a:pt x="3" y="12"/>
                    <a:pt x="5" y="14"/>
                  </a:cubicBezTo>
                  <a:cubicBezTo>
                    <a:pt x="7" y="16"/>
                    <a:pt x="11" y="16"/>
                    <a:pt x="12" y="1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5" name="Freeform 136">
              <a:extLst>
                <a:ext uri="{FF2B5EF4-FFF2-40B4-BE49-F238E27FC236}">
                  <a16:creationId xmlns:a16="http://schemas.microsoft.com/office/drawing/2014/main" id="{5FA2F897-E2D7-BECA-9B7A-92C1C5FC4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8489" y="4022176"/>
              <a:ext cx="206593" cy="252082"/>
            </a:xfrm>
            <a:custGeom>
              <a:avLst/>
              <a:gdLst/>
              <a:ahLst/>
              <a:cxnLst>
                <a:cxn ang="0">
                  <a:pos x="80" y="25"/>
                </a:cxn>
                <a:cxn ang="0">
                  <a:pos x="85" y="17"/>
                </a:cxn>
                <a:cxn ang="0">
                  <a:pos x="91" y="9"/>
                </a:cxn>
                <a:cxn ang="0">
                  <a:pos x="85" y="11"/>
                </a:cxn>
                <a:cxn ang="0">
                  <a:pos x="80" y="8"/>
                </a:cxn>
                <a:cxn ang="0">
                  <a:pos x="70" y="10"/>
                </a:cxn>
                <a:cxn ang="0">
                  <a:pos x="62" y="16"/>
                </a:cxn>
                <a:cxn ang="0">
                  <a:pos x="49" y="14"/>
                </a:cxn>
                <a:cxn ang="0">
                  <a:pos x="36" y="7"/>
                </a:cxn>
                <a:cxn ang="0">
                  <a:pos x="25" y="4"/>
                </a:cxn>
                <a:cxn ang="0">
                  <a:pos x="18" y="1"/>
                </a:cxn>
                <a:cxn ang="0">
                  <a:pos x="12" y="0"/>
                </a:cxn>
                <a:cxn ang="0">
                  <a:pos x="3" y="6"/>
                </a:cxn>
                <a:cxn ang="0">
                  <a:pos x="1" y="8"/>
                </a:cxn>
                <a:cxn ang="0">
                  <a:pos x="6" y="13"/>
                </a:cxn>
                <a:cxn ang="0">
                  <a:pos x="7" y="21"/>
                </a:cxn>
                <a:cxn ang="0">
                  <a:pos x="12" y="25"/>
                </a:cxn>
                <a:cxn ang="0">
                  <a:pos x="11" y="34"/>
                </a:cxn>
                <a:cxn ang="0">
                  <a:pos x="4" y="47"/>
                </a:cxn>
                <a:cxn ang="0">
                  <a:pos x="1" y="54"/>
                </a:cxn>
                <a:cxn ang="0">
                  <a:pos x="8" y="59"/>
                </a:cxn>
                <a:cxn ang="0">
                  <a:pos x="0" y="66"/>
                </a:cxn>
                <a:cxn ang="0">
                  <a:pos x="0" y="67"/>
                </a:cxn>
                <a:cxn ang="0">
                  <a:pos x="43" y="90"/>
                </a:cxn>
                <a:cxn ang="0">
                  <a:pos x="42" y="96"/>
                </a:cxn>
                <a:cxn ang="0">
                  <a:pos x="61" y="110"/>
                </a:cxn>
                <a:cxn ang="0">
                  <a:pos x="72" y="85"/>
                </a:cxn>
                <a:cxn ang="0">
                  <a:pos x="79" y="80"/>
                </a:cxn>
                <a:cxn ang="0">
                  <a:pos x="85" y="76"/>
                </a:cxn>
                <a:cxn ang="0">
                  <a:pos x="86" y="74"/>
                </a:cxn>
                <a:cxn ang="0">
                  <a:pos x="81" y="65"/>
                </a:cxn>
                <a:cxn ang="0">
                  <a:pos x="80" y="25"/>
                </a:cxn>
              </a:cxnLst>
              <a:rect l="0" t="0" r="r" b="b"/>
              <a:pathLst>
                <a:path w="91" h="110">
                  <a:moveTo>
                    <a:pt x="80" y="25"/>
                  </a:moveTo>
                  <a:cubicBezTo>
                    <a:pt x="85" y="17"/>
                    <a:pt x="85" y="17"/>
                    <a:pt x="85" y="17"/>
                  </a:cubicBezTo>
                  <a:cubicBezTo>
                    <a:pt x="91" y="9"/>
                    <a:pt x="91" y="9"/>
                    <a:pt x="91" y="9"/>
                  </a:cubicBezTo>
                  <a:cubicBezTo>
                    <a:pt x="88" y="10"/>
                    <a:pt x="86" y="10"/>
                    <a:pt x="85" y="11"/>
                  </a:cubicBezTo>
                  <a:cubicBezTo>
                    <a:pt x="83" y="12"/>
                    <a:pt x="80" y="10"/>
                    <a:pt x="80" y="8"/>
                  </a:cubicBezTo>
                  <a:cubicBezTo>
                    <a:pt x="79" y="7"/>
                    <a:pt x="74" y="8"/>
                    <a:pt x="70" y="10"/>
                  </a:cubicBezTo>
                  <a:cubicBezTo>
                    <a:pt x="66" y="13"/>
                    <a:pt x="64" y="17"/>
                    <a:pt x="62" y="16"/>
                  </a:cubicBezTo>
                  <a:cubicBezTo>
                    <a:pt x="61" y="15"/>
                    <a:pt x="52" y="14"/>
                    <a:pt x="49" y="14"/>
                  </a:cubicBezTo>
                  <a:cubicBezTo>
                    <a:pt x="47" y="14"/>
                    <a:pt x="39" y="9"/>
                    <a:pt x="36" y="7"/>
                  </a:cubicBezTo>
                  <a:cubicBezTo>
                    <a:pt x="34" y="4"/>
                    <a:pt x="27" y="5"/>
                    <a:pt x="25" y="4"/>
                  </a:cubicBezTo>
                  <a:cubicBezTo>
                    <a:pt x="23" y="3"/>
                    <a:pt x="20" y="3"/>
                    <a:pt x="18" y="1"/>
                  </a:cubicBezTo>
                  <a:cubicBezTo>
                    <a:pt x="17" y="0"/>
                    <a:pt x="14" y="0"/>
                    <a:pt x="12" y="0"/>
                  </a:cubicBezTo>
                  <a:cubicBezTo>
                    <a:pt x="9" y="1"/>
                    <a:pt x="3" y="4"/>
                    <a:pt x="3" y="6"/>
                  </a:cubicBezTo>
                  <a:cubicBezTo>
                    <a:pt x="2" y="7"/>
                    <a:pt x="2" y="8"/>
                    <a:pt x="1" y="8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2" y="25"/>
                    <a:pt x="12" y="30"/>
                    <a:pt x="11" y="34"/>
                  </a:cubicBezTo>
                  <a:cubicBezTo>
                    <a:pt x="11" y="39"/>
                    <a:pt x="7" y="45"/>
                    <a:pt x="4" y="47"/>
                  </a:cubicBezTo>
                  <a:cubicBezTo>
                    <a:pt x="3" y="48"/>
                    <a:pt x="2" y="51"/>
                    <a:pt x="1" y="54"/>
                  </a:cubicBezTo>
                  <a:cubicBezTo>
                    <a:pt x="5" y="56"/>
                    <a:pt x="8" y="57"/>
                    <a:pt x="8" y="59"/>
                  </a:cubicBezTo>
                  <a:cubicBezTo>
                    <a:pt x="8" y="61"/>
                    <a:pt x="0" y="60"/>
                    <a:pt x="0" y="66"/>
                  </a:cubicBezTo>
                  <a:cubicBezTo>
                    <a:pt x="0" y="66"/>
                    <a:pt x="0" y="67"/>
                    <a:pt x="0" y="67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42" y="96"/>
                    <a:pt x="42" y="96"/>
                    <a:pt x="42" y="96"/>
                  </a:cubicBezTo>
                  <a:cubicBezTo>
                    <a:pt x="42" y="96"/>
                    <a:pt x="52" y="103"/>
                    <a:pt x="61" y="110"/>
                  </a:cubicBezTo>
                  <a:cubicBezTo>
                    <a:pt x="65" y="99"/>
                    <a:pt x="71" y="88"/>
                    <a:pt x="72" y="85"/>
                  </a:cubicBezTo>
                  <a:cubicBezTo>
                    <a:pt x="75" y="82"/>
                    <a:pt x="77" y="82"/>
                    <a:pt x="79" y="80"/>
                  </a:cubicBezTo>
                  <a:cubicBezTo>
                    <a:pt x="81" y="77"/>
                    <a:pt x="82" y="81"/>
                    <a:pt x="85" y="76"/>
                  </a:cubicBezTo>
                  <a:cubicBezTo>
                    <a:pt x="86" y="75"/>
                    <a:pt x="86" y="75"/>
                    <a:pt x="86" y="74"/>
                  </a:cubicBezTo>
                  <a:cubicBezTo>
                    <a:pt x="81" y="65"/>
                    <a:pt x="81" y="65"/>
                    <a:pt x="81" y="65"/>
                  </a:cubicBezTo>
                  <a:lnTo>
                    <a:pt x="80" y="25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6" name="Freeform 137">
              <a:extLst>
                <a:ext uri="{FF2B5EF4-FFF2-40B4-BE49-F238E27FC236}">
                  <a16:creationId xmlns:a16="http://schemas.microsoft.com/office/drawing/2014/main" id="{7A165661-264B-0110-9630-C9F77AAB3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4768" y="4041129"/>
              <a:ext cx="140256" cy="145942"/>
            </a:xfrm>
            <a:custGeom>
              <a:avLst/>
              <a:gdLst/>
              <a:ahLst/>
              <a:cxnLst>
                <a:cxn ang="0">
                  <a:pos x="57" y="13"/>
                </a:cxn>
                <a:cxn ang="0">
                  <a:pos x="56" y="5"/>
                </a:cxn>
                <a:cxn ang="0">
                  <a:pos x="51" y="0"/>
                </a:cxn>
                <a:cxn ang="0">
                  <a:pos x="47" y="4"/>
                </a:cxn>
                <a:cxn ang="0">
                  <a:pos x="40" y="4"/>
                </a:cxn>
                <a:cxn ang="0">
                  <a:pos x="32" y="7"/>
                </a:cxn>
                <a:cxn ang="0">
                  <a:pos x="25" y="5"/>
                </a:cxn>
                <a:cxn ang="0">
                  <a:pos x="17" y="7"/>
                </a:cxn>
                <a:cxn ang="0">
                  <a:pos x="16" y="17"/>
                </a:cxn>
                <a:cxn ang="0">
                  <a:pos x="19" y="22"/>
                </a:cxn>
                <a:cxn ang="0">
                  <a:pos x="16" y="28"/>
                </a:cxn>
                <a:cxn ang="0">
                  <a:pos x="11" y="31"/>
                </a:cxn>
                <a:cxn ang="0">
                  <a:pos x="7" y="38"/>
                </a:cxn>
                <a:cxn ang="0">
                  <a:pos x="4" y="46"/>
                </a:cxn>
                <a:cxn ang="0">
                  <a:pos x="2" y="55"/>
                </a:cxn>
                <a:cxn ang="0">
                  <a:pos x="0" y="63"/>
                </a:cxn>
                <a:cxn ang="0">
                  <a:pos x="6" y="62"/>
                </a:cxn>
                <a:cxn ang="0">
                  <a:pos x="18" y="59"/>
                </a:cxn>
                <a:cxn ang="0">
                  <a:pos x="27" y="58"/>
                </a:cxn>
                <a:cxn ang="0">
                  <a:pos x="36" y="46"/>
                </a:cxn>
                <a:cxn ang="0">
                  <a:pos x="51" y="46"/>
                </a:cxn>
                <a:cxn ang="0">
                  <a:pos x="54" y="39"/>
                </a:cxn>
                <a:cxn ang="0">
                  <a:pos x="61" y="26"/>
                </a:cxn>
                <a:cxn ang="0">
                  <a:pos x="62" y="17"/>
                </a:cxn>
                <a:cxn ang="0">
                  <a:pos x="57" y="13"/>
                </a:cxn>
              </a:cxnLst>
              <a:rect l="0" t="0" r="r" b="b"/>
              <a:pathLst>
                <a:path w="62" h="64">
                  <a:moveTo>
                    <a:pt x="57" y="13"/>
                  </a:moveTo>
                  <a:cubicBezTo>
                    <a:pt x="56" y="5"/>
                    <a:pt x="56" y="5"/>
                    <a:pt x="56" y="5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1"/>
                    <a:pt x="48" y="3"/>
                    <a:pt x="47" y="4"/>
                  </a:cubicBezTo>
                  <a:cubicBezTo>
                    <a:pt x="47" y="6"/>
                    <a:pt x="42" y="5"/>
                    <a:pt x="40" y="4"/>
                  </a:cubicBezTo>
                  <a:cubicBezTo>
                    <a:pt x="38" y="3"/>
                    <a:pt x="33" y="6"/>
                    <a:pt x="32" y="7"/>
                  </a:cubicBezTo>
                  <a:cubicBezTo>
                    <a:pt x="31" y="9"/>
                    <a:pt x="28" y="4"/>
                    <a:pt x="25" y="5"/>
                  </a:cubicBezTo>
                  <a:cubicBezTo>
                    <a:pt x="23" y="5"/>
                    <a:pt x="17" y="7"/>
                    <a:pt x="17" y="7"/>
                  </a:cubicBezTo>
                  <a:cubicBezTo>
                    <a:pt x="17" y="7"/>
                    <a:pt x="16" y="14"/>
                    <a:pt x="16" y="17"/>
                  </a:cubicBezTo>
                  <a:cubicBezTo>
                    <a:pt x="16" y="20"/>
                    <a:pt x="19" y="20"/>
                    <a:pt x="19" y="22"/>
                  </a:cubicBezTo>
                  <a:cubicBezTo>
                    <a:pt x="19" y="25"/>
                    <a:pt x="16" y="27"/>
                    <a:pt x="16" y="28"/>
                  </a:cubicBezTo>
                  <a:cubicBezTo>
                    <a:pt x="16" y="30"/>
                    <a:pt x="14" y="31"/>
                    <a:pt x="11" y="31"/>
                  </a:cubicBezTo>
                  <a:cubicBezTo>
                    <a:pt x="9" y="32"/>
                    <a:pt x="9" y="36"/>
                    <a:pt x="7" y="38"/>
                  </a:cubicBezTo>
                  <a:cubicBezTo>
                    <a:pt x="5" y="39"/>
                    <a:pt x="6" y="43"/>
                    <a:pt x="4" y="46"/>
                  </a:cubicBezTo>
                  <a:cubicBezTo>
                    <a:pt x="3" y="48"/>
                    <a:pt x="2" y="52"/>
                    <a:pt x="2" y="55"/>
                  </a:cubicBezTo>
                  <a:cubicBezTo>
                    <a:pt x="2" y="58"/>
                    <a:pt x="2" y="62"/>
                    <a:pt x="0" y="63"/>
                  </a:cubicBezTo>
                  <a:cubicBezTo>
                    <a:pt x="4" y="64"/>
                    <a:pt x="5" y="63"/>
                    <a:pt x="6" y="62"/>
                  </a:cubicBezTo>
                  <a:cubicBezTo>
                    <a:pt x="8" y="61"/>
                    <a:pt x="18" y="59"/>
                    <a:pt x="18" y="59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9" y="52"/>
                    <a:pt x="32" y="47"/>
                    <a:pt x="36" y="46"/>
                  </a:cubicBezTo>
                  <a:cubicBezTo>
                    <a:pt x="40" y="45"/>
                    <a:pt x="46" y="45"/>
                    <a:pt x="51" y="46"/>
                  </a:cubicBezTo>
                  <a:cubicBezTo>
                    <a:pt x="52" y="43"/>
                    <a:pt x="53" y="40"/>
                    <a:pt x="54" y="39"/>
                  </a:cubicBezTo>
                  <a:cubicBezTo>
                    <a:pt x="57" y="37"/>
                    <a:pt x="61" y="31"/>
                    <a:pt x="61" y="26"/>
                  </a:cubicBezTo>
                  <a:cubicBezTo>
                    <a:pt x="62" y="22"/>
                    <a:pt x="62" y="17"/>
                    <a:pt x="62" y="17"/>
                  </a:cubicBezTo>
                  <a:lnTo>
                    <a:pt x="57" y="13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7" name="Freeform 138">
              <a:extLst>
                <a:ext uri="{FF2B5EF4-FFF2-40B4-BE49-F238E27FC236}">
                  <a16:creationId xmlns:a16="http://schemas.microsoft.com/office/drawing/2014/main" id="{5F89BF07-A2A9-67F0-A248-4557778B5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8465" y="2883072"/>
              <a:ext cx="456779" cy="263454"/>
            </a:xfrm>
            <a:custGeom>
              <a:avLst/>
              <a:gdLst/>
              <a:ahLst/>
              <a:cxnLst>
                <a:cxn ang="0">
                  <a:pos x="194" y="65"/>
                </a:cxn>
                <a:cxn ang="0">
                  <a:pos x="179" y="58"/>
                </a:cxn>
                <a:cxn ang="0">
                  <a:pos x="170" y="59"/>
                </a:cxn>
                <a:cxn ang="0">
                  <a:pos x="159" y="55"/>
                </a:cxn>
                <a:cxn ang="0">
                  <a:pos x="148" y="64"/>
                </a:cxn>
                <a:cxn ang="0">
                  <a:pos x="142" y="66"/>
                </a:cxn>
                <a:cxn ang="0">
                  <a:pos x="133" y="60"/>
                </a:cxn>
                <a:cxn ang="0">
                  <a:pos x="123" y="58"/>
                </a:cxn>
                <a:cxn ang="0">
                  <a:pos x="117" y="46"/>
                </a:cxn>
                <a:cxn ang="0">
                  <a:pos x="114" y="35"/>
                </a:cxn>
                <a:cxn ang="0">
                  <a:pos x="105" y="29"/>
                </a:cxn>
                <a:cxn ang="0">
                  <a:pos x="83" y="28"/>
                </a:cxn>
                <a:cxn ang="0">
                  <a:pos x="68" y="29"/>
                </a:cxn>
                <a:cxn ang="0">
                  <a:pos x="55" y="14"/>
                </a:cxn>
                <a:cxn ang="0">
                  <a:pos x="51" y="19"/>
                </a:cxn>
                <a:cxn ang="0">
                  <a:pos x="38" y="17"/>
                </a:cxn>
                <a:cxn ang="0">
                  <a:pos x="36" y="1"/>
                </a:cxn>
                <a:cxn ang="0">
                  <a:pos x="32" y="17"/>
                </a:cxn>
                <a:cxn ang="0">
                  <a:pos x="30" y="0"/>
                </a:cxn>
                <a:cxn ang="0">
                  <a:pos x="2" y="7"/>
                </a:cxn>
                <a:cxn ang="0">
                  <a:pos x="0" y="57"/>
                </a:cxn>
                <a:cxn ang="0">
                  <a:pos x="0" y="57"/>
                </a:cxn>
                <a:cxn ang="0">
                  <a:pos x="8" y="59"/>
                </a:cxn>
                <a:cxn ang="0">
                  <a:pos x="12" y="54"/>
                </a:cxn>
                <a:cxn ang="0">
                  <a:pos x="20" y="48"/>
                </a:cxn>
                <a:cxn ang="0">
                  <a:pos x="24" y="44"/>
                </a:cxn>
                <a:cxn ang="0">
                  <a:pos x="29" y="41"/>
                </a:cxn>
                <a:cxn ang="0">
                  <a:pos x="37" y="43"/>
                </a:cxn>
                <a:cxn ang="0">
                  <a:pos x="45" y="46"/>
                </a:cxn>
                <a:cxn ang="0">
                  <a:pos x="49" y="58"/>
                </a:cxn>
                <a:cxn ang="0">
                  <a:pos x="66" y="60"/>
                </a:cxn>
                <a:cxn ang="0">
                  <a:pos x="71" y="68"/>
                </a:cxn>
                <a:cxn ang="0">
                  <a:pos x="76" y="77"/>
                </a:cxn>
                <a:cxn ang="0">
                  <a:pos x="87" y="85"/>
                </a:cxn>
                <a:cxn ang="0">
                  <a:pos x="100" y="93"/>
                </a:cxn>
                <a:cxn ang="0">
                  <a:pos x="112" y="101"/>
                </a:cxn>
                <a:cxn ang="0">
                  <a:pos x="122" y="104"/>
                </a:cxn>
                <a:cxn ang="0">
                  <a:pos x="123" y="111"/>
                </a:cxn>
                <a:cxn ang="0">
                  <a:pos x="124" y="111"/>
                </a:cxn>
                <a:cxn ang="0">
                  <a:pos x="133" y="114"/>
                </a:cxn>
                <a:cxn ang="0">
                  <a:pos x="137" y="116"/>
                </a:cxn>
                <a:cxn ang="0">
                  <a:pos x="142" y="105"/>
                </a:cxn>
                <a:cxn ang="0">
                  <a:pos x="141" y="95"/>
                </a:cxn>
                <a:cxn ang="0">
                  <a:pos x="134" y="86"/>
                </a:cxn>
                <a:cxn ang="0">
                  <a:pos x="144" y="82"/>
                </a:cxn>
                <a:cxn ang="0">
                  <a:pos x="148" y="76"/>
                </a:cxn>
                <a:cxn ang="0">
                  <a:pos x="153" y="70"/>
                </a:cxn>
                <a:cxn ang="0">
                  <a:pos x="162" y="68"/>
                </a:cxn>
                <a:cxn ang="0">
                  <a:pos x="170" y="66"/>
                </a:cxn>
                <a:cxn ang="0">
                  <a:pos x="166" y="75"/>
                </a:cxn>
                <a:cxn ang="0">
                  <a:pos x="179" y="73"/>
                </a:cxn>
                <a:cxn ang="0">
                  <a:pos x="189" y="71"/>
                </a:cxn>
                <a:cxn ang="0">
                  <a:pos x="194" y="65"/>
                </a:cxn>
              </a:cxnLst>
              <a:rect l="0" t="0" r="r" b="b"/>
              <a:pathLst>
                <a:path w="200" h="116">
                  <a:moveTo>
                    <a:pt x="194" y="65"/>
                  </a:moveTo>
                  <a:cubicBezTo>
                    <a:pt x="189" y="61"/>
                    <a:pt x="180" y="55"/>
                    <a:pt x="179" y="58"/>
                  </a:cubicBezTo>
                  <a:cubicBezTo>
                    <a:pt x="178" y="61"/>
                    <a:pt x="172" y="61"/>
                    <a:pt x="170" y="59"/>
                  </a:cubicBezTo>
                  <a:cubicBezTo>
                    <a:pt x="168" y="56"/>
                    <a:pt x="166" y="53"/>
                    <a:pt x="159" y="55"/>
                  </a:cubicBezTo>
                  <a:cubicBezTo>
                    <a:pt x="152" y="58"/>
                    <a:pt x="148" y="62"/>
                    <a:pt x="148" y="64"/>
                  </a:cubicBezTo>
                  <a:cubicBezTo>
                    <a:pt x="147" y="67"/>
                    <a:pt x="143" y="70"/>
                    <a:pt x="142" y="66"/>
                  </a:cubicBezTo>
                  <a:cubicBezTo>
                    <a:pt x="142" y="63"/>
                    <a:pt x="136" y="61"/>
                    <a:pt x="133" y="60"/>
                  </a:cubicBezTo>
                  <a:cubicBezTo>
                    <a:pt x="129" y="59"/>
                    <a:pt x="124" y="61"/>
                    <a:pt x="123" y="58"/>
                  </a:cubicBezTo>
                  <a:cubicBezTo>
                    <a:pt x="123" y="54"/>
                    <a:pt x="117" y="50"/>
                    <a:pt x="117" y="46"/>
                  </a:cubicBezTo>
                  <a:cubicBezTo>
                    <a:pt x="116" y="42"/>
                    <a:pt x="118" y="36"/>
                    <a:pt x="114" y="35"/>
                  </a:cubicBezTo>
                  <a:cubicBezTo>
                    <a:pt x="111" y="35"/>
                    <a:pt x="108" y="29"/>
                    <a:pt x="105" y="29"/>
                  </a:cubicBezTo>
                  <a:cubicBezTo>
                    <a:pt x="102" y="29"/>
                    <a:pt x="85" y="29"/>
                    <a:pt x="83" y="28"/>
                  </a:cubicBezTo>
                  <a:cubicBezTo>
                    <a:pt x="80" y="27"/>
                    <a:pt x="69" y="31"/>
                    <a:pt x="68" y="29"/>
                  </a:cubicBezTo>
                  <a:cubicBezTo>
                    <a:pt x="67" y="27"/>
                    <a:pt x="59" y="18"/>
                    <a:pt x="55" y="14"/>
                  </a:cubicBezTo>
                  <a:cubicBezTo>
                    <a:pt x="54" y="16"/>
                    <a:pt x="53" y="18"/>
                    <a:pt x="51" y="19"/>
                  </a:cubicBezTo>
                  <a:cubicBezTo>
                    <a:pt x="43" y="25"/>
                    <a:pt x="35" y="24"/>
                    <a:pt x="38" y="17"/>
                  </a:cubicBezTo>
                  <a:cubicBezTo>
                    <a:pt x="40" y="10"/>
                    <a:pt x="41" y="1"/>
                    <a:pt x="36" y="1"/>
                  </a:cubicBezTo>
                  <a:cubicBezTo>
                    <a:pt x="32" y="1"/>
                    <a:pt x="35" y="16"/>
                    <a:pt x="32" y="17"/>
                  </a:cubicBezTo>
                  <a:cubicBezTo>
                    <a:pt x="29" y="18"/>
                    <a:pt x="28" y="6"/>
                    <a:pt x="30" y="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3" y="59"/>
                    <a:pt x="6" y="59"/>
                    <a:pt x="8" y="59"/>
                  </a:cubicBezTo>
                  <a:cubicBezTo>
                    <a:pt x="12" y="60"/>
                    <a:pt x="12" y="56"/>
                    <a:pt x="12" y="54"/>
                  </a:cubicBezTo>
                  <a:cubicBezTo>
                    <a:pt x="12" y="52"/>
                    <a:pt x="17" y="48"/>
                    <a:pt x="20" y="48"/>
                  </a:cubicBezTo>
                  <a:cubicBezTo>
                    <a:pt x="23" y="48"/>
                    <a:pt x="23" y="44"/>
                    <a:pt x="24" y="44"/>
                  </a:cubicBezTo>
                  <a:cubicBezTo>
                    <a:pt x="25" y="44"/>
                    <a:pt x="28" y="43"/>
                    <a:pt x="29" y="41"/>
                  </a:cubicBezTo>
                  <a:cubicBezTo>
                    <a:pt x="30" y="40"/>
                    <a:pt x="35" y="42"/>
                    <a:pt x="37" y="43"/>
                  </a:cubicBezTo>
                  <a:cubicBezTo>
                    <a:pt x="38" y="45"/>
                    <a:pt x="42" y="46"/>
                    <a:pt x="45" y="46"/>
                  </a:cubicBezTo>
                  <a:cubicBezTo>
                    <a:pt x="48" y="47"/>
                    <a:pt x="49" y="56"/>
                    <a:pt x="49" y="58"/>
                  </a:cubicBezTo>
                  <a:cubicBezTo>
                    <a:pt x="49" y="60"/>
                    <a:pt x="64" y="60"/>
                    <a:pt x="66" y="60"/>
                  </a:cubicBezTo>
                  <a:cubicBezTo>
                    <a:pt x="68" y="61"/>
                    <a:pt x="68" y="65"/>
                    <a:pt x="71" y="68"/>
                  </a:cubicBezTo>
                  <a:cubicBezTo>
                    <a:pt x="73" y="71"/>
                    <a:pt x="75" y="75"/>
                    <a:pt x="76" y="77"/>
                  </a:cubicBezTo>
                  <a:cubicBezTo>
                    <a:pt x="77" y="79"/>
                    <a:pt x="85" y="82"/>
                    <a:pt x="87" y="85"/>
                  </a:cubicBezTo>
                  <a:cubicBezTo>
                    <a:pt x="89" y="88"/>
                    <a:pt x="95" y="91"/>
                    <a:pt x="100" y="93"/>
                  </a:cubicBezTo>
                  <a:cubicBezTo>
                    <a:pt x="105" y="95"/>
                    <a:pt x="109" y="101"/>
                    <a:pt x="112" y="101"/>
                  </a:cubicBezTo>
                  <a:cubicBezTo>
                    <a:pt x="114" y="100"/>
                    <a:pt x="122" y="104"/>
                    <a:pt x="122" y="104"/>
                  </a:cubicBezTo>
                  <a:cubicBezTo>
                    <a:pt x="123" y="111"/>
                    <a:pt x="123" y="111"/>
                    <a:pt x="123" y="111"/>
                  </a:cubicBezTo>
                  <a:cubicBezTo>
                    <a:pt x="123" y="111"/>
                    <a:pt x="123" y="111"/>
                    <a:pt x="124" y="111"/>
                  </a:cubicBezTo>
                  <a:cubicBezTo>
                    <a:pt x="128" y="110"/>
                    <a:pt x="130" y="114"/>
                    <a:pt x="133" y="114"/>
                  </a:cubicBezTo>
                  <a:cubicBezTo>
                    <a:pt x="134" y="114"/>
                    <a:pt x="136" y="115"/>
                    <a:pt x="137" y="116"/>
                  </a:cubicBezTo>
                  <a:cubicBezTo>
                    <a:pt x="137" y="110"/>
                    <a:pt x="139" y="107"/>
                    <a:pt x="142" y="105"/>
                  </a:cubicBezTo>
                  <a:cubicBezTo>
                    <a:pt x="145" y="102"/>
                    <a:pt x="140" y="98"/>
                    <a:pt x="141" y="95"/>
                  </a:cubicBezTo>
                  <a:cubicBezTo>
                    <a:pt x="141" y="91"/>
                    <a:pt x="133" y="89"/>
                    <a:pt x="134" y="86"/>
                  </a:cubicBezTo>
                  <a:cubicBezTo>
                    <a:pt x="134" y="83"/>
                    <a:pt x="141" y="83"/>
                    <a:pt x="144" y="82"/>
                  </a:cubicBezTo>
                  <a:cubicBezTo>
                    <a:pt x="147" y="81"/>
                    <a:pt x="145" y="76"/>
                    <a:pt x="148" y="76"/>
                  </a:cubicBezTo>
                  <a:cubicBezTo>
                    <a:pt x="151" y="76"/>
                    <a:pt x="152" y="73"/>
                    <a:pt x="153" y="70"/>
                  </a:cubicBezTo>
                  <a:cubicBezTo>
                    <a:pt x="154" y="67"/>
                    <a:pt x="159" y="70"/>
                    <a:pt x="162" y="68"/>
                  </a:cubicBezTo>
                  <a:cubicBezTo>
                    <a:pt x="165" y="66"/>
                    <a:pt x="169" y="64"/>
                    <a:pt x="170" y="66"/>
                  </a:cubicBezTo>
                  <a:cubicBezTo>
                    <a:pt x="170" y="67"/>
                    <a:pt x="167" y="73"/>
                    <a:pt x="166" y="75"/>
                  </a:cubicBezTo>
                  <a:cubicBezTo>
                    <a:pt x="170" y="75"/>
                    <a:pt x="177" y="74"/>
                    <a:pt x="179" y="73"/>
                  </a:cubicBezTo>
                  <a:cubicBezTo>
                    <a:pt x="180" y="71"/>
                    <a:pt x="187" y="75"/>
                    <a:pt x="189" y="71"/>
                  </a:cubicBezTo>
                  <a:cubicBezTo>
                    <a:pt x="192" y="67"/>
                    <a:pt x="200" y="70"/>
                    <a:pt x="194" y="6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8" name="Freeform 139">
              <a:extLst>
                <a:ext uri="{FF2B5EF4-FFF2-40B4-BE49-F238E27FC236}">
                  <a16:creationId xmlns:a16="http://schemas.microsoft.com/office/drawing/2014/main" id="{8F7A75EA-7759-DD69-DC0E-4C6F23111F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2572" y="1393330"/>
              <a:ext cx="667162" cy="1053812"/>
            </a:xfrm>
            <a:custGeom>
              <a:avLst/>
              <a:gdLst/>
              <a:ahLst/>
              <a:cxnLst>
                <a:cxn ang="0">
                  <a:pos x="276" y="242"/>
                </a:cxn>
                <a:cxn ang="0">
                  <a:pos x="277" y="228"/>
                </a:cxn>
                <a:cxn ang="0">
                  <a:pos x="261" y="226"/>
                </a:cxn>
                <a:cxn ang="0">
                  <a:pos x="243" y="225"/>
                </a:cxn>
                <a:cxn ang="0">
                  <a:pos x="234" y="224"/>
                </a:cxn>
                <a:cxn ang="0">
                  <a:pos x="216" y="228"/>
                </a:cxn>
                <a:cxn ang="0">
                  <a:pos x="202" y="243"/>
                </a:cxn>
                <a:cxn ang="0">
                  <a:pos x="202" y="226"/>
                </a:cxn>
                <a:cxn ang="0">
                  <a:pos x="182" y="238"/>
                </a:cxn>
                <a:cxn ang="0">
                  <a:pos x="174" y="242"/>
                </a:cxn>
                <a:cxn ang="0">
                  <a:pos x="165" y="240"/>
                </a:cxn>
                <a:cxn ang="0">
                  <a:pos x="150" y="251"/>
                </a:cxn>
                <a:cxn ang="0">
                  <a:pos x="139" y="260"/>
                </a:cxn>
                <a:cxn ang="0">
                  <a:pos x="129" y="265"/>
                </a:cxn>
                <a:cxn ang="0">
                  <a:pos x="112" y="269"/>
                </a:cxn>
                <a:cxn ang="0">
                  <a:pos x="105" y="279"/>
                </a:cxn>
                <a:cxn ang="0">
                  <a:pos x="129" y="279"/>
                </a:cxn>
                <a:cxn ang="0">
                  <a:pos x="111" y="292"/>
                </a:cxn>
                <a:cxn ang="0">
                  <a:pos x="86" y="319"/>
                </a:cxn>
                <a:cxn ang="0">
                  <a:pos x="70" y="341"/>
                </a:cxn>
                <a:cxn ang="0">
                  <a:pos x="56" y="361"/>
                </a:cxn>
                <a:cxn ang="0">
                  <a:pos x="36" y="374"/>
                </a:cxn>
                <a:cxn ang="0">
                  <a:pos x="16" y="387"/>
                </a:cxn>
                <a:cxn ang="0">
                  <a:pos x="6" y="404"/>
                </a:cxn>
                <a:cxn ang="0">
                  <a:pos x="2" y="425"/>
                </a:cxn>
                <a:cxn ang="0">
                  <a:pos x="12" y="432"/>
                </a:cxn>
                <a:cxn ang="0">
                  <a:pos x="10" y="440"/>
                </a:cxn>
                <a:cxn ang="0">
                  <a:pos x="20" y="458"/>
                </a:cxn>
                <a:cxn ang="0">
                  <a:pos x="65" y="436"/>
                </a:cxn>
                <a:cxn ang="0">
                  <a:pos x="78" y="440"/>
                </a:cxn>
                <a:cxn ang="0">
                  <a:pos x="86" y="412"/>
                </a:cxn>
                <a:cxn ang="0">
                  <a:pos x="83" y="376"/>
                </a:cxn>
                <a:cxn ang="0">
                  <a:pos x="103" y="351"/>
                </a:cxn>
                <a:cxn ang="0">
                  <a:pos x="117" y="318"/>
                </a:cxn>
                <a:cxn ang="0">
                  <a:pos x="131" y="289"/>
                </a:cxn>
                <a:cxn ang="0">
                  <a:pos x="163" y="273"/>
                </a:cxn>
                <a:cxn ang="0">
                  <a:pos x="185" y="258"/>
                </a:cxn>
                <a:cxn ang="0">
                  <a:pos x="225" y="270"/>
                </a:cxn>
                <a:cxn ang="0">
                  <a:pos x="250" y="243"/>
                </a:cxn>
                <a:cxn ang="0">
                  <a:pos x="276" y="255"/>
                </a:cxn>
                <a:cxn ang="0">
                  <a:pos x="81" y="34"/>
                </a:cxn>
                <a:cxn ang="0">
                  <a:pos x="108" y="49"/>
                </a:cxn>
                <a:cxn ang="0">
                  <a:pos x="129" y="54"/>
                </a:cxn>
                <a:cxn ang="0">
                  <a:pos x="131" y="69"/>
                </a:cxn>
                <a:cxn ang="0">
                  <a:pos x="111" y="87"/>
                </a:cxn>
                <a:cxn ang="0">
                  <a:pos x="133" y="96"/>
                </a:cxn>
                <a:cxn ang="0">
                  <a:pos x="160" y="52"/>
                </a:cxn>
                <a:cxn ang="0">
                  <a:pos x="181" y="63"/>
                </a:cxn>
                <a:cxn ang="0">
                  <a:pos x="210" y="75"/>
                </a:cxn>
                <a:cxn ang="0">
                  <a:pos x="201" y="60"/>
                </a:cxn>
                <a:cxn ang="0">
                  <a:pos x="176" y="39"/>
                </a:cxn>
                <a:cxn ang="0">
                  <a:pos x="150" y="26"/>
                </a:cxn>
                <a:cxn ang="0">
                  <a:pos x="126" y="12"/>
                </a:cxn>
                <a:cxn ang="0">
                  <a:pos x="117" y="26"/>
                </a:cxn>
                <a:cxn ang="0">
                  <a:pos x="93" y="24"/>
                </a:cxn>
                <a:cxn ang="0">
                  <a:pos x="78" y="19"/>
                </a:cxn>
                <a:cxn ang="0">
                  <a:pos x="71" y="54"/>
                </a:cxn>
                <a:cxn ang="0">
                  <a:pos x="71" y="54"/>
                </a:cxn>
                <a:cxn ang="0">
                  <a:pos x="167" y="27"/>
                </a:cxn>
                <a:cxn ang="0">
                  <a:pos x="234" y="25"/>
                </a:cxn>
                <a:cxn ang="0">
                  <a:pos x="204" y="10"/>
                </a:cxn>
                <a:cxn ang="0">
                  <a:pos x="177" y="8"/>
                </a:cxn>
                <a:cxn ang="0">
                  <a:pos x="158" y="10"/>
                </a:cxn>
              </a:cxnLst>
              <a:rect l="0" t="0" r="r" b="b"/>
              <a:pathLst>
                <a:path w="292" h="462">
                  <a:moveTo>
                    <a:pt x="283" y="247"/>
                  </a:moveTo>
                  <a:cubicBezTo>
                    <a:pt x="282" y="250"/>
                    <a:pt x="278" y="249"/>
                    <a:pt x="278" y="247"/>
                  </a:cubicBezTo>
                  <a:cubicBezTo>
                    <a:pt x="278" y="244"/>
                    <a:pt x="271" y="242"/>
                    <a:pt x="270" y="241"/>
                  </a:cubicBezTo>
                  <a:cubicBezTo>
                    <a:pt x="270" y="240"/>
                    <a:pt x="273" y="240"/>
                    <a:pt x="276" y="242"/>
                  </a:cubicBezTo>
                  <a:cubicBezTo>
                    <a:pt x="279" y="243"/>
                    <a:pt x="281" y="242"/>
                    <a:pt x="284" y="239"/>
                  </a:cubicBezTo>
                  <a:cubicBezTo>
                    <a:pt x="287" y="236"/>
                    <a:pt x="291" y="239"/>
                    <a:pt x="291" y="236"/>
                  </a:cubicBezTo>
                  <a:cubicBezTo>
                    <a:pt x="292" y="234"/>
                    <a:pt x="286" y="232"/>
                    <a:pt x="285" y="231"/>
                  </a:cubicBezTo>
                  <a:cubicBezTo>
                    <a:pt x="284" y="229"/>
                    <a:pt x="281" y="227"/>
                    <a:pt x="277" y="228"/>
                  </a:cubicBezTo>
                  <a:cubicBezTo>
                    <a:pt x="273" y="228"/>
                    <a:pt x="273" y="227"/>
                    <a:pt x="271" y="225"/>
                  </a:cubicBezTo>
                  <a:cubicBezTo>
                    <a:pt x="269" y="223"/>
                    <a:pt x="262" y="226"/>
                    <a:pt x="262" y="231"/>
                  </a:cubicBezTo>
                  <a:cubicBezTo>
                    <a:pt x="262" y="236"/>
                    <a:pt x="258" y="234"/>
                    <a:pt x="259" y="232"/>
                  </a:cubicBezTo>
                  <a:cubicBezTo>
                    <a:pt x="261" y="229"/>
                    <a:pt x="257" y="226"/>
                    <a:pt x="261" y="226"/>
                  </a:cubicBezTo>
                  <a:cubicBezTo>
                    <a:pt x="264" y="225"/>
                    <a:pt x="262" y="220"/>
                    <a:pt x="256" y="219"/>
                  </a:cubicBezTo>
                  <a:cubicBezTo>
                    <a:pt x="250" y="219"/>
                    <a:pt x="248" y="224"/>
                    <a:pt x="249" y="226"/>
                  </a:cubicBezTo>
                  <a:cubicBezTo>
                    <a:pt x="251" y="227"/>
                    <a:pt x="245" y="234"/>
                    <a:pt x="242" y="234"/>
                  </a:cubicBezTo>
                  <a:cubicBezTo>
                    <a:pt x="240" y="234"/>
                    <a:pt x="243" y="228"/>
                    <a:pt x="243" y="225"/>
                  </a:cubicBezTo>
                  <a:cubicBezTo>
                    <a:pt x="242" y="222"/>
                    <a:pt x="240" y="223"/>
                    <a:pt x="235" y="229"/>
                  </a:cubicBezTo>
                  <a:cubicBezTo>
                    <a:pt x="231" y="234"/>
                    <a:pt x="227" y="239"/>
                    <a:pt x="225" y="239"/>
                  </a:cubicBezTo>
                  <a:cubicBezTo>
                    <a:pt x="222" y="240"/>
                    <a:pt x="222" y="235"/>
                    <a:pt x="227" y="232"/>
                  </a:cubicBezTo>
                  <a:cubicBezTo>
                    <a:pt x="231" y="230"/>
                    <a:pt x="231" y="224"/>
                    <a:pt x="234" y="224"/>
                  </a:cubicBezTo>
                  <a:cubicBezTo>
                    <a:pt x="237" y="224"/>
                    <a:pt x="237" y="220"/>
                    <a:pt x="233" y="219"/>
                  </a:cubicBezTo>
                  <a:cubicBezTo>
                    <a:pt x="228" y="218"/>
                    <a:pt x="228" y="223"/>
                    <a:pt x="226" y="224"/>
                  </a:cubicBezTo>
                  <a:cubicBezTo>
                    <a:pt x="225" y="226"/>
                    <a:pt x="218" y="222"/>
                    <a:pt x="218" y="223"/>
                  </a:cubicBezTo>
                  <a:cubicBezTo>
                    <a:pt x="219" y="225"/>
                    <a:pt x="215" y="225"/>
                    <a:pt x="216" y="228"/>
                  </a:cubicBezTo>
                  <a:cubicBezTo>
                    <a:pt x="218" y="230"/>
                    <a:pt x="216" y="232"/>
                    <a:pt x="214" y="229"/>
                  </a:cubicBezTo>
                  <a:cubicBezTo>
                    <a:pt x="212" y="226"/>
                    <a:pt x="208" y="229"/>
                    <a:pt x="206" y="232"/>
                  </a:cubicBezTo>
                  <a:cubicBezTo>
                    <a:pt x="204" y="235"/>
                    <a:pt x="201" y="235"/>
                    <a:pt x="203" y="236"/>
                  </a:cubicBezTo>
                  <a:cubicBezTo>
                    <a:pt x="205" y="237"/>
                    <a:pt x="205" y="242"/>
                    <a:pt x="202" y="243"/>
                  </a:cubicBezTo>
                  <a:cubicBezTo>
                    <a:pt x="199" y="244"/>
                    <a:pt x="200" y="235"/>
                    <a:pt x="198" y="235"/>
                  </a:cubicBezTo>
                  <a:cubicBezTo>
                    <a:pt x="196" y="236"/>
                    <a:pt x="197" y="231"/>
                    <a:pt x="200" y="231"/>
                  </a:cubicBezTo>
                  <a:cubicBezTo>
                    <a:pt x="204" y="231"/>
                    <a:pt x="207" y="226"/>
                    <a:pt x="206" y="225"/>
                  </a:cubicBezTo>
                  <a:cubicBezTo>
                    <a:pt x="206" y="223"/>
                    <a:pt x="202" y="224"/>
                    <a:pt x="202" y="226"/>
                  </a:cubicBezTo>
                  <a:cubicBezTo>
                    <a:pt x="202" y="229"/>
                    <a:pt x="197" y="228"/>
                    <a:pt x="193" y="228"/>
                  </a:cubicBezTo>
                  <a:cubicBezTo>
                    <a:pt x="189" y="228"/>
                    <a:pt x="189" y="233"/>
                    <a:pt x="194" y="236"/>
                  </a:cubicBezTo>
                  <a:cubicBezTo>
                    <a:pt x="199" y="238"/>
                    <a:pt x="193" y="240"/>
                    <a:pt x="191" y="238"/>
                  </a:cubicBezTo>
                  <a:cubicBezTo>
                    <a:pt x="188" y="236"/>
                    <a:pt x="185" y="237"/>
                    <a:pt x="182" y="238"/>
                  </a:cubicBezTo>
                  <a:cubicBezTo>
                    <a:pt x="180" y="239"/>
                    <a:pt x="188" y="242"/>
                    <a:pt x="189" y="244"/>
                  </a:cubicBezTo>
                  <a:cubicBezTo>
                    <a:pt x="189" y="245"/>
                    <a:pt x="184" y="242"/>
                    <a:pt x="183" y="243"/>
                  </a:cubicBezTo>
                  <a:cubicBezTo>
                    <a:pt x="182" y="244"/>
                    <a:pt x="178" y="242"/>
                    <a:pt x="177" y="239"/>
                  </a:cubicBezTo>
                  <a:cubicBezTo>
                    <a:pt x="177" y="237"/>
                    <a:pt x="169" y="241"/>
                    <a:pt x="174" y="242"/>
                  </a:cubicBezTo>
                  <a:cubicBezTo>
                    <a:pt x="178" y="243"/>
                    <a:pt x="176" y="245"/>
                    <a:pt x="176" y="249"/>
                  </a:cubicBezTo>
                  <a:cubicBezTo>
                    <a:pt x="176" y="253"/>
                    <a:pt x="171" y="250"/>
                    <a:pt x="172" y="247"/>
                  </a:cubicBezTo>
                  <a:cubicBezTo>
                    <a:pt x="173" y="243"/>
                    <a:pt x="169" y="244"/>
                    <a:pt x="166" y="246"/>
                  </a:cubicBezTo>
                  <a:cubicBezTo>
                    <a:pt x="163" y="248"/>
                    <a:pt x="167" y="242"/>
                    <a:pt x="165" y="240"/>
                  </a:cubicBezTo>
                  <a:cubicBezTo>
                    <a:pt x="164" y="237"/>
                    <a:pt x="161" y="240"/>
                    <a:pt x="157" y="240"/>
                  </a:cubicBezTo>
                  <a:cubicBezTo>
                    <a:pt x="154" y="241"/>
                    <a:pt x="152" y="241"/>
                    <a:pt x="154" y="243"/>
                  </a:cubicBezTo>
                  <a:cubicBezTo>
                    <a:pt x="156" y="246"/>
                    <a:pt x="156" y="249"/>
                    <a:pt x="153" y="249"/>
                  </a:cubicBezTo>
                  <a:cubicBezTo>
                    <a:pt x="150" y="248"/>
                    <a:pt x="149" y="249"/>
                    <a:pt x="150" y="251"/>
                  </a:cubicBezTo>
                  <a:cubicBezTo>
                    <a:pt x="150" y="254"/>
                    <a:pt x="146" y="254"/>
                    <a:pt x="146" y="252"/>
                  </a:cubicBezTo>
                  <a:cubicBezTo>
                    <a:pt x="145" y="249"/>
                    <a:pt x="140" y="250"/>
                    <a:pt x="138" y="253"/>
                  </a:cubicBezTo>
                  <a:cubicBezTo>
                    <a:pt x="136" y="255"/>
                    <a:pt x="132" y="257"/>
                    <a:pt x="132" y="260"/>
                  </a:cubicBezTo>
                  <a:cubicBezTo>
                    <a:pt x="133" y="263"/>
                    <a:pt x="136" y="259"/>
                    <a:pt x="139" y="260"/>
                  </a:cubicBezTo>
                  <a:cubicBezTo>
                    <a:pt x="142" y="261"/>
                    <a:pt x="139" y="262"/>
                    <a:pt x="141" y="264"/>
                  </a:cubicBezTo>
                  <a:cubicBezTo>
                    <a:pt x="142" y="265"/>
                    <a:pt x="142" y="269"/>
                    <a:pt x="140" y="267"/>
                  </a:cubicBezTo>
                  <a:cubicBezTo>
                    <a:pt x="137" y="265"/>
                    <a:pt x="134" y="264"/>
                    <a:pt x="134" y="268"/>
                  </a:cubicBezTo>
                  <a:cubicBezTo>
                    <a:pt x="133" y="271"/>
                    <a:pt x="131" y="267"/>
                    <a:pt x="129" y="265"/>
                  </a:cubicBezTo>
                  <a:cubicBezTo>
                    <a:pt x="127" y="262"/>
                    <a:pt x="125" y="269"/>
                    <a:pt x="123" y="268"/>
                  </a:cubicBezTo>
                  <a:cubicBezTo>
                    <a:pt x="121" y="266"/>
                    <a:pt x="127" y="261"/>
                    <a:pt x="125" y="258"/>
                  </a:cubicBezTo>
                  <a:cubicBezTo>
                    <a:pt x="124" y="256"/>
                    <a:pt x="123" y="260"/>
                    <a:pt x="119" y="264"/>
                  </a:cubicBezTo>
                  <a:cubicBezTo>
                    <a:pt x="115" y="267"/>
                    <a:pt x="110" y="267"/>
                    <a:pt x="112" y="269"/>
                  </a:cubicBezTo>
                  <a:cubicBezTo>
                    <a:pt x="113" y="271"/>
                    <a:pt x="108" y="272"/>
                    <a:pt x="107" y="275"/>
                  </a:cubicBezTo>
                  <a:cubicBezTo>
                    <a:pt x="106" y="278"/>
                    <a:pt x="98" y="279"/>
                    <a:pt x="93" y="283"/>
                  </a:cubicBezTo>
                  <a:cubicBezTo>
                    <a:pt x="88" y="286"/>
                    <a:pt x="94" y="286"/>
                    <a:pt x="97" y="283"/>
                  </a:cubicBezTo>
                  <a:cubicBezTo>
                    <a:pt x="100" y="280"/>
                    <a:pt x="101" y="282"/>
                    <a:pt x="105" y="279"/>
                  </a:cubicBezTo>
                  <a:cubicBezTo>
                    <a:pt x="110" y="276"/>
                    <a:pt x="114" y="274"/>
                    <a:pt x="116" y="275"/>
                  </a:cubicBezTo>
                  <a:cubicBezTo>
                    <a:pt x="118" y="276"/>
                    <a:pt x="121" y="277"/>
                    <a:pt x="123" y="274"/>
                  </a:cubicBezTo>
                  <a:cubicBezTo>
                    <a:pt x="125" y="271"/>
                    <a:pt x="128" y="272"/>
                    <a:pt x="130" y="273"/>
                  </a:cubicBezTo>
                  <a:cubicBezTo>
                    <a:pt x="132" y="275"/>
                    <a:pt x="126" y="277"/>
                    <a:pt x="129" y="279"/>
                  </a:cubicBezTo>
                  <a:cubicBezTo>
                    <a:pt x="131" y="282"/>
                    <a:pt x="126" y="284"/>
                    <a:pt x="126" y="281"/>
                  </a:cubicBezTo>
                  <a:cubicBezTo>
                    <a:pt x="126" y="279"/>
                    <a:pt x="122" y="277"/>
                    <a:pt x="121" y="279"/>
                  </a:cubicBezTo>
                  <a:cubicBezTo>
                    <a:pt x="120" y="281"/>
                    <a:pt x="118" y="284"/>
                    <a:pt x="116" y="284"/>
                  </a:cubicBezTo>
                  <a:cubicBezTo>
                    <a:pt x="114" y="284"/>
                    <a:pt x="111" y="288"/>
                    <a:pt x="111" y="292"/>
                  </a:cubicBezTo>
                  <a:cubicBezTo>
                    <a:pt x="111" y="296"/>
                    <a:pt x="107" y="292"/>
                    <a:pt x="107" y="295"/>
                  </a:cubicBezTo>
                  <a:cubicBezTo>
                    <a:pt x="107" y="299"/>
                    <a:pt x="101" y="305"/>
                    <a:pt x="97" y="310"/>
                  </a:cubicBezTo>
                  <a:cubicBezTo>
                    <a:pt x="92" y="314"/>
                    <a:pt x="96" y="315"/>
                    <a:pt x="95" y="318"/>
                  </a:cubicBezTo>
                  <a:cubicBezTo>
                    <a:pt x="93" y="321"/>
                    <a:pt x="88" y="318"/>
                    <a:pt x="86" y="319"/>
                  </a:cubicBezTo>
                  <a:cubicBezTo>
                    <a:pt x="84" y="321"/>
                    <a:pt x="87" y="328"/>
                    <a:pt x="85" y="330"/>
                  </a:cubicBezTo>
                  <a:cubicBezTo>
                    <a:pt x="82" y="332"/>
                    <a:pt x="85" y="335"/>
                    <a:pt x="85" y="337"/>
                  </a:cubicBezTo>
                  <a:cubicBezTo>
                    <a:pt x="85" y="340"/>
                    <a:pt x="78" y="336"/>
                    <a:pt x="78" y="338"/>
                  </a:cubicBezTo>
                  <a:cubicBezTo>
                    <a:pt x="77" y="341"/>
                    <a:pt x="71" y="340"/>
                    <a:pt x="70" y="341"/>
                  </a:cubicBezTo>
                  <a:cubicBezTo>
                    <a:pt x="68" y="342"/>
                    <a:pt x="73" y="346"/>
                    <a:pt x="76" y="348"/>
                  </a:cubicBezTo>
                  <a:cubicBezTo>
                    <a:pt x="79" y="350"/>
                    <a:pt x="73" y="352"/>
                    <a:pt x="73" y="349"/>
                  </a:cubicBezTo>
                  <a:cubicBezTo>
                    <a:pt x="72" y="347"/>
                    <a:pt x="68" y="351"/>
                    <a:pt x="63" y="353"/>
                  </a:cubicBezTo>
                  <a:cubicBezTo>
                    <a:pt x="57" y="356"/>
                    <a:pt x="60" y="360"/>
                    <a:pt x="56" y="361"/>
                  </a:cubicBezTo>
                  <a:cubicBezTo>
                    <a:pt x="52" y="361"/>
                    <a:pt x="53" y="367"/>
                    <a:pt x="50" y="369"/>
                  </a:cubicBezTo>
                  <a:cubicBezTo>
                    <a:pt x="47" y="371"/>
                    <a:pt x="48" y="364"/>
                    <a:pt x="44" y="364"/>
                  </a:cubicBezTo>
                  <a:cubicBezTo>
                    <a:pt x="40" y="364"/>
                    <a:pt x="40" y="367"/>
                    <a:pt x="43" y="371"/>
                  </a:cubicBezTo>
                  <a:cubicBezTo>
                    <a:pt x="45" y="374"/>
                    <a:pt x="39" y="371"/>
                    <a:pt x="36" y="374"/>
                  </a:cubicBezTo>
                  <a:cubicBezTo>
                    <a:pt x="34" y="377"/>
                    <a:pt x="27" y="376"/>
                    <a:pt x="26" y="378"/>
                  </a:cubicBezTo>
                  <a:cubicBezTo>
                    <a:pt x="24" y="381"/>
                    <a:pt x="31" y="381"/>
                    <a:pt x="32" y="383"/>
                  </a:cubicBezTo>
                  <a:cubicBezTo>
                    <a:pt x="33" y="385"/>
                    <a:pt x="26" y="384"/>
                    <a:pt x="22" y="383"/>
                  </a:cubicBezTo>
                  <a:cubicBezTo>
                    <a:pt x="18" y="382"/>
                    <a:pt x="19" y="388"/>
                    <a:pt x="16" y="387"/>
                  </a:cubicBezTo>
                  <a:cubicBezTo>
                    <a:pt x="13" y="386"/>
                    <a:pt x="8" y="390"/>
                    <a:pt x="11" y="392"/>
                  </a:cubicBezTo>
                  <a:cubicBezTo>
                    <a:pt x="13" y="395"/>
                    <a:pt x="9" y="395"/>
                    <a:pt x="7" y="393"/>
                  </a:cubicBezTo>
                  <a:cubicBezTo>
                    <a:pt x="4" y="392"/>
                    <a:pt x="2" y="396"/>
                    <a:pt x="1" y="398"/>
                  </a:cubicBezTo>
                  <a:cubicBezTo>
                    <a:pt x="1" y="401"/>
                    <a:pt x="6" y="403"/>
                    <a:pt x="6" y="404"/>
                  </a:cubicBezTo>
                  <a:cubicBezTo>
                    <a:pt x="6" y="405"/>
                    <a:pt x="1" y="408"/>
                    <a:pt x="4" y="408"/>
                  </a:cubicBezTo>
                  <a:cubicBezTo>
                    <a:pt x="7" y="409"/>
                    <a:pt x="5" y="412"/>
                    <a:pt x="3" y="412"/>
                  </a:cubicBezTo>
                  <a:cubicBezTo>
                    <a:pt x="1" y="413"/>
                    <a:pt x="1" y="415"/>
                    <a:pt x="3" y="418"/>
                  </a:cubicBezTo>
                  <a:cubicBezTo>
                    <a:pt x="5" y="420"/>
                    <a:pt x="0" y="421"/>
                    <a:pt x="2" y="425"/>
                  </a:cubicBezTo>
                  <a:cubicBezTo>
                    <a:pt x="5" y="428"/>
                    <a:pt x="7" y="424"/>
                    <a:pt x="8" y="426"/>
                  </a:cubicBezTo>
                  <a:cubicBezTo>
                    <a:pt x="9" y="429"/>
                    <a:pt x="13" y="427"/>
                    <a:pt x="16" y="423"/>
                  </a:cubicBezTo>
                  <a:cubicBezTo>
                    <a:pt x="20" y="420"/>
                    <a:pt x="21" y="427"/>
                    <a:pt x="18" y="427"/>
                  </a:cubicBezTo>
                  <a:cubicBezTo>
                    <a:pt x="15" y="427"/>
                    <a:pt x="12" y="429"/>
                    <a:pt x="12" y="432"/>
                  </a:cubicBezTo>
                  <a:cubicBezTo>
                    <a:pt x="13" y="435"/>
                    <a:pt x="8" y="434"/>
                    <a:pt x="8" y="430"/>
                  </a:cubicBezTo>
                  <a:cubicBezTo>
                    <a:pt x="8" y="427"/>
                    <a:pt x="2" y="431"/>
                    <a:pt x="4" y="434"/>
                  </a:cubicBezTo>
                  <a:cubicBezTo>
                    <a:pt x="6" y="436"/>
                    <a:pt x="3" y="438"/>
                    <a:pt x="3" y="440"/>
                  </a:cubicBezTo>
                  <a:cubicBezTo>
                    <a:pt x="3" y="443"/>
                    <a:pt x="8" y="442"/>
                    <a:pt x="10" y="440"/>
                  </a:cubicBezTo>
                  <a:cubicBezTo>
                    <a:pt x="11" y="437"/>
                    <a:pt x="14" y="437"/>
                    <a:pt x="16" y="440"/>
                  </a:cubicBezTo>
                  <a:cubicBezTo>
                    <a:pt x="17" y="443"/>
                    <a:pt x="13" y="441"/>
                    <a:pt x="13" y="445"/>
                  </a:cubicBezTo>
                  <a:cubicBezTo>
                    <a:pt x="13" y="449"/>
                    <a:pt x="10" y="445"/>
                    <a:pt x="8" y="448"/>
                  </a:cubicBezTo>
                  <a:cubicBezTo>
                    <a:pt x="6" y="451"/>
                    <a:pt x="17" y="457"/>
                    <a:pt x="20" y="458"/>
                  </a:cubicBezTo>
                  <a:cubicBezTo>
                    <a:pt x="23" y="458"/>
                    <a:pt x="26" y="462"/>
                    <a:pt x="33" y="461"/>
                  </a:cubicBezTo>
                  <a:cubicBezTo>
                    <a:pt x="40" y="460"/>
                    <a:pt x="52" y="448"/>
                    <a:pt x="54" y="446"/>
                  </a:cubicBezTo>
                  <a:cubicBezTo>
                    <a:pt x="56" y="443"/>
                    <a:pt x="59" y="446"/>
                    <a:pt x="62" y="444"/>
                  </a:cubicBezTo>
                  <a:cubicBezTo>
                    <a:pt x="64" y="442"/>
                    <a:pt x="63" y="437"/>
                    <a:pt x="65" y="436"/>
                  </a:cubicBezTo>
                  <a:cubicBezTo>
                    <a:pt x="67" y="435"/>
                    <a:pt x="68" y="441"/>
                    <a:pt x="69" y="442"/>
                  </a:cubicBezTo>
                  <a:cubicBezTo>
                    <a:pt x="71" y="442"/>
                    <a:pt x="72" y="444"/>
                    <a:pt x="72" y="447"/>
                  </a:cubicBezTo>
                  <a:cubicBezTo>
                    <a:pt x="73" y="447"/>
                    <a:pt x="75" y="447"/>
                    <a:pt x="75" y="447"/>
                  </a:cubicBezTo>
                  <a:cubicBezTo>
                    <a:pt x="78" y="449"/>
                    <a:pt x="78" y="442"/>
                    <a:pt x="78" y="440"/>
                  </a:cubicBezTo>
                  <a:cubicBezTo>
                    <a:pt x="78" y="438"/>
                    <a:pt x="80" y="434"/>
                    <a:pt x="80" y="431"/>
                  </a:cubicBezTo>
                  <a:cubicBezTo>
                    <a:pt x="79" y="428"/>
                    <a:pt x="86" y="430"/>
                    <a:pt x="87" y="428"/>
                  </a:cubicBezTo>
                  <a:cubicBezTo>
                    <a:pt x="88" y="426"/>
                    <a:pt x="89" y="419"/>
                    <a:pt x="87" y="417"/>
                  </a:cubicBezTo>
                  <a:cubicBezTo>
                    <a:pt x="84" y="416"/>
                    <a:pt x="84" y="412"/>
                    <a:pt x="86" y="412"/>
                  </a:cubicBezTo>
                  <a:cubicBezTo>
                    <a:pt x="88" y="412"/>
                    <a:pt x="91" y="411"/>
                    <a:pt x="90" y="406"/>
                  </a:cubicBezTo>
                  <a:cubicBezTo>
                    <a:pt x="90" y="402"/>
                    <a:pt x="83" y="402"/>
                    <a:pt x="83" y="398"/>
                  </a:cubicBezTo>
                  <a:cubicBezTo>
                    <a:pt x="82" y="394"/>
                    <a:pt x="86" y="393"/>
                    <a:pt x="83" y="387"/>
                  </a:cubicBezTo>
                  <a:cubicBezTo>
                    <a:pt x="81" y="382"/>
                    <a:pt x="84" y="379"/>
                    <a:pt x="83" y="376"/>
                  </a:cubicBezTo>
                  <a:cubicBezTo>
                    <a:pt x="82" y="374"/>
                    <a:pt x="81" y="370"/>
                    <a:pt x="84" y="365"/>
                  </a:cubicBezTo>
                  <a:cubicBezTo>
                    <a:pt x="88" y="360"/>
                    <a:pt x="94" y="357"/>
                    <a:pt x="96" y="357"/>
                  </a:cubicBezTo>
                  <a:cubicBezTo>
                    <a:pt x="98" y="358"/>
                    <a:pt x="102" y="360"/>
                    <a:pt x="103" y="357"/>
                  </a:cubicBezTo>
                  <a:cubicBezTo>
                    <a:pt x="105" y="354"/>
                    <a:pt x="105" y="351"/>
                    <a:pt x="103" y="351"/>
                  </a:cubicBezTo>
                  <a:cubicBezTo>
                    <a:pt x="102" y="350"/>
                    <a:pt x="97" y="349"/>
                    <a:pt x="101" y="345"/>
                  </a:cubicBezTo>
                  <a:cubicBezTo>
                    <a:pt x="104" y="340"/>
                    <a:pt x="108" y="335"/>
                    <a:pt x="108" y="330"/>
                  </a:cubicBezTo>
                  <a:cubicBezTo>
                    <a:pt x="109" y="325"/>
                    <a:pt x="107" y="322"/>
                    <a:pt x="109" y="320"/>
                  </a:cubicBezTo>
                  <a:cubicBezTo>
                    <a:pt x="110" y="318"/>
                    <a:pt x="114" y="320"/>
                    <a:pt x="117" y="318"/>
                  </a:cubicBezTo>
                  <a:cubicBezTo>
                    <a:pt x="120" y="316"/>
                    <a:pt x="118" y="313"/>
                    <a:pt x="119" y="311"/>
                  </a:cubicBezTo>
                  <a:cubicBezTo>
                    <a:pt x="121" y="310"/>
                    <a:pt x="123" y="304"/>
                    <a:pt x="125" y="303"/>
                  </a:cubicBezTo>
                  <a:cubicBezTo>
                    <a:pt x="127" y="301"/>
                    <a:pt x="129" y="299"/>
                    <a:pt x="128" y="297"/>
                  </a:cubicBezTo>
                  <a:cubicBezTo>
                    <a:pt x="126" y="295"/>
                    <a:pt x="131" y="293"/>
                    <a:pt x="131" y="289"/>
                  </a:cubicBezTo>
                  <a:cubicBezTo>
                    <a:pt x="131" y="285"/>
                    <a:pt x="136" y="283"/>
                    <a:pt x="140" y="283"/>
                  </a:cubicBezTo>
                  <a:cubicBezTo>
                    <a:pt x="143" y="283"/>
                    <a:pt x="148" y="283"/>
                    <a:pt x="148" y="279"/>
                  </a:cubicBezTo>
                  <a:cubicBezTo>
                    <a:pt x="148" y="276"/>
                    <a:pt x="146" y="269"/>
                    <a:pt x="151" y="271"/>
                  </a:cubicBezTo>
                  <a:cubicBezTo>
                    <a:pt x="156" y="273"/>
                    <a:pt x="159" y="271"/>
                    <a:pt x="163" y="273"/>
                  </a:cubicBezTo>
                  <a:cubicBezTo>
                    <a:pt x="166" y="276"/>
                    <a:pt x="170" y="276"/>
                    <a:pt x="170" y="271"/>
                  </a:cubicBezTo>
                  <a:cubicBezTo>
                    <a:pt x="170" y="267"/>
                    <a:pt x="172" y="260"/>
                    <a:pt x="177" y="263"/>
                  </a:cubicBezTo>
                  <a:cubicBezTo>
                    <a:pt x="177" y="263"/>
                    <a:pt x="177" y="263"/>
                    <a:pt x="178" y="263"/>
                  </a:cubicBezTo>
                  <a:cubicBezTo>
                    <a:pt x="179" y="260"/>
                    <a:pt x="182" y="258"/>
                    <a:pt x="185" y="258"/>
                  </a:cubicBezTo>
                  <a:cubicBezTo>
                    <a:pt x="189" y="258"/>
                    <a:pt x="192" y="266"/>
                    <a:pt x="197" y="267"/>
                  </a:cubicBezTo>
                  <a:cubicBezTo>
                    <a:pt x="203" y="268"/>
                    <a:pt x="208" y="270"/>
                    <a:pt x="210" y="268"/>
                  </a:cubicBezTo>
                  <a:cubicBezTo>
                    <a:pt x="211" y="265"/>
                    <a:pt x="215" y="269"/>
                    <a:pt x="218" y="268"/>
                  </a:cubicBezTo>
                  <a:cubicBezTo>
                    <a:pt x="222" y="267"/>
                    <a:pt x="222" y="274"/>
                    <a:pt x="225" y="270"/>
                  </a:cubicBezTo>
                  <a:cubicBezTo>
                    <a:pt x="228" y="265"/>
                    <a:pt x="224" y="263"/>
                    <a:pt x="230" y="263"/>
                  </a:cubicBezTo>
                  <a:cubicBezTo>
                    <a:pt x="235" y="264"/>
                    <a:pt x="232" y="257"/>
                    <a:pt x="232" y="254"/>
                  </a:cubicBezTo>
                  <a:cubicBezTo>
                    <a:pt x="232" y="250"/>
                    <a:pt x="239" y="249"/>
                    <a:pt x="239" y="246"/>
                  </a:cubicBezTo>
                  <a:cubicBezTo>
                    <a:pt x="239" y="243"/>
                    <a:pt x="248" y="246"/>
                    <a:pt x="250" y="243"/>
                  </a:cubicBezTo>
                  <a:cubicBezTo>
                    <a:pt x="252" y="241"/>
                    <a:pt x="257" y="240"/>
                    <a:pt x="259" y="243"/>
                  </a:cubicBezTo>
                  <a:cubicBezTo>
                    <a:pt x="261" y="247"/>
                    <a:pt x="270" y="248"/>
                    <a:pt x="271" y="251"/>
                  </a:cubicBezTo>
                  <a:cubicBezTo>
                    <a:pt x="271" y="253"/>
                    <a:pt x="271" y="255"/>
                    <a:pt x="271" y="258"/>
                  </a:cubicBezTo>
                  <a:cubicBezTo>
                    <a:pt x="272" y="256"/>
                    <a:pt x="274" y="255"/>
                    <a:pt x="276" y="255"/>
                  </a:cubicBezTo>
                  <a:cubicBezTo>
                    <a:pt x="279" y="255"/>
                    <a:pt x="282" y="250"/>
                    <a:pt x="285" y="251"/>
                  </a:cubicBezTo>
                  <a:cubicBezTo>
                    <a:pt x="288" y="251"/>
                    <a:pt x="290" y="251"/>
                    <a:pt x="291" y="247"/>
                  </a:cubicBezTo>
                  <a:cubicBezTo>
                    <a:pt x="288" y="245"/>
                    <a:pt x="283" y="245"/>
                    <a:pt x="283" y="247"/>
                  </a:cubicBezTo>
                  <a:close/>
                  <a:moveTo>
                    <a:pt x="81" y="34"/>
                  </a:moveTo>
                  <a:cubicBezTo>
                    <a:pt x="86" y="35"/>
                    <a:pt x="76" y="40"/>
                    <a:pt x="75" y="45"/>
                  </a:cubicBezTo>
                  <a:cubicBezTo>
                    <a:pt x="73" y="49"/>
                    <a:pt x="82" y="54"/>
                    <a:pt x="86" y="57"/>
                  </a:cubicBezTo>
                  <a:cubicBezTo>
                    <a:pt x="90" y="61"/>
                    <a:pt x="99" y="60"/>
                    <a:pt x="102" y="58"/>
                  </a:cubicBezTo>
                  <a:cubicBezTo>
                    <a:pt x="105" y="56"/>
                    <a:pt x="104" y="49"/>
                    <a:pt x="108" y="49"/>
                  </a:cubicBezTo>
                  <a:cubicBezTo>
                    <a:pt x="113" y="50"/>
                    <a:pt x="110" y="46"/>
                    <a:pt x="114" y="44"/>
                  </a:cubicBezTo>
                  <a:cubicBezTo>
                    <a:pt x="117" y="43"/>
                    <a:pt x="118" y="48"/>
                    <a:pt x="115" y="51"/>
                  </a:cubicBezTo>
                  <a:cubicBezTo>
                    <a:pt x="112" y="55"/>
                    <a:pt x="120" y="54"/>
                    <a:pt x="125" y="50"/>
                  </a:cubicBezTo>
                  <a:cubicBezTo>
                    <a:pt x="129" y="46"/>
                    <a:pt x="130" y="50"/>
                    <a:pt x="129" y="54"/>
                  </a:cubicBezTo>
                  <a:cubicBezTo>
                    <a:pt x="128" y="58"/>
                    <a:pt x="119" y="56"/>
                    <a:pt x="116" y="60"/>
                  </a:cubicBezTo>
                  <a:cubicBezTo>
                    <a:pt x="112" y="65"/>
                    <a:pt x="102" y="61"/>
                    <a:pt x="98" y="66"/>
                  </a:cubicBezTo>
                  <a:cubicBezTo>
                    <a:pt x="93" y="71"/>
                    <a:pt x="102" y="71"/>
                    <a:pt x="108" y="70"/>
                  </a:cubicBezTo>
                  <a:cubicBezTo>
                    <a:pt x="114" y="69"/>
                    <a:pt x="126" y="68"/>
                    <a:pt x="131" y="69"/>
                  </a:cubicBezTo>
                  <a:cubicBezTo>
                    <a:pt x="135" y="70"/>
                    <a:pt x="128" y="72"/>
                    <a:pt x="120" y="72"/>
                  </a:cubicBezTo>
                  <a:cubicBezTo>
                    <a:pt x="113" y="72"/>
                    <a:pt x="110" y="74"/>
                    <a:pt x="111" y="76"/>
                  </a:cubicBezTo>
                  <a:cubicBezTo>
                    <a:pt x="111" y="78"/>
                    <a:pt x="100" y="74"/>
                    <a:pt x="100" y="78"/>
                  </a:cubicBezTo>
                  <a:cubicBezTo>
                    <a:pt x="99" y="83"/>
                    <a:pt x="110" y="84"/>
                    <a:pt x="111" y="87"/>
                  </a:cubicBezTo>
                  <a:cubicBezTo>
                    <a:pt x="112" y="90"/>
                    <a:pt x="119" y="87"/>
                    <a:pt x="122" y="88"/>
                  </a:cubicBezTo>
                  <a:cubicBezTo>
                    <a:pt x="125" y="89"/>
                    <a:pt x="117" y="91"/>
                    <a:pt x="116" y="93"/>
                  </a:cubicBezTo>
                  <a:cubicBezTo>
                    <a:pt x="115" y="94"/>
                    <a:pt x="124" y="96"/>
                    <a:pt x="126" y="98"/>
                  </a:cubicBezTo>
                  <a:cubicBezTo>
                    <a:pt x="127" y="101"/>
                    <a:pt x="133" y="99"/>
                    <a:pt x="133" y="96"/>
                  </a:cubicBezTo>
                  <a:cubicBezTo>
                    <a:pt x="133" y="91"/>
                    <a:pt x="139" y="78"/>
                    <a:pt x="146" y="76"/>
                  </a:cubicBezTo>
                  <a:cubicBezTo>
                    <a:pt x="154" y="73"/>
                    <a:pt x="149" y="70"/>
                    <a:pt x="150" y="66"/>
                  </a:cubicBezTo>
                  <a:cubicBezTo>
                    <a:pt x="151" y="62"/>
                    <a:pt x="157" y="65"/>
                    <a:pt x="156" y="62"/>
                  </a:cubicBezTo>
                  <a:cubicBezTo>
                    <a:pt x="154" y="58"/>
                    <a:pt x="155" y="57"/>
                    <a:pt x="160" y="52"/>
                  </a:cubicBezTo>
                  <a:cubicBezTo>
                    <a:pt x="164" y="48"/>
                    <a:pt x="167" y="51"/>
                    <a:pt x="173" y="48"/>
                  </a:cubicBezTo>
                  <a:cubicBezTo>
                    <a:pt x="179" y="46"/>
                    <a:pt x="182" y="50"/>
                    <a:pt x="175" y="51"/>
                  </a:cubicBezTo>
                  <a:cubicBezTo>
                    <a:pt x="170" y="51"/>
                    <a:pt x="173" y="58"/>
                    <a:pt x="177" y="59"/>
                  </a:cubicBezTo>
                  <a:cubicBezTo>
                    <a:pt x="182" y="61"/>
                    <a:pt x="178" y="63"/>
                    <a:pt x="181" y="63"/>
                  </a:cubicBezTo>
                  <a:cubicBezTo>
                    <a:pt x="185" y="64"/>
                    <a:pt x="184" y="69"/>
                    <a:pt x="179" y="74"/>
                  </a:cubicBezTo>
                  <a:cubicBezTo>
                    <a:pt x="175" y="79"/>
                    <a:pt x="180" y="80"/>
                    <a:pt x="190" y="76"/>
                  </a:cubicBezTo>
                  <a:cubicBezTo>
                    <a:pt x="199" y="73"/>
                    <a:pt x="193" y="79"/>
                    <a:pt x="196" y="82"/>
                  </a:cubicBezTo>
                  <a:cubicBezTo>
                    <a:pt x="199" y="85"/>
                    <a:pt x="206" y="80"/>
                    <a:pt x="210" y="75"/>
                  </a:cubicBezTo>
                  <a:cubicBezTo>
                    <a:pt x="214" y="71"/>
                    <a:pt x="220" y="71"/>
                    <a:pt x="220" y="69"/>
                  </a:cubicBezTo>
                  <a:cubicBezTo>
                    <a:pt x="220" y="66"/>
                    <a:pt x="216" y="65"/>
                    <a:pt x="212" y="67"/>
                  </a:cubicBezTo>
                  <a:cubicBezTo>
                    <a:pt x="209" y="68"/>
                    <a:pt x="200" y="67"/>
                    <a:pt x="203" y="65"/>
                  </a:cubicBezTo>
                  <a:cubicBezTo>
                    <a:pt x="206" y="62"/>
                    <a:pt x="205" y="60"/>
                    <a:pt x="201" y="60"/>
                  </a:cubicBezTo>
                  <a:cubicBezTo>
                    <a:pt x="196" y="61"/>
                    <a:pt x="188" y="58"/>
                    <a:pt x="192" y="57"/>
                  </a:cubicBezTo>
                  <a:cubicBezTo>
                    <a:pt x="196" y="55"/>
                    <a:pt x="189" y="50"/>
                    <a:pt x="186" y="51"/>
                  </a:cubicBezTo>
                  <a:cubicBezTo>
                    <a:pt x="182" y="51"/>
                    <a:pt x="183" y="47"/>
                    <a:pt x="184" y="44"/>
                  </a:cubicBezTo>
                  <a:cubicBezTo>
                    <a:pt x="184" y="41"/>
                    <a:pt x="174" y="40"/>
                    <a:pt x="176" y="39"/>
                  </a:cubicBezTo>
                  <a:cubicBezTo>
                    <a:pt x="178" y="38"/>
                    <a:pt x="171" y="36"/>
                    <a:pt x="170" y="38"/>
                  </a:cubicBezTo>
                  <a:cubicBezTo>
                    <a:pt x="168" y="40"/>
                    <a:pt x="165" y="39"/>
                    <a:pt x="165" y="36"/>
                  </a:cubicBezTo>
                  <a:cubicBezTo>
                    <a:pt x="165" y="33"/>
                    <a:pt x="158" y="34"/>
                    <a:pt x="155" y="34"/>
                  </a:cubicBezTo>
                  <a:cubicBezTo>
                    <a:pt x="152" y="35"/>
                    <a:pt x="153" y="28"/>
                    <a:pt x="150" y="26"/>
                  </a:cubicBezTo>
                  <a:cubicBezTo>
                    <a:pt x="147" y="23"/>
                    <a:pt x="143" y="30"/>
                    <a:pt x="141" y="30"/>
                  </a:cubicBezTo>
                  <a:cubicBezTo>
                    <a:pt x="139" y="29"/>
                    <a:pt x="143" y="25"/>
                    <a:pt x="144" y="22"/>
                  </a:cubicBezTo>
                  <a:cubicBezTo>
                    <a:pt x="145" y="19"/>
                    <a:pt x="134" y="15"/>
                    <a:pt x="132" y="18"/>
                  </a:cubicBezTo>
                  <a:cubicBezTo>
                    <a:pt x="131" y="21"/>
                    <a:pt x="129" y="13"/>
                    <a:pt x="126" y="12"/>
                  </a:cubicBezTo>
                  <a:cubicBezTo>
                    <a:pt x="124" y="12"/>
                    <a:pt x="126" y="17"/>
                    <a:pt x="124" y="18"/>
                  </a:cubicBezTo>
                  <a:cubicBezTo>
                    <a:pt x="121" y="18"/>
                    <a:pt x="118" y="21"/>
                    <a:pt x="122" y="23"/>
                  </a:cubicBezTo>
                  <a:cubicBezTo>
                    <a:pt x="126" y="26"/>
                    <a:pt x="130" y="38"/>
                    <a:pt x="129" y="40"/>
                  </a:cubicBezTo>
                  <a:cubicBezTo>
                    <a:pt x="129" y="42"/>
                    <a:pt x="117" y="31"/>
                    <a:pt x="117" y="26"/>
                  </a:cubicBezTo>
                  <a:cubicBezTo>
                    <a:pt x="116" y="21"/>
                    <a:pt x="110" y="16"/>
                    <a:pt x="109" y="20"/>
                  </a:cubicBezTo>
                  <a:cubicBezTo>
                    <a:pt x="107" y="24"/>
                    <a:pt x="103" y="25"/>
                    <a:pt x="104" y="29"/>
                  </a:cubicBezTo>
                  <a:cubicBezTo>
                    <a:pt x="106" y="33"/>
                    <a:pt x="101" y="34"/>
                    <a:pt x="101" y="31"/>
                  </a:cubicBezTo>
                  <a:cubicBezTo>
                    <a:pt x="101" y="28"/>
                    <a:pt x="95" y="25"/>
                    <a:pt x="93" y="24"/>
                  </a:cubicBezTo>
                  <a:cubicBezTo>
                    <a:pt x="91" y="24"/>
                    <a:pt x="99" y="23"/>
                    <a:pt x="102" y="21"/>
                  </a:cubicBezTo>
                  <a:cubicBezTo>
                    <a:pt x="106" y="19"/>
                    <a:pt x="99" y="17"/>
                    <a:pt x="96" y="19"/>
                  </a:cubicBezTo>
                  <a:cubicBezTo>
                    <a:pt x="93" y="21"/>
                    <a:pt x="88" y="17"/>
                    <a:pt x="86" y="20"/>
                  </a:cubicBezTo>
                  <a:cubicBezTo>
                    <a:pt x="84" y="23"/>
                    <a:pt x="82" y="20"/>
                    <a:pt x="78" y="19"/>
                  </a:cubicBezTo>
                  <a:cubicBezTo>
                    <a:pt x="75" y="19"/>
                    <a:pt x="72" y="24"/>
                    <a:pt x="69" y="23"/>
                  </a:cubicBezTo>
                  <a:cubicBezTo>
                    <a:pt x="67" y="22"/>
                    <a:pt x="65" y="28"/>
                    <a:pt x="69" y="35"/>
                  </a:cubicBezTo>
                  <a:cubicBezTo>
                    <a:pt x="73" y="41"/>
                    <a:pt x="76" y="33"/>
                    <a:pt x="81" y="34"/>
                  </a:cubicBezTo>
                  <a:close/>
                  <a:moveTo>
                    <a:pt x="71" y="54"/>
                  </a:moveTo>
                  <a:cubicBezTo>
                    <a:pt x="74" y="55"/>
                    <a:pt x="76" y="60"/>
                    <a:pt x="79" y="59"/>
                  </a:cubicBezTo>
                  <a:cubicBezTo>
                    <a:pt x="80" y="59"/>
                    <a:pt x="75" y="53"/>
                    <a:pt x="71" y="50"/>
                  </a:cubicBezTo>
                  <a:cubicBezTo>
                    <a:pt x="68" y="46"/>
                    <a:pt x="68" y="43"/>
                    <a:pt x="64" y="44"/>
                  </a:cubicBezTo>
                  <a:cubicBezTo>
                    <a:pt x="59" y="45"/>
                    <a:pt x="68" y="53"/>
                    <a:pt x="71" y="54"/>
                  </a:cubicBezTo>
                  <a:close/>
                  <a:moveTo>
                    <a:pt x="150" y="13"/>
                  </a:moveTo>
                  <a:cubicBezTo>
                    <a:pt x="153" y="15"/>
                    <a:pt x="147" y="15"/>
                    <a:pt x="149" y="18"/>
                  </a:cubicBezTo>
                  <a:cubicBezTo>
                    <a:pt x="157" y="25"/>
                    <a:pt x="186" y="17"/>
                    <a:pt x="190" y="19"/>
                  </a:cubicBezTo>
                  <a:cubicBezTo>
                    <a:pt x="194" y="21"/>
                    <a:pt x="165" y="24"/>
                    <a:pt x="167" y="27"/>
                  </a:cubicBezTo>
                  <a:cubicBezTo>
                    <a:pt x="168" y="30"/>
                    <a:pt x="191" y="32"/>
                    <a:pt x="193" y="30"/>
                  </a:cubicBezTo>
                  <a:cubicBezTo>
                    <a:pt x="195" y="28"/>
                    <a:pt x="199" y="34"/>
                    <a:pt x="207" y="35"/>
                  </a:cubicBezTo>
                  <a:cubicBezTo>
                    <a:pt x="214" y="35"/>
                    <a:pt x="214" y="32"/>
                    <a:pt x="219" y="32"/>
                  </a:cubicBezTo>
                  <a:cubicBezTo>
                    <a:pt x="225" y="31"/>
                    <a:pt x="234" y="29"/>
                    <a:pt x="234" y="25"/>
                  </a:cubicBezTo>
                  <a:cubicBezTo>
                    <a:pt x="234" y="22"/>
                    <a:pt x="251" y="18"/>
                    <a:pt x="249" y="13"/>
                  </a:cubicBezTo>
                  <a:cubicBezTo>
                    <a:pt x="248" y="7"/>
                    <a:pt x="232" y="11"/>
                    <a:pt x="227" y="9"/>
                  </a:cubicBezTo>
                  <a:cubicBezTo>
                    <a:pt x="223" y="6"/>
                    <a:pt x="212" y="3"/>
                    <a:pt x="210" y="7"/>
                  </a:cubicBezTo>
                  <a:cubicBezTo>
                    <a:pt x="209" y="10"/>
                    <a:pt x="206" y="11"/>
                    <a:pt x="204" y="10"/>
                  </a:cubicBezTo>
                  <a:cubicBezTo>
                    <a:pt x="203" y="8"/>
                    <a:pt x="205" y="0"/>
                    <a:pt x="198" y="3"/>
                  </a:cubicBezTo>
                  <a:cubicBezTo>
                    <a:pt x="190" y="5"/>
                    <a:pt x="197" y="13"/>
                    <a:pt x="196" y="14"/>
                  </a:cubicBezTo>
                  <a:cubicBezTo>
                    <a:pt x="194" y="15"/>
                    <a:pt x="187" y="12"/>
                    <a:pt x="187" y="9"/>
                  </a:cubicBezTo>
                  <a:cubicBezTo>
                    <a:pt x="186" y="5"/>
                    <a:pt x="178" y="12"/>
                    <a:pt x="177" y="8"/>
                  </a:cubicBezTo>
                  <a:cubicBezTo>
                    <a:pt x="176" y="4"/>
                    <a:pt x="167" y="1"/>
                    <a:pt x="165" y="1"/>
                  </a:cubicBezTo>
                  <a:cubicBezTo>
                    <a:pt x="163" y="1"/>
                    <a:pt x="167" y="4"/>
                    <a:pt x="166" y="6"/>
                  </a:cubicBezTo>
                  <a:cubicBezTo>
                    <a:pt x="165" y="8"/>
                    <a:pt x="160" y="4"/>
                    <a:pt x="158" y="4"/>
                  </a:cubicBezTo>
                  <a:cubicBezTo>
                    <a:pt x="156" y="4"/>
                    <a:pt x="159" y="8"/>
                    <a:pt x="158" y="10"/>
                  </a:cubicBezTo>
                  <a:cubicBezTo>
                    <a:pt x="157" y="12"/>
                    <a:pt x="153" y="4"/>
                    <a:pt x="149" y="4"/>
                  </a:cubicBezTo>
                  <a:cubicBezTo>
                    <a:pt x="146" y="4"/>
                    <a:pt x="147" y="8"/>
                    <a:pt x="145" y="8"/>
                  </a:cubicBezTo>
                  <a:cubicBezTo>
                    <a:pt x="142" y="9"/>
                    <a:pt x="148" y="12"/>
                    <a:pt x="150" y="1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9" name="Freeform 140">
              <a:extLst>
                <a:ext uri="{FF2B5EF4-FFF2-40B4-BE49-F238E27FC236}">
                  <a16:creationId xmlns:a16="http://schemas.microsoft.com/office/drawing/2014/main" id="{ECFDBB1A-ABE7-0A54-8D10-79C36D769FC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6822" y="2234864"/>
              <a:ext cx="87186" cy="32221"/>
            </a:xfrm>
            <a:custGeom>
              <a:avLst/>
              <a:gdLst/>
              <a:ahLst/>
              <a:cxnLst>
                <a:cxn ang="0">
                  <a:pos x="17" y="2"/>
                </a:cxn>
                <a:cxn ang="0">
                  <a:pos x="3" y="6"/>
                </a:cxn>
                <a:cxn ang="0">
                  <a:pos x="24" y="11"/>
                </a:cxn>
                <a:cxn ang="0">
                  <a:pos x="38" y="9"/>
                </a:cxn>
                <a:cxn ang="0">
                  <a:pos x="17" y="2"/>
                </a:cxn>
              </a:cxnLst>
              <a:rect l="0" t="0" r="r" b="b"/>
              <a:pathLst>
                <a:path w="38" h="14">
                  <a:moveTo>
                    <a:pt x="17" y="2"/>
                  </a:moveTo>
                  <a:cubicBezTo>
                    <a:pt x="15" y="3"/>
                    <a:pt x="0" y="2"/>
                    <a:pt x="3" y="6"/>
                  </a:cubicBezTo>
                  <a:cubicBezTo>
                    <a:pt x="6" y="9"/>
                    <a:pt x="18" y="7"/>
                    <a:pt x="24" y="11"/>
                  </a:cubicBezTo>
                  <a:cubicBezTo>
                    <a:pt x="30" y="14"/>
                    <a:pt x="38" y="11"/>
                    <a:pt x="38" y="9"/>
                  </a:cubicBezTo>
                  <a:cubicBezTo>
                    <a:pt x="38" y="6"/>
                    <a:pt x="19" y="0"/>
                    <a:pt x="17" y="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0" name="Freeform 141">
              <a:extLst>
                <a:ext uri="{FF2B5EF4-FFF2-40B4-BE49-F238E27FC236}">
                  <a16:creationId xmlns:a16="http://schemas.microsoft.com/office/drawing/2014/main" id="{3CC201CE-401B-5551-11D6-B969625ACD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81067" y="2884968"/>
              <a:ext cx="441616" cy="439720"/>
            </a:xfrm>
            <a:custGeom>
              <a:avLst/>
              <a:gdLst/>
              <a:ahLst/>
              <a:cxnLst>
                <a:cxn ang="0">
                  <a:pos x="171" y="24"/>
                </a:cxn>
                <a:cxn ang="0">
                  <a:pos x="139" y="9"/>
                </a:cxn>
                <a:cxn ang="0">
                  <a:pos x="135" y="31"/>
                </a:cxn>
                <a:cxn ang="0">
                  <a:pos x="121" y="41"/>
                </a:cxn>
                <a:cxn ang="0">
                  <a:pos x="119" y="57"/>
                </a:cxn>
                <a:cxn ang="0">
                  <a:pos x="131" y="53"/>
                </a:cxn>
                <a:cxn ang="0">
                  <a:pos x="134" y="44"/>
                </a:cxn>
                <a:cxn ang="0">
                  <a:pos x="158" y="45"/>
                </a:cxn>
                <a:cxn ang="0">
                  <a:pos x="180" y="32"/>
                </a:cxn>
                <a:cxn ang="0">
                  <a:pos x="182" y="21"/>
                </a:cxn>
                <a:cxn ang="0">
                  <a:pos x="119" y="82"/>
                </a:cxn>
                <a:cxn ang="0">
                  <a:pos x="106" y="108"/>
                </a:cxn>
                <a:cxn ang="0">
                  <a:pos x="89" y="112"/>
                </a:cxn>
                <a:cxn ang="0">
                  <a:pos x="73" y="132"/>
                </a:cxn>
                <a:cxn ang="0">
                  <a:pos x="53" y="136"/>
                </a:cxn>
                <a:cxn ang="0">
                  <a:pos x="19" y="150"/>
                </a:cxn>
                <a:cxn ang="0">
                  <a:pos x="31" y="154"/>
                </a:cxn>
                <a:cxn ang="0">
                  <a:pos x="64" y="157"/>
                </a:cxn>
                <a:cxn ang="0">
                  <a:pos x="81" y="149"/>
                </a:cxn>
                <a:cxn ang="0">
                  <a:pos x="99" y="146"/>
                </a:cxn>
                <a:cxn ang="0">
                  <a:pos x="114" y="140"/>
                </a:cxn>
                <a:cxn ang="0">
                  <a:pos x="128" y="122"/>
                </a:cxn>
                <a:cxn ang="0">
                  <a:pos x="141" y="93"/>
                </a:cxn>
                <a:cxn ang="0">
                  <a:pos x="121" y="67"/>
                </a:cxn>
                <a:cxn ang="0">
                  <a:pos x="37" y="156"/>
                </a:cxn>
                <a:cxn ang="0">
                  <a:pos x="42" y="168"/>
                </a:cxn>
                <a:cxn ang="0">
                  <a:pos x="59" y="155"/>
                </a:cxn>
                <a:cxn ang="0">
                  <a:pos x="25" y="166"/>
                </a:cxn>
                <a:cxn ang="0">
                  <a:pos x="7" y="163"/>
                </a:cxn>
                <a:cxn ang="0">
                  <a:pos x="8" y="168"/>
                </a:cxn>
                <a:cxn ang="0">
                  <a:pos x="14" y="193"/>
                </a:cxn>
                <a:cxn ang="0">
                  <a:pos x="25" y="166"/>
                </a:cxn>
              </a:cxnLst>
              <a:rect l="0" t="0" r="r" b="b"/>
              <a:pathLst>
                <a:path w="193" h="193">
                  <a:moveTo>
                    <a:pt x="182" y="21"/>
                  </a:moveTo>
                  <a:cubicBezTo>
                    <a:pt x="180" y="18"/>
                    <a:pt x="176" y="23"/>
                    <a:pt x="171" y="24"/>
                  </a:cubicBezTo>
                  <a:cubicBezTo>
                    <a:pt x="166" y="25"/>
                    <a:pt x="150" y="12"/>
                    <a:pt x="146" y="6"/>
                  </a:cubicBezTo>
                  <a:cubicBezTo>
                    <a:pt x="142" y="0"/>
                    <a:pt x="136" y="5"/>
                    <a:pt x="139" y="9"/>
                  </a:cubicBezTo>
                  <a:cubicBezTo>
                    <a:pt x="142" y="13"/>
                    <a:pt x="138" y="15"/>
                    <a:pt x="138" y="21"/>
                  </a:cubicBezTo>
                  <a:cubicBezTo>
                    <a:pt x="138" y="27"/>
                    <a:pt x="134" y="27"/>
                    <a:pt x="135" y="31"/>
                  </a:cubicBezTo>
                  <a:cubicBezTo>
                    <a:pt x="136" y="35"/>
                    <a:pt x="130" y="34"/>
                    <a:pt x="126" y="35"/>
                  </a:cubicBezTo>
                  <a:cubicBezTo>
                    <a:pt x="122" y="35"/>
                    <a:pt x="126" y="39"/>
                    <a:pt x="121" y="41"/>
                  </a:cubicBezTo>
                  <a:cubicBezTo>
                    <a:pt x="117" y="43"/>
                    <a:pt x="117" y="47"/>
                    <a:pt x="119" y="48"/>
                  </a:cubicBezTo>
                  <a:cubicBezTo>
                    <a:pt x="122" y="49"/>
                    <a:pt x="120" y="54"/>
                    <a:pt x="119" y="57"/>
                  </a:cubicBezTo>
                  <a:cubicBezTo>
                    <a:pt x="119" y="60"/>
                    <a:pt x="122" y="57"/>
                    <a:pt x="125" y="54"/>
                  </a:cubicBezTo>
                  <a:cubicBezTo>
                    <a:pt x="128" y="51"/>
                    <a:pt x="130" y="56"/>
                    <a:pt x="131" y="53"/>
                  </a:cubicBezTo>
                  <a:cubicBezTo>
                    <a:pt x="132" y="50"/>
                    <a:pt x="124" y="48"/>
                    <a:pt x="124" y="45"/>
                  </a:cubicBezTo>
                  <a:cubicBezTo>
                    <a:pt x="125" y="41"/>
                    <a:pt x="130" y="46"/>
                    <a:pt x="134" y="44"/>
                  </a:cubicBezTo>
                  <a:cubicBezTo>
                    <a:pt x="138" y="42"/>
                    <a:pt x="146" y="43"/>
                    <a:pt x="151" y="48"/>
                  </a:cubicBezTo>
                  <a:cubicBezTo>
                    <a:pt x="156" y="52"/>
                    <a:pt x="157" y="50"/>
                    <a:pt x="158" y="45"/>
                  </a:cubicBezTo>
                  <a:cubicBezTo>
                    <a:pt x="159" y="40"/>
                    <a:pt x="167" y="37"/>
                    <a:pt x="174" y="37"/>
                  </a:cubicBezTo>
                  <a:cubicBezTo>
                    <a:pt x="182" y="37"/>
                    <a:pt x="183" y="34"/>
                    <a:pt x="180" y="32"/>
                  </a:cubicBezTo>
                  <a:cubicBezTo>
                    <a:pt x="178" y="30"/>
                    <a:pt x="193" y="21"/>
                    <a:pt x="193" y="18"/>
                  </a:cubicBezTo>
                  <a:cubicBezTo>
                    <a:pt x="192" y="15"/>
                    <a:pt x="185" y="24"/>
                    <a:pt x="182" y="21"/>
                  </a:cubicBezTo>
                  <a:close/>
                  <a:moveTo>
                    <a:pt x="121" y="67"/>
                  </a:moveTo>
                  <a:cubicBezTo>
                    <a:pt x="118" y="68"/>
                    <a:pt x="115" y="79"/>
                    <a:pt x="119" y="82"/>
                  </a:cubicBezTo>
                  <a:cubicBezTo>
                    <a:pt x="123" y="85"/>
                    <a:pt x="113" y="90"/>
                    <a:pt x="113" y="97"/>
                  </a:cubicBezTo>
                  <a:cubicBezTo>
                    <a:pt x="114" y="103"/>
                    <a:pt x="107" y="103"/>
                    <a:pt x="106" y="108"/>
                  </a:cubicBezTo>
                  <a:cubicBezTo>
                    <a:pt x="105" y="112"/>
                    <a:pt x="102" y="111"/>
                    <a:pt x="96" y="116"/>
                  </a:cubicBezTo>
                  <a:cubicBezTo>
                    <a:pt x="90" y="120"/>
                    <a:pt x="87" y="115"/>
                    <a:pt x="89" y="112"/>
                  </a:cubicBezTo>
                  <a:cubicBezTo>
                    <a:pt x="90" y="109"/>
                    <a:pt x="80" y="114"/>
                    <a:pt x="80" y="121"/>
                  </a:cubicBezTo>
                  <a:cubicBezTo>
                    <a:pt x="81" y="128"/>
                    <a:pt x="71" y="129"/>
                    <a:pt x="73" y="132"/>
                  </a:cubicBezTo>
                  <a:cubicBezTo>
                    <a:pt x="76" y="136"/>
                    <a:pt x="66" y="138"/>
                    <a:pt x="66" y="135"/>
                  </a:cubicBezTo>
                  <a:cubicBezTo>
                    <a:pt x="67" y="132"/>
                    <a:pt x="60" y="133"/>
                    <a:pt x="53" y="136"/>
                  </a:cubicBezTo>
                  <a:cubicBezTo>
                    <a:pt x="45" y="139"/>
                    <a:pt x="40" y="133"/>
                    <a:pt x="36" y="137"/>
                  </a:cubicBezTo>
                  <a:cubicBezTo>
                    <a:pt x="32" y="142"/>
                    <a:pt x="24" y="149"/>
                    <a:pt x="19" y="150"/>
                  </a:cubicBezTo>
                  <a:cubicBezTo>
                    <a:pt x="13" y="151"/>
                    <a:pt x="16" y="158"/>
                    <a:pt x="19" y="157"/>
                  </a:cubicBezTo>
                  <a:cubicBezTo>
                    <a:pt x="23" y="155"/>
                    <a:pt x="29" y="157"/>
                    <a:pt x="31" y="154"/>
                  </a:cubicBezTo>
                  <a:cubicBezTo>
                    <a:pt x="33" y="151"/>
                    <a:pt x="49" y="147"/>
                    <a:pt x="59" y="147"/>
                  </a:cubicBezTo>
                  <a:cubicBezTo>
                    <a:pt x="69" y="147"/>
                    <a:pt x="63" y="152"/>
                    <a:pt x="64" y="157"/>
                  </a:cubicBezTo>
                  <a:cubicBezTo>
                    <a:pt x="65" y="162"/>
                    <a:pt x="73" y="161"/>
                    <a:pt x="77" y="156"/>
                  </a:cubicBezTo>
                  <a:cubicBezTo>
                    <a:pt x="82" y="151"/>
                    <a:pt x="85" y="152"/>
                    <a:pt x="81" y="149"/>
                  </a:cubicBezTo>
                  <a:cubicBezTo>
                    <a:pt x="78" y="146"/>
                    <a:pt x="82" y="143"/>
                    <a:pt x="85" y="147"/>
                  </a:cubicBezTo>
                  <a:cubicBezTo>
                    <a:pt x="87" y="151"/>
                    <a:pt x="96" y="151"/>
                    <a:pt x="99" y="146"/>
                  </a:cubicBezTo>
                  <a:cubicBezTo>
                    <a:pt x="102" y="141"/>
                    <a:pt x="103" y="147"/>
                    <a:pt x="107" y="147"/>
                  </a:cubicBezTo>
                  <a:cubicBezTo>
                    <a:pt x="111" y="146"/>
                    <a:pt x="114" y="136"/>
                    <a:pt x="114" y="140"/>
                  </a:cubicBezTo>
                  <a:cubicBezTo>
                    <a:pt x="114" y="144"/>
                    <a:pt x="121" y="143"/>
                    <a:pt x="125" y="138"/>
                  </a:cubicBezTo>
                  <a:cubicBezTo>
                    <a:pt x="129" y="134"/>
                    <a:pt x="125" y="126"/>
                    <a:pt x="128" y="122"/>
                  </a:cubicBezTo>
                  <a:cubicBezTo>
                    <a:pt x="130" y="118"/>
                    <a:pt x="133" y="110"/>
                    <a:pt x="130" y="105"/>
                  </a:cubicBezTo>
                  <a:cubicBezTo>
                    <a:pt x="128" y="100"/>
                    <a:pt x="136" y="97"/>
                    <a:pt x="141" y="93"/>
                  </a:cubicBezTo>
                  <a:cubicBezTo>
                    <a:pt x="145" y="89"/>
                    <a:pt x="136" y="69"/>
                    <a:pt x="135" y="63"/>
                  </a:cubicBezTo>
                  <a:cubicBezTo>
                    <a:pt x="135" y="57"/>
                    <a:pt x="124" y="65"/>
                    <a:pt x="121" y="67"/>
                  </a:cubicBezTo>
                  <a:close/>
                  <a:moveTo>
                    <a:pt x="48" y="153"/>
                  </a:moveTo>
                  <a:cubicBezTo>
                    <a:pt x="46" y="157"/>
                    <a:pt x="42" y="155"/>
                    <a:pt x="37" y="156"/>
                  </a:cubicBezTo>
                  <a:cubicBezTo>
                    <a:pt x="32" y="157"/>
                    <a:pt x="32" y="170"/>
                    <a:pt x="35" y="171"/>
                  </a:cubicBezTo>
                  <a:cubicBezTo>
                    <a:pt x="38" y="172"/>
                    <a:pt x="41" y="172"/>
                    <a:pt x="42" y="168"/>
                  </a:cubicBezTo>
                  <a:cubicBezTo>
                    <a:pt x="43" y="164"/>
                    <a:pt x="48" y="163"/>
                    <a:pt x="51" y="165"/>
                  </a:cubicBezTo>
                  <a:cubicBezTo>
                    <a:pt x="55" y="166"/>
                    <a:pt x="59" y="160"/>
                    <a:pt x="59" y="155"/>
                  </a:cubicBezTo>
                  <a:cubicBezTo>
                    <a:pt x="59" y="150"/>
                    <a:pt x="49" y="150"/>
                    <a:pt x="48" y="153"/>
                  </a:cubicBezTo>
                  <a:close/>
                  <a:moveTo>
                    <a:pt x="25" y="166"/>
                  </a:moveTo>
                  <a:cubicBezTo>
                    <a:pt x="25" y="163"/>
                    <a:pt x="17" y="164"/>
                    <a:pt x="17" y="161"/>
                  </a:cubicBezTo>
                  <a:cubicBezTo>
                    <a:pt x="17" y="158"/>
                    <a:pt x="12" y="159"/>
                    <a:pt x="7" y="163"/>
                  </a:cubicBezTo>
                  <a:cubicBezTo>
                    <a:pt x="2" y="167"/>
                    <a:pt x="0" y="167"/>
                    <a:pt x="2" y="171"/>
                  </a:cubicBezTo>
                  <a:cubicBezTo>
                    <a:pt x="4" y="175"/>
                    <a:pt x="7" y="171"/>
                    <a:pt x="8" y="168"/>
                  </a:cubicBezTo>
                  <a:cubicBezTo>
                    <a:pt x="10" y="164"/>
                    <a:pt x="13" y="173"/>
                    <a:pt x="10" y="179"/>
                  </a:cubicBezTo>
                  <a:cubicBezTo>
                    <a:pt x="7" y="185"/>
                    <a:pt x="10" y="193"/>
                    <a:pt x="14" y="193"/>
                  </a:cubicBezTo>
                  <a:cubicBezTo>
                    <a:pt x="18" y="192"/>
                    <a:pt x="22" y="180"/>
                    <a:pt x="27" y="174"/>
                  </a:cubicBezTo>
                  <a:cubicBezTo>
                    <a:pt x="32" y="167"/>
                    <a:pt x="25" y="170"/>
                    <a:pt x="25" y="16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1" name="Freeform 142">
              <a:extLst>
                <a:ext uri="{FF2B5EF4-FFF2-40B4-BE49-F238E27FC236}">
                  <a16:creationId xmlns:a16="http://schemas.microsoft.com/office/drawing/2014/main" id="{C38717F2-18E9-DF56-F917-92EB57310C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76616" y="2617724"/>
              <a:ext cx="1544708" cy="1070871"/>
            </a:xfrm>
            <a:custGeom>
              <a:avLst/>
              <a:gdLst/>
              <a:ahLst/>
              <a:cxnLst>
                <a:cxn ang="0">
                  <a:pos x="643" y="87"/>
                </a:cxn>
                <a:cxn ang="0">
                  <a:pos x="610" y="63"/>
                </a:cxn>
                <a:cxn ang="0">
                  <a:pos x="583" y="26"/>
                </a:cxn>
                <a:cxn ang="0">
                  <a:pos x="544" y="1"/>
                </a:cxn>
                <a:cxn ang="0">
                  <a:pos x="517" y="21"/>
                </a:cxn>
                <a:cxn ang="0">
                  <a:pos x="495" y="54"/>
                </a:cxn>
                <a:cxn ang="0">
                  <a:pos x="461" y="73"/>
                </a:cxn>
                <a:cxn ang="0">
                  <a:pos x="482" y="86"/>
                </a:cxn>
                <a:cxn ang="0">
                  <a:pos x="481" y="105"/>
                </a:cxn>
                <a:cxn ang="0">
                  <a:pos x="422" y="126"/>
                </a:cxn>
                <a:cxn ang="0">
                  <a:pos x="380" y="162"/>
                </a:cxn>
                <a:cxn ang="0">
                  <a:pos x="315" y="166"/>
                </a:cxn>
                <a:cxn ang="0">
                  <a:pos x="241" y="156"/>
                </a:cxn>
                <a:cxn ang="0">
                  <a:pos x="210" y="125"/>
                </a:cxn>
                <a:cxn ang="0">
                  <a:pos x="182" y="90"/>
                </a:cxn>
                <a:cxn ang="0">
                  <a:pos x="153" y="65"/>
                </a:cxn>
                <a:cxn ang="0">
                  <a:pos x="137" y="76"/>
                </a:cxn>
                <a:cxn ang="0">
                  <a:pos x="111" y="96"/>
                </a:cxn>
                <a:cxn ang="0">
                  <a:pos x="88" y="121"/>
                </a:cxn>
                <a:cxn ang="0">
                  <a:pos x="78" y="150"/>
                </a:cxn>
                <a:cxn ang="0">
                  <a:pos x="52" y="175"/>
                </a:cxn>
                <a:cxn ang="0">
                  <a:pos x="19" y="186"/>
                </a:cxn>
                <a:cxn ang="0">
                  <a:pos x="0" y="200"/>
                </a:cxn>
                <a:cxn ang="0">
                  <a:pos x="15" y="232"/>
                </a:cxn>
                <a:cxn ang="0">
                  <a:pos x="39" y="254"/>
                </a:cxn>
                <a:cxn ang="0">
                  <a:pos x="59" y="247"/>
                </a:cxn>
                <a:cxn ang="0">
                  <a:pos x="56" y="276"/>
                </a:cxn>
                <a:cxn ang="0">
                  <a:pos x="56" y="304"/>
                </a:cxn>
                <a:cxn ang="0">
                  <a:pos x="77" y="322"/>
                </a:cxn>
                <a:cxn ang="0">
                  <a:pos x="138" y="347"/>
                </a:cxn>
                <a:cxn ang="0">
                  <a:pos x="162" y="353"/>
                </a:cxn>
                <a:cxn ang="0">
                  <a:pos x="183" y="347"/>
                </a:cxn>
                <a:cxn ang="0">
                  <a:pos x="210" y="340"/>
                </a:cxn>
                <a:cxn ang="0">
                  <a:pos x="243" y="340"/>
                </a:cxn>
                <a:cxn ang="0">
                  <a:pos x="261" y="352"/>
                </a:cxn>
                <a:cxn ang="0">
                  <a:pos x="256" y="395"/>
                </a:cxn>
                <a:cxn ang="0">
                  <a:pos x="274" y="419"/>
                </a:cxn>
                <a:cxn ang="0">
                  <a:pos x="298" y="430"/>
                </a:cxn>
                <a:cxn ang="0">
                  <a:pos x="316" y="412"/>
                </a:cxn>
                <a:cxn ang="0">
                  <a:pos x="352" y="410"/>
                </a:cxn>
                <a:cxn ang="0">
                  <a:pos x="375" y="425"/>
                </a:cxn>
                <a:cxn ang="0">
                  <a:pos x="393" y="440"/>
                </a:cxn>
                <a:cxn ang="0">
                  <a:pos x="445" y="413"/>
                </a:cxn>
                <a:cxn ang="0">
                  <a:pos x="484" y="392"/>
                </a:cxn>
                <a:cxn ang="0">
                  <a:pos x="504" y="368"/>
                </a:cxn>
                <a:cxn ang="0">
                  <a:pos x="523" y="345"/>
                </a:cxn>
                <a:cxn ang="0">
                  <a:pos x="527" y="323"/>
                </a:cxn>
                <a:cxn ang="0">
                  <a:pos x="522" y="306"/>
                </a:cxn>
                <a:cxn ang="0">
                  <a:pos x="519" y="290"/>
                </a:cxn>
                <a:cxn ang="0">
                  <a:pos x="505" y="252"/>
                </a:cxn>
                <a:cxn ang="0">
                  <a:pos x="536" y="234"/>
                </a:cxn>
                <a:cxn ang="0">
                  <a:pos x="496" y="223"/>
                </a:cxn>
                <a:cxn ang="0">
                  <a:pos x="512" y="192"/>
                </a:cxn>
                <a:cxn ang="0">
                  <a:pos x="529" y="208"/>
                </a:cxn>
                <a:cxn ang="0">
                  <a:pos x="580" y="179"/>
                </a:cxn>
                <a:cxn ang="0">
                  <a:pos x="606" y="168"/>
                </a:cxn>
                <a:cxn ang="0">
                  <a:pos x="633" y="157"/>
                </a:cxn>
                <a:cxn ang="0">
                  <a:pos x="636" y="127"/>
                </a:cxn>
                <a:cxn ang="0">
                  <a:pos x="667" y="107"/>
                </a:cxn>
                <a:cxn ang="0">
                  <a:pos x="516" y="418"/>
                </a:cxn>
                <a:cxn ang="0">
                  <a:pos x="380" y="460"/>
                </a:cxn>
              </a:cxnLst>
              <a:rect l="0" t="0" r="r" b="b"/>
              <a:pathLst>
                <a:path w="677" h="469">
                  <a:moveTo>
                    <a:pt x="673" y="83"/>
                  </a:moveTo>
                  <a:cubicBezTo>
                    <a:pt x="673" y="77"/>
                    <a:pt x="666" y="79"/>
                    <a:pt x="664" y="81"/>
                  </a:cubicBezTo>
                  <a:cubicBezTo>
                    <a:pt x="662" y="83"/>
                    <a:pt x="655" y="81"/>
                    <a:pt x="653" y="85"/>
                  </a:cubicBezTo>
                  <a:cubicBezTo>
                    <a:pt x="651" y="89"/>
                    <a:pt x="648" y="87"/>
                    <a:pt x="643" y="87"/>
                  </a:cubicBezTo>
                  <a:cubicBezTo>
                    <a:pt x="638" y="88"/>
                    <a:pt x="632" y="86"/>
                    <a:pt x="632" y="83"/>
                  </a:cubicBezTo>
                  <a:cubicBezTo>
                    <a:pt x="632" y="80"/>
                    <a:pt x="629" y="77"/>
                    <a:pt x="630" y="73"/>
                  </a:cubicBezTo>
                  <a:cubicBezTo>
                    <a:pt x="630" y="70"/>
                    <a:pt x="625" y="71"/>
                    <a:pt x="622" y="68"/>
                  </a:cubicBezTo>
                  <a:cubicBezTo>
                    <a:pt x="618" y="65"/>
                    <a:pt x="612" y="62"/>
                    <a:pt x="610" y="63"/>
                  </a:cubicBezTo>
                  <a:cubicBezTo>
                    <a:pt x="609" y="64"/>
                    <a:pt x="605" y="59"/>
                    <a:pt x="599" y="59"/>
                  </a:cubicBezTo>
                  <a:cubicBezTo>
                    <a:pt x="594" y="59"/>
                    <a:pt x="594" y="55"/>
                    <a:pt x="595" y="53"/>
                  </a:cubicBezTo>
                  <a:cubicBezTo>
                    <a:pt x="596" y="50"/>
                    <a:pt x="590" y="43"/>
                    <a:pt x="589" y="39"/>
                  </a:cubicBezTo>
                  <a:cubicBezTo>
                    <a:pt x="588" y="35"/>
                    <a:pt x="584" y="34"/>
                    <a:pt x="583" y="26"/>
                  </a:cubicBezTo>
                  <a:cubicBezTo>
                    <a:pt x="581" y="17"/>
                    <a:pt x="576" y="19"/>
                    <a:pt x="577" y="15"/>
                  </a:cubicBezTo>
                  <a:cubicBezTo>
                    <a:pt x="578" y="11"/>
                    <a:pt x="572" y="9"/>
                    <a:pt x="570" y="7"/>
                  </a:cubicBezTo>
                  <a:cubicBezTo>
                    <a:pt x="568" y="5"/>
                    <a:pt x="561" y="6"/>
                    <a:pt x="556" y="3"/>
                  </a:cubicBezTo>
                  <a:cubicBezTo>
                    <a:pt x="551" y="0"/>
                    <a:pt x="548" y="2"/>
                    <a:pt x="544" y="1"/>
                  </a:cubicBezTo>
                  <a:cubicBezTo>
                    <a:pt x="539" y="0"/>
                    <a:pt x="528" y="2"/>
                    <a:pt x="527" y="2"/>
                  </a:cubicBezTo>
                  <a:cubicBezTo>
                    <a:pt x="526" y="2"/>
                    <a:pt x="517" y="1"/>
                    <a:pt x="513" y="7"/>
                  </a:cubicBezTo>
                  <a:cubicBezTo>
                    <a:pt x="508" y="13"/>
                    <a:pt x="512" y="13"/>
                    <a:pt x="514" y="13"/>
                  </a:cubicBezTo>
                  <a:cubicBezTo>
                    <a:pt x="516" y="13"/>
                    <a:pt x="517" y="19"/>
                    <a:pt x="517" y="21"/>
                  </a:cubicBezTo>
                  <a:cubicBezTo>
                    <a:pt x="517" y="23"/>
                    <a:pt x="514" y="26"/>
                    <a:pt x="512" y="27"/>
                  </a:cubicBezTo>
                  <a:cubicBezTo>
                    <a:pt x="510" y="27"/>
                    <a:pt x="506" y="35"/>
                    <a:pt x="505" y="37"/>
                  </a:cubicBezTo>
                  <a:cubicBezTo>
                    <a:pt x="504" y="40"/>
                    <a:pt x="499" y="47"/>
                    <a:pt x="500" y="49"/>
                  </a:cubicBezTo>
                  <a:cubicBezTo>
                    <a:pt x="500" y="51"/>
                    <a:pt x="497" y="54"/>
                    <a:pt x="495" y="54"/>
                  </a:cubicBezTo>
                  <a:cubicBezTo>
                    <a:pt x="492" y="54"/>
                    <a:pt x="486" y="59"/>
                    <a:pt x="484" y="60"/>
                  </a:cubicBezTo>
                  <a:cubicBezTo>
                    <a:pt x="482" y="60"/>
                    <a:pt x="474" y="59"/>
                    <a:pt x="473" y="57"/>
                  </a:cubicBezTo>
                  <a:cubicBezTo>
                    <a:pt x="473" y="56"/>
                    <a:pt x="472" y="55"/>
                    <a:pt x="471" y="55"/>
                  </a:cubicBezTo>
                  <a:cubicBezTo>
                    <a:pt x="461" y="73"/>
                    <a:pt x="461" y="73"/>
                    <a:pt x="461" y="73"/>
                  </a:cubicBezTo>
                  <a:cubicBezTo>
                    <a:pt x="461" y="78"/>
                    <a:pt x="461" y="78"/>
                    <a:pt x="461" y="78"/>
                  </a:cubicBezTo>
                  <a:cubicBezTo>
                    <a:pt x="461" y="78"/>
                    <a:pt x="455" y="80"/>
                    <a:pt x="459" y="84"/>
                  </a:cubicBezTo>
                  <a:cubicBezTo>
                    <a:pt x="464" y="89"/>
                    <a:pt x="464" y="85"/>
                    <a:pt x="471" y="85"/>
                  </a:cubicBezTo>
                  <a:cubicBezTo>
                    <a:pt x="477" y="85"/>
                    <a:pt x="480" y="90"/>
                    <a:pt x="482" y="86"/>
                  </a:cubicBezTo>
                  <a:cubicBezTo>
                    <a:pt x="483" y="83"/>
                    <a:pt x="489" y="81"/>
                    <a:pt x="493" y="85"/>
                  </a:cubicBezTo>
                  <a:cubicBezTo>
                    <a:pt x="496" y="89"/>
                    <a:pt x="508" y="97"/>
                    <a:pt x="507" y="100"/>
                  </a:cubicBezTo>
                  <a:cubicBezTo>
                    <a:pt x="507" y="104"/>
                    <a:pt x="500" y="103"/>
                    <a:pt x="496" y="102"/>
                  </a:cubicBezTo>
                  <a:cubicBezTo>
                    <a:pt x="491" y="100"/>
                    <a:pt x="485" y="105"/>
                    <a:pt x="481" y="105"/>
                  </a:cubicBezTo>
                  <a:cubicBezTo>
                    <a:pt x="477" y="105"/>
                    <a:pt x="472" y="106"/>
                    <a:pt x="467" y="110"/>
                  </a:cubicBezTo>
                  <a:cubicBezTo>
                    <a:pt x="463" y="115"/>
                    <a:pt x="464" y="119"/>
                    <a:pt x="457" y="120"/>
                  </a:cubicBezTo>
                  <a:cubicBezTo>
                    <a:pt x="451" y="121"/>
                    <a:pt x="448" y="120"/>
                    <a:pt x="440" y="125"/>
                  </a:cubicBezTo>
                  <a:cubicBezTo>
                    <a:pt x="433" y="130"/>
                    <a:pt x="425" y="128"/>
                    <a:pt x="422" y="126"/>
                  </a:cubicBezTo>
                  <a:cubicBezTo>
                    <a:pt x="419" y="125"/>
                    <a:pt x="414" y="124"/>
                    <a:pt x="411" y="129"/>
                  </a:cubicBezTo>
                  <a:cubicBezTo>
                    <a:pt x="408" y="134"/>
                    <a:pt x="415" y="137"/>
                    <a:pt x="414" y="142"/>
                  </a:cubicBezTo>
                  <a:cubicBezTo>
                    <a:pt x="414" y="148"/>
                    <a:pt x="406" y="147"/>
                    <a:pt x="400" y="153"/>
                  </a:cubicBezTo>
                  <a:cubicBezTo>
                    <a:pt x="395" y="160"/>
                    <a:pt x="385" y="163"/>
                    <a:pt x="380" y="162"/>
                  </a:cubicBezTo>
                  <a:cubicBezTo>
                    <a:pt x="375" y="161"/>
                    <a:pt x="364" y="158"/>
                    <a:pt x="355" y="163"/>
                  </a:cubicBezTo>
                  <a:cubicBezTo>
                    <a:pt x="345" y="167"/>
                    <a:pt x="339" y="174"/>
                    <a:pt x="335" y="173"/>
                  </a:cubicBezTo>
                  <a:cubicBezTo>
                    <a:pt x="332" y="172"/>
                    <a:pt x="332" y="168"/>
                    <a:pt x="326" y="169"/>
                  </a:cubicBezTo>
                  <a:cubicBezTo>
                    <a:pt x="321" y="169"/>
                    <a:pt x="318" y="168"/>
                    <a:pt x="315" y="166"/>
                  </a:cubicBezTo>
                  <a:cubicBezTo>
                    <a:pt x="311" y="163"/>
                    <a:pt x="308" y="167"/>
                    <a:pt x="302" y="163"/>
                  </a:cubicBezTo>
                  <a:cubicBezTo>
                    <a:pt x="297" y="158"/>
                    <a:pt x="286" y="159"/>
                    <a:pt x="282" y="158"/>
                  </a:cubicBezTo>
                  <a:cubicBezTo>
                    <a:pt x="278" y="158"/>
                    <a:pt x="261" y="158"/>
                    <a:pt x="255" y="158"/>
                  </a:cubicBezTo>
                  <a:cubicBezTo>
                    <a:pt x="249" y="157"/>
                    <a:pt x="241" y="159"/>
                    <a:pt x="241" y="156"/>
                  </a:cubicBezTo>
                  <a:cubicBezTo>
                    <a:pt x="240" y="153"/>
                    <a:pt x="236" y="151"/>
                    <a:pt x="234" y="145"/>
                  </a:cubicBezTo>
                  <a:cubicBezTo>
                    <a:pt x="233" y="138"/>
                    <a:pt x="229" y="136"/>
                    <a:pt x="225" y="135"/>
                  </a:cubicBezTo>
                  <a:cubicBezTo>
                    <a:pt x="222" y="134"/>
                    <a:pt x="221" y="131"/>
                    <a:pt x="218" y="130"/>
                  </a:cubicBezTo>
                  <a:cubicBezTo>
                    <a:pt x="217" y="130"/>
                    <a:pt x="215" y="125"/>
                    <a:pt x="210" y="125"/>
                  </a:cubicBezTo>
                  <a:cubicBezTo>
                    <a:pt x="205" y="125"/>
                    <a:pt x="187" y="123"/>
                    <a:pt x="184" y="119"/>
                  </a:cubicBezTo>
                  <a:cubicBezTo>
                    <a:pt x="182" y="115"/>
                    <a:pt x="187" y="114"/>
                    <a:pt x="187" y="109"/>
                  </a:cubicBezTo>
                  <a:cubicBezTo>
                    <a:pt x="187" y="105"/>
                    <a:pt x="190" y="100"/>
                    <a:pt x="188" y="98"/>
                  </a:cubicBezTo>
                  <a:cubicBezTo>
                    <a:pt x="186" y="97"/>
                    <a:pt x="182" y="93"/>
                    <a:pt x="182" y="90"/>
                  </a:cubicBezTo>
                  <a:cubicBezTo>
                    <a:pt x="181" y="86"/>
                    <a:pt x="176" y="82"/>
                    <a:pt x="172" y="82"/>
                  </a:cubicBezTo>
                  <a:cubicBezTo>
                    <a:pt x="168" y="82"/>
                    <a:pt x="165" y="79"/>
                    <a:pt x="162" y="76"/>
                  </a:cubicBezTo>
                  <a:cubicBezTo>
                    <a:pt x="158" y="73"/>
                    <a:pt x="155" y="73"/>
                    <a:pt x="154" y="66"/>
                  </a:cubicBezTo>
                  <a:cubicBezTo>
                    <a:pt x="154" y="65"/>
                    <a:pt x="153" y="65"/>
                    <a:pt x="153" y="65"/>
                  </a:cubicBezTo>
                  <a:cubicBezTo>
                    <a:pt x="152" y="64"/>
                    <a:pt x="150" y="64"/>
                    <a:pt x="149" y="64"/>
                  </a:cubicBezTo>
                  <a:cubicBezTo>
                    <a:pt x="148" y="64"/>
                    <a:pt x="147" y="63"/>
                    <a:pt x="146" y="62"/>
                  </a:cubicBezTo>
                  <a:cubicBezTo>
                    <a:pt x="145" y="65"/>
                    <a:pt x="142" y="67"/>
                    <a:pt x="142" y="69"/>
                  </a:cubicBezTo>
                  <a:cubicBezTo>
                    <a:pt x="142" y="72"/>
                    <a:pt x="141" y="76"/>
                    <a:pt x="137" y="76"/>
                  </a:cubicBezTo>
                  <a:cubicBezTo>
                    <a:pt x="134" y="76"/>
                    <a:pt x="130" y="78"/>
                    <a:pt x="130" y="84"/>
                  </a:cubicBezTo>
                  <a:cubicBezTo>
                    <a:pt x="130" y="90"/>
                    <a:pt x="133" y="91"/>
                    <a:pt x="132" y="93"/>
                  </a:cubicBezTo>
                  <a:cubicBezTo>
                    <a:pt x="130" y="96"/>
                    <a:pt x="123" y="98"/>
                    <a:pt x="121" y="97"/>
                  </a:cubicBezTo>
                  <a:cubicBezTo>
                    <a:pt x="119" y="96"/>
                    <a:pt x="114" y="97"/>
                    <a:pt x="111" y="96"/>
                  </a:cubicBezTo>
                  <a:cubicBezTo>
                    <a:pt x="107" y="96"/>
                    <a:pt x="104" y="91"/>
                    <a:pt x="103" y="96"/>
                  </a:cubicBezTo>
                  <a:cubicBezTo>
                    <a:pt x="102" y="101"/>
                    <a:pt x="94" y="116"/>
                    <a:pt x="96" y="118"/>
                  </a:cubicBezTo>
                  <a:cubicBezTo>
                    <a:pt x="98" y="119"/>
                    <a:pt x="99" y="123"/>
                    <a:pt x="96" y="123"/>
                  </a:cubicBezTo>
                  <a:cubicBezTo>
                    <a:pt x="93" y="123"/>
                    <a:pt x="90" y="123"/>
                    <a:pt x="88" y="121"/>
                  </a:cubicBezTo>
                  <a:cubicBezTo>
                    <a:pt x="86" y="119"/>
                    <a:pt x="81" y="123"/>
                    <a:pt x="77" y="123"/>
                  </a:cubicBezTo>
                  <a:cubicBezTo>
                    <a:pt x="76" y="123"/>
                    <a:pt x="68" y="126"/>
                    <a:pt x="71" y="128"/>
                  </a:cubicBezTo>
                  <a:cubicBezTo>
                    <a:pt x="73" y="129"/>
                    <a:pt x="73" y="135"/>
                    <a:pt x="73" y="137"/>
                  </a:cubicBezTo>
                  <a:cubicBezTo>
                    <a:pt x="73" y="140"/>
                    <a:pt x="79" y="147"/>
                    <a:pt x="78" y="150"/>
                  </a:cubicBezTo>
                  <a:cubicBezTo>
                    <a:pt x="77" y="152"/>
                    <a:pt x="72" y="155"/>
                    <a:pt x="72" y="158"/>
                  </a:cubicBezTo>
                  <a:cubicBezTo>
                    <a:pt x="72" y="162"/>
                    <a:pt x="73" y="165"/>
                    <a:pt x="71" y="165"/>
                  </a:cubicBezTo>
                  <a:cubicBezTo>
                    <a:pt x="69" y="166"/>
                    <a:pt x="64" y="168"/>
                    <a:pt x="61" y="170"/>
                  </a:cubicBezTo>
                  <a:cubicBezTo>
                    <a:pt x="58" y="172"/>
                    <a:pt x="54" y="172"/>
                    <a:pt x="52" y="175"/>
                  </a:cubicBezTo>
                  <a:cubicBezTo>
                    <a:pt x="51" y="178"/>
                    <a:pt x="49" y="181"/>
                    <a:pt x="43" y="180"/>
                  </a:cubicBezTo>
                  <a:cubicBezTo>
                    <a:pt x="39" y="180"/>
                    <a:pt x="37" y="179"/>
                    <a:pt x="33" y="183"/>
                  </a:cubicBezTo>
                  <a:cubicBezTo>
                    <a:pt x="30" y="188"/>
                    <a:pt x="29" y="186"/>
                    <a:pt x="26" y="188"/>
                  </a:cubicBezTo>
                  <a:cubicBezTo>
                    <a:pt x="24" y="190"/>
                    <a:pt x="21" y="186"/>
                    <a:pt x="19" y="186"/>
                  </a:cubicBezTo>
                  <a:cubicBezTo>
                    <a:pt x="17" y="185"/>
                    <a:pt x="15" y="188"/>
                    <a:pt x="13" y="188"/>
                  </a:cubicBezTo>
                  <a:cubicBezTo>
                    <a:pt x="11" y="188"/>
                    <a:pt x="9" y="191"/>
                    <a:pt x="6" y="192"/>
                  </a:cubicBezTo>
                  <a:cubicBezTo>
                    <a:pt x="4" y="193"/>
                    <a:pt x="1" y="192"/>
                    <a:pt x="1" y="195"/>
                  </a:cubicBezTo>
                  <a:cubicBezTo>
                    <a:pt x="1" y="197"/>
                    <a:pt x="1" y="199"/>
                    <a:pt x="0" y="2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1" y="210"/>
                    <a:pt x="1" y="210"/>
                    <a:pt x="1" y="210"/>
                  </a:cubicBezTo>
                  <a:cubicBezTo>
                    <a:pt x="1" y="210"/>
                    <a:pt x="12" y="214"/>
                    <a:pt x="12" y="217"/>
                  </a:cubicBezTo>
                  <a:cubicBezTo>
                    <a:pt x="13" y="221"/>
                    <a:pt x="15" y="232"/>
                    <a:pt x="15" y="232"/>
                  </a:cubicBezTo>
                  <a:cubicBezTo>
                    <a:pt x="15" y="232"/>
                    <a:pt x="15" y="232"/>
                    <a:pt x="14" y="232"/>
                  </a:cubicBezTo>
                  <a:cubicBezTo>
                    <a:pt x="19" y="236"/>
                    <a:pt x="25" y="239"/>
                    <a:pt x="25" y="241"/>
                  </a:cubicBezTo>
                  <a:cubicBezTo>
                    <a:pt x="25" y="242"/>
                    <a:pt x="25" y="247"/>
                    <a:pt x="30" y="249"/>
                  </a:cubicBezTo>
                  <a:cubicBezTo>
                    <a:pt x="34" y="251"/>
                    <a:pt x="37" y="253"/>
                    <a:pt x="39" y="254"/>
                  </a:cubicBezTo>
                  <a:cubicBezTo>
                    <a:pt x="39" y="253"/>
                    <a:pt x="40" y="253"/>
                    <a:pt x="40" y="253"/>
                  </a:cubicBezTo>
                  <a:cubicBezTo>
                    <a:pt x="44" y="252"/>
                    <a:pt x="44" y="252"/>
                    <a:pt x="44" y="252"/>
                  </a:cubicBezTo>
                  <a:cubicBezTo>
                    <a:pt x="44" y="252"/>
                    <a:pt x="45" y="253"/>
                    <a:pt x="47" y="255"/>
                  </a:cubicBezTo>
                  <a:cubicBezTo>
                    <a:pt x="48" y="251"/>
                    <a:pt x="55" y="247"/>
                    <a:pt x="59" y="247"/>
                  </a:cubicBezTo>
                  <a:cubicBezTo>
                    <a:pt x="64" y="248"/>
                    <a:pt x="73" y="255"/>
                    <a:pt x="72" y="258"/>
                  </a:cubicBezTo>
                  <a:cubicBezTo>
                    <a:pt x="71" y="261"/>
                    <a:pt x="64" y="271"/>
                    <a:pt x="61" y="272"/>
                  </a:cubicBezTo>
                  <a:cubicBezTo>
                    <a:pt x="60" y="272"/>
                    <a:pt x="58" y="272"/>
                    <a:pt x="56" y="272"/>
                  </a:cubicBezTo>
                  <a:cubicBezTo>
                    <a:pt x="56" y="274"/>
                    <a:pt x="56" y="275"/>
                    <a:pt x="56" y="276"/>
                  </a:cubicBezTo>
                  <a:cubicBezTo>
                    <a:pt x="56" y="278"/>
                    <a:pt x="60" y="282"/>
                    <a:pt x="62" y="286"/>
                  </a:cubicBezTo>
                  <a:cubicBezTo>
                    <a:pt x="64" y="290"/>
                    <a:pt x="58" y="292"/>
                    <a:pt x="55" y="290"/>
                  </a:cubicBezTo>
                  <a:cubicBezTo>
                    <a:pt x="52" y="287"/>
                    <a:pt x="51" y="292"/>
                    <a:pt x="52" y="295"/>
                  </a:cubicBezTo>
                  <a:cubicBezTo>
                    <a:pt x="54" y="297"/>
                    <a:pt x="53" y="303"/>
                    <a:pt x="56" y="304"/>
                  </a:cubicBezTo>
                  <a:cubicBezTo>
                    <a:pt x="60" y="304"/>
                    <a:pt x="62" y="310"/>
                    <a:pt x="66" y="310"/>
                  </a:cubicBezTo>
                  <a:cubicBezTo>
                    <a:pt x="69" y="310"/>
                    <a:pt x="73" y="316"/>
                    <a:pt x="73" y="316"/>
                  </a:cubicBezTo>
                  <a:cubicBezTo>
                    <a:pt x="73" y="316"/>
                    <a:pt x="77" y="319"/>
                    <a:pt x="77" y="321"/>
                  </a:cubicBezTo>
                  <a:cubicBezTo>
                    <a:pt x="77" y="321"/>
                    <a:pt x="77" y="321"/>
                    <a:pt x="77" y="322"/>
                  </a:cubicBezTo>
                  <a:cubicBezTo>
                    <a:pt x="81" y="321"/>
                    <a:pt x="84" y="321"/>
                    <a:pt x="84" y="320"/>
                  </a:cubicBezTo>
                  <a:cubicBezTo>
                    <a:pt x="85" y="318"/>
                    <a:pt x="90" y="318"/>
                    <a:pt x="93" y="321"/>
                  </a:cubicBezTo>
                  <a:cubicBezTo>
                    <a:pt x="97" y="325"/>
                    <a:pt x="111" y="334"/>
                    <a:pt x="116" y="338"/>
                  </a:cubicBezTo>
                  <a:cubicBezTo>
                    <a:pt x="121" y="342"/>
                    <a:pt x="134" y="347"/>
                    <a:pt x="138" y="347"/>
                  </a:cubicBezTo>
                  <a:cubicBezTo>
                    <a:pt x="142" y="347"/>
                    <a:pt x="146" y="350"/>
                    <a:pt x="153" y="350"/>
                  </a:cubicBezTo>
                  <a:cubicBezTo>
                    <a:pt x="154" y="349"/>
                    <a:pt x="154" y="350"/>
                    <a:pt x="155" y="350"/>
                  </a:cubicBezTo>
                  <a:cubicBezTo>
                    <a:pt x="156" y="349"/>
                    <a:pt x="158" y="349"/>
                    <a:pt x="159" y="347"/>
                  </a:cubicBezTo>
                  <a:cubicBezTo>
                    <a:pt x="161" y="344"/>
                    <a:pt x="163" y="349"/>
                    <a:pt x="162" y="353"/>
                  </a:cubicBezTo>
                  <a:cubicBezTo>
                    <a:pt x="162" y="354"/>
                    <a:pt x="162" y="356"/>
                    <a:pt x="163" y="358"/>
                  </a:cubicBezTo>
                  <a:cubicBezTo>
                    <a:pt x="164" y="356"/>
                    <a:pt x="165" y="355"/>
                    <a:pt x="166" y="353"/>
                  </a:cubicBezTo>
                  <a:cubicBezTo>
                    <a:pt x="168" y="347"/>
                    <a:pt x="171" y="348"/>
                    <a:pt x="174" y="346"/>
                  </a:cubicBezTo>
                  <a:cubicBezTo>
                    <a:pt x="176" y="344"/>
                    <a:pt x="178" y="345"/>
                    <a:pt x="183" y="347"/>
                  </a:cubicBezTo>
                  <a:cubicBezTo>
                    <a:pt x="187" y="350"/>
                    <a:pt x="189" y="345"/>
                    <a:pt x="196" y="351"/>
                  </a:cubicBezTo>
                  <a:cubicBezTo>
                    <a:pt x="197" y="350"/>
                    <a:pt x="199" y="349"/>
                    <a:pt x="200" y="349"/>
                  </a:cubicBezTo>
                  <a:cubicBezTo>
                    <a:pt x="201" y="349"/>
                    <a:pt x="203" y="347"/>
                    <a:pt x="205" y="345"/>
                  </a:cubicBezTo>
                  <a:cubicBezTo>
                    <a:pt x="207" y="342"/>
                    <a:pt x="207" y="340"/>
                    <a:pt x="210" y="340"/>
                  </a:cubicBezTo>
                  <a:cubicBezTo>
                    <a:pt x="212" y="341"/>
                    <a:pt x="214" y="337"/>
                    <a:pt x="219" y="334"/>
                  </a:cubicBezTo>
                  <a:cubicBezTo>
                    <a:pt x="225" y="331"/>
                    <a:pt x="230" y="336"/>
                    <a:pt x="233" y="333"/>
                  </a:cubicBezTo>
                  <a:cubicBezTo>
                    <a:pt x="235" y="331"/>
                    <a:pt x="239" y="330"/>
                    <a:pt x="239" y="333"/>
                  </a:cubicBezTo>
                  <a:cubicBezTo>
                    <a:pt x="239" y="335"/>
                    <a:pt x="242" y="337"/>
                    <a:pt x="243" y="340"/>
                  </a:cubicBezTo>
                  <a:cubicBezTo>
                    <a:pt x="244" y="342"/>
                    <a:pt x="248" y="343"/>
                    <a:pt x="249" y="344"/>
                  </a:cubicBezTo>
                  <a:cubicBezTo>
                    <a:pt x="250" y="343"/>
                    <a:pt x="251" y="343"/>
                    <a:pt x="251" y="343"/>
                  </a:cubicBezTo>
                  <a:cubicBezTo>
                    <a:pt x="254" y="341"/>
                    <a:pt x="259" y="343"/>
                    <a:pt x="259" y="346"/>
                  </a:cubicBezTo>
                  <a:cubicBezTo>
                    <a:pt x="259" y="349"/>
                    <a:pt x="259" y="352"/>
                    <a:pt x="261" y="352"/>
                  </a:cubicBezTo>
                  <a:cubicBezTo>
                    <a:pt x="264" y="352"/>
                    <a:pt x="266" y="352"/>
                    <a:pt x="266" y="358"/>
                  </a:cubicBezTo>
                  <a:cubicBezTo>
                    <a:pt x="266" y="363"/>
                    <a:pt x="268" y="369"/>
                    <a:pt x="263" y="374"/>
                  </a:cubicBezTo>
                  <a:cubicBezTo>
                    <a:pt x="258" y="379"/>
                    <a:pt x="253" y="387"/>
                    <a:pt x="254" y="390"/>
                  </a:cubicBezTo>
                  <a:cubicBezTo>
                    <a:pt x="255" y="392"/>
                    <a:pt x="252" y="397"/>
                    <a:pt x="256" y="395"/>
                  </a:cubicBezTo>
                  <a:cubicBezTo>
                    <a:pt x="259" y="394"/>
                    <a:pt x="267" y="395"/>
                    <a:pt x="266" y="397"/>
                  </a:cubicBezTo>
                  <a:cubicBezTo>
                    <a:pt x="265" y="399"/>
                    <a:pt x="266" y="406"/>
                    <a:pt x="270" y="407"/>
                  </a:cubicBezTo>
                  <a:cubicBezTo>
                    <a:pt x="273" y="407"/>
                    <a:pt x="275" y="409"/>
                    <a:pt x="274" y="412"/>
                  </a:cubicBezTo>
                  <a:cubicBezTo>
                    <a:pt x="273" y="415"/>
                    <a:pt x="271" y="419"/>
                    <a:pt x="274" y="419"/>
                  </a:cubicBezTo>
                  <a:cubicBezTo>
                    <a:pt x="277" y="419"/>
                    <a:pt x="281" y="419"/>
                    <a:pt x="280" y="422"/>
                  </a:cubicBezTo>
                  <a:cubicBezTo>
                    <a:pt x="280" y="425"/>
                    <a:pt x="282" y="428"/>
                    <a:pt x="287" y="426"/>
                  </a:cubicBezTo>
                  <a:cubicBezTo>
                    <a:pt x="290" y="425"/>
                    <a:pt x="292" y="424"/>
                    <a:pt x="292" y="425"/>
                  </a:cubicBezTo>
                  <a:cubicBezTo>
                    <a:pt x="294" y="425"/>
                    <a:pt x="294" y="429"/>
                    <a:pt x="298" y="430"/>
                  </a:cubicBezTo>
                  <a:cubicBezTo>
                    <a:pt x="301" y="431"/>
                    <a:pt x="300" y="422"/>
                    <a:pt x="298" y="421"/>
                  </a:cubicBezTo>
                  <a:cubicBezTo>
                    <a:pt x="297" y="420"/>
                    <a:pt x="299" y="414"/>
                    <a:pt x="300" y="415"/>
                  </a:cubicBezTo>
                  <a:cubicBezTo>
                    <a:pt x="301" y="417"/>
                    <a:pt x="305" y="415"/>
                    <a:pt x="308" y="413"/>
                  </a:cubicBezTo>
                  <a:cubicBezTo>
                    <a:pt x="310" y="410"/>
                    <a:pt x="314" y="415"/>
                    <a:pt x="316" y="412"/>
                  </a:cubicBezTo>
                  <a:cubicBezTo>
                    <a:pt x="318" y="409"/>
                    <a:pt x="322" y="414"/>
                    <a:pt x="326" y="412"/>
                  </a:cubicBezTo>
                  <a:cubicBezTo>
                    <a:pt x="330" y="410"/>
                    <a:pt x="332" y="414"/>
                    <a:pt x="333" y="410"/>
                  </a:cubicBezTo>
                  <a:cubicBezTo>
                    <a:pt x="335" y="407"/>
                    <a:pt x="341" y="403"/>
                    <a:pt x="342" y="405"/>
                  </a:cubicBezTo>
                  <a:cubicBezTo>
                    <a:pt x="344" y="406"/>
                    <a:pt x="344" y="409"/>
                    <a:pt x="352" y="410"/>
                  </a:cubicBezTo>
                  <a:cubicBezTo>
                    <a:pt x="359" y="410"/>
                    <a:pt x="355" y="414"/>
                    <a:pt x="355" y="416"/>
                  </a:cubicBezTo>
                  <a:cubicBezTo>
                    <a:pt x="355" y="418"/>
                    <a:pt x="363" y="424"/>
                    <a:pt x="366" y="425"/>
                  </a:cubicBezTo>
                  <a:cubicBezTo>
                    <a:pt x="366" y="425"/>
                    <a:pt x="367" y="425"/>
                    <a:pt x="368" y="427"/>
                  </a:cubicBezTo>
                  <a:cubicBezTo>
                    <a:pt x="370" y="425"/>
                    <a:pt x="374" y="427"/>
                    <a:pt x="375" y="425"/>
                  </a:cubicBezTo>
                  <a:cubicBezTo>
                    <a:pt x="376" y="422"/>
                    <a:pt x="380" y="423"/>
                    <a:pt x="381" y="425"/>
                  </a:cubicBezTo>
                  <a:cubicBezTo>
                    <a:pt x="383" y="428"/>
                    <a:pt x="384" y="428"/>
                    <a:pt x="388" y="425"/>
                  </a:cubicBezTo>
                  <a:cubicBezTo>
                    <a:pt x="391" y="422"/>
                    <a:pt x="393" y="428"/>
                    <a:pt x="391" y="430"/>
                  </a:cubicBezTo>
                  <a:cubicBezTo>
                    <a:pt x="389" y="431"/>
                    <a:pt x="390" y="437"/>
                    <a:pt x="393" y="440"/>
                  </a:cubicBezTo>
                  <a:cubicBezTo>
                    <a:pt x="396" y="443"/>
                    <a:pt x="397" y="438"/>
                    <a:pt x="396" y="435"/>
                  </a:cubicBezTo>
                  <a:cubicBezTo>
                    <a:pt x="396" y="432"/>
                    <a:pt x="402" y="429"/>
                    <a:pt x="412" y="425"/>
                  </a:cubicBezTo>
                  <a:cubicBezTo>
                    <a:pt x="423" y="422"/>
                    <a:pt x="434" y="414"/>
                    <a:pt x="434" y="412"/>
                  </a:cubicBezTo>
                  <a:cubicBezTo>
                    <a:pt x="434" y="411"/>
                    <a:pt x="442" y="415"/>
                    <a:pt x="445" y="413"/>
                  </a:cubicBezTo>
                  <a:cubicBezTo>
                    <a:pt x="449" y="410"/>
                    <a:pt x="461" y="410"/>
                    <a:pt x="465" y="410"/>
                  </a:cubicBezTo>
                  <a:cubicBezTo>
                    <a:pt x="468" y="409"/>
                    <a:pt x="468" y="407"/>
                    <a:pt x="471" y="404"/>
                  </a:cubicBezTo>
                  <a:cubicBezTo>
                    <a:pt x="475" y="401"/>
                    <a:pt x="474" y="400"/>
                    <a:pt x="478" y="398"/>
                  </a:cubicBezTo>
                  <a:cubicBezTo>
                    <a:pt x="482" y="397"/>
                    <a:pt x="484" y="394"/>
                    <a:pt x="484" y="392"/>
                  </a:cubicBezTo>
                  <a:cubicBezTo>
                    <a:pt x="484" y="390"/>
                    <a:pt x="492" y="389"/>
                    <a:pt x="492" y="387"/>
                  </a:cubicBezTo>
                  <a:cubicBezTo>
                    <a:pt x="492" y="385"/>
                    <a:pt x="498" y="384"/>
                    <a:pt x="498" y="381"/>
                  </a:cubicBezTo>
                  <a:cubicBezTo>
                    <a:pt x="498" y="379"/>
                    <a:pt x="501" y="379"/>
                    <a:pt x="503" y="377"/>
                  </a:cubicBezTo>
                  <a:cubicBezTo>
                    <a:pt x="504" y="375"/>
                    <a:pt x="501" y="369"/>
                    <a:pt x="504" y="368"/>
                  </a:cubicBezTo>
                  <a:cubicBezTo>
                    <a:pt x="507" y="368"/>
                    <a:pt x="503" y="364"/>
                    <a:pt x="503" y="363"/>
                  </a:cubicBezTo>
                  <a:cubicBezTo>
                    <a:pt x="502" y="361"/>
                    <a:pt x="508" y="361"/>
                    <a:pt x="510" y="359"/>
                  </a:cubicBezTo>
                  <a:cubicBezTo>
                    <a:pt x="513" y="357"/>
                    <a:pt x="515" y="355"/>
                    <a:pt x="516" y="351"/>
                  </a:cubicBezTo>
                  <a:cubicBezTo>
                    <a:pt x="516" y="348"/>
                    <a:pt x="521" y="345"/>
                    <a:pt x="523" y="345"/>
                  </a:cubicBezTo>
                  <a:cubicBezTo>
                    <a:pt x="525" y="344"/>
                    <a:pt x="526" y="339"/>
                    <a:pt x="525" y="335"/>
                  </a:cubicBezTo>
                  <a:cubicBezTo>
                    <a:pt x="525" y="332"/>
                    <a:pt x="529" y="333"/>
                    <a:pt x="527" y="331"/>
                  </a:cubicBezTo>
                  <a:cubicBezTo>
                    <a:pt x="525" y="330"/>
                    <a:pt x="528" y="325"/>
                    <a:pt x="532" y="324"/>
                  </a:cubicBezTo>
                  <a:cubicBezTo>
                    <a:pt x="536" y="323"/>
                    <a:pt x="529" y="321"/>
                    <a:pt x="527" y="323"/>
                  </a:cubicBezTo>
                  <a:cubicBezTo>
                    <a:pt x="525" y="325"/>
                    <a:pt x="523" y="318"/>
                    <a:pt x="521" y="321"/>
                  </a:cubicBezTo>
                  <a:cubicBezTo>
                    <a:pt x="519" y="323"/>
                    <a:pt x="513" y="319"/>
                    <a:pt x="517" y="318"/>
                  </a:cubicBezTo>
                  <a:cubicBezTo>
                    <a:pt x="520" y="317"/>
                    <a:pt x="526" y="313"/>
                    <a:pt x="529" y="312"/>
                  </a:cubicBezTo>
                  <a:cubicBezTo>
                    <a:pt x="531" y="312"/>
                    <a:pt x="525" y="306"/>
                    <a:pt x="522" y="306"/>
                  </a:cubicBezTo>
                  <a:cubicBezTo>
                    <a:pt x="519" y="306"/>
                    <a:pt x="515" y="299"/>
                    <a:pt x="512" y="299"/>
                  </a:cubicBezTo>
                  <a:cubicBezTo>
                    <a:pt x="508" y="299"/>
                    <a:pt x="514" y="297"/>
                    <a:pt x="518" y="299"/>
                  </a:cubicBezTo>
                  <a:cubicBezTo>
                    <a:pt x="522" y="301"/>
                    <a:pt x="526" y="302"/>
                    <a:pt x="528" y="301"/>
                  </a:cubicBezTo>
                  <a:cubicBezTo>
                    <a:pt x="530" y="299"/>
                    <a:pt x="522" y="292"/>
                    <a:pt x="519" y="290"/>
                  </a:cubicBezTo>
                  <a:cubicBezTo>
                    <a:pt x="516" y="288"/>
                    <a:pt x="518" y="284"/>
                    <a:pt x="517" y="283"/>
                  </a:cubicBezTo>
                  <a:cubicBezTo>
                    <a:pt x="515" y="282"/>
                    <a:pt x="511" y="273"/>
                    <a:pt x="509" y="269"/>
                  </a:cubicBezTo>
                  <a:cubicBezTo>
                    <a:pt x="508" y="266"/>
                    <a:pt x="501" y="265"/>
                    <a:pt x="499" y="262"/>
                  </a:cubicBezTo>
                  <a:cubicBezTo>
                    <a:pt x="498" y="260"/>
                    <a:pt x="500" y="254"/>
                    <a:pt x="505" y="252"/>
                  </a:cubicBezTo>
                  <a:cubicBezTo>
                    <a:pt x="510" y="250"/>
                    <a:pt x="508" y="245"/>
                    <a:pt x="510" y="246"/>
                  </a:cubicBezTo>
                  <a:cubicBezTo>
                    <a:pt x="512" y="246"/>
                    <a:pt x="514" y="245"/>
                    <a:pt x="516" y="242"/>
                  </a:cubicBezTo>
                  <a:cubicBezTo>
                    <a:pt x="518" y="238"/>
                    <a:pt x="521" y="240"/>
                    <a:pt x="523" y="238"/>
                  </a:cubicBezTo>
                  <a:cubicBezTo>
                    <a:pt x="525" y="236"/>
                    <a:pt x="533" y="236"/>
                    <a:pt x="536" y="234"/>
                  </a:cubicBezTo>
                  <a:cubicBezTo>
                    <a:pt x="539" y="232"/>
                    <a:pt x="533" y="226"/>
                    <a:pt x="529" y="227"/>
                  </a:cubicBezTo>
                  <a:cubicBezTo>
                    <a:pt x="526" y="228"/>
                    <a:pt x="521" y="227"/>
                    <a:pt x="518" y="223"/>
                  </a:cubicBezTo>
                  <a:cubicBezTo>
                    <a:pt x="516" y="219"/>
                    <a:pt x="509" y="230"/>
                    <a:pt x="503" y="232"/>
                  </a:cubicBezTo>
                  <a:cubicBezTo>
                    <a:pt x="498" y="235"/>
                    <a:pt x="495" y="228"/>
                    <a:pt x="496" y="223"/>
                  </a:cubicBezTo>
                  <a:cubicBezTo>
                    <a:pt x="498" y="219"/>
                    <a:pt x="492" y="219"/>
                    <a:pt x="485" y="219"/>
                  </a:cubicBezTo>
                  <a:cubicBezTo>
                    <a:pt x="477" y="220"/>
                    <a:pt x="480" y="206"/>
                    <a:pt x="485" y="205"/>
                  </a:cubicBezTo>
                  <a:cubicBezTo>
                    <a:pt x="489" y="205"/>
                    <a:pt x="496" y="210"/>
                    <a:pt x="499" y="201"/>
                  </a:cubicBezTo>
                  <a:cubicBezTo>
                    <a:pt x="501" y="193"/>
                    <a:pt x="505" y="199"/>
                    <a:pt x="512" y="192"/>
                  </a:cubicBezTo>
                  <a:cubicBezTo>
                    <a:pt x="518" y="185"/>
                    <a:pt x="525" y="180"/>
                    <a:pt x="531" y="185"/>
                  </a:cubicBezTo>
                  <a:cubicBezTo>
                    <a:pt x="536" y="189"/>
                    <a:pt x="525" y="196"/>
                    <a:pt x="523" y="200"/>
                  </a:cubicBezTo>
                  <a:cubicBezTo>
                    <a:pt x="521" y="204"/>
                    <a:pt x="525" y="205"/>
                    <a:pt x="522" y="209"/>
                  </a:cubicBezTo>
                  <a:cubicBezTo>
                    <a:pt x="518" y="212"/>
                    <a:pt x="523" y="213"/>
                    <a:pt x="529" y="208"/>
                  </a:cubicBezTo>
                  <a:cubicBezTo>
                    <a:pt x="536" y="204"/>
                    <a:pt x="544" y="199"/>
                    <a:pt x="550" y="197"/>
                  </a:cubicBezTo>
                  <a:cubicBezTo>
                    <a:pt x="552" y="196"/>
                    <a:pt x="554" y="196"/>
                    <a:pt x="556" y="196"/>
                  </a:cubicBezTo>
                  <a:cubicBezTo>
                    <a:pt x="557" y="194"/>
                    <a:pt x="558" y="192"/>
                    <a:pt x="559" y="191"/>
                  </a:cubicBezTo>
                  <a:cubicBezTo>
                    <a:pt x="563" y="189"/>
                    <a:pt x="578" y="182"/>
                    <a:pt x="580" y="179"/>
                  </a:cubicBezTo>
                  <a:cubicBezTo>
                    <a:pt x="582" y="177"/>
                    <a:pt x="584" y="171"/>
                    <a:pt x="587" y="171"/>
                  </a:cubicBezTo>
                  <a:cubicBezTo>
                    <a:pt x="590" y="171"/>
                    <a:pt x="590" y="174"/>
                    <a:pt x="594" y="174"/>
                  </a:cubicBezTo>
                  <a:cubicBezTo>
                    <a:pt x="599" y="174"/>
                    <a:pt x="604" y="176"/>
                    <a:pt x="602" y="172"/>
                  </a:cubicBezTo>
                  <a:cubicBezTo>
                    <a:pt x="599" y="169"/>
                    <a:pt x="601" y="169"/>
                    <a:pt x="606" y="168"/>
                  </a:cubicBezTo>
                  <a:cubicBezTo>
                    <a:pt x="611" y="167"/>
                    <a:pt x="610" y="162"/>
                    <a:pt x="614" y="162"/>
                  </a:cubicBezTo>
                  <a:cubicBezTo>
                    <a:pt x="618" y="162"/>
                    <a:pt x="617" y="153"/>
                    <a:pt x="621" y="153"/>
                  </a:cubicBezTo>
                  <a:cubicBezTo>
                    <a:pt x="624" y="153"/>
                    <a:pt x="626" y="158"/>
                    <a:pt x="630" y="157"/>
                  </a:cubicBezTo>
                  <a:cubicBezTo>
                    <a:pt x="631" y="157"/>
                    <a:pt x="632" y="157"/>
                    <a:pt x="633" y="157"/>
                  </a:cubicBezTo>
                  <a:cubicBezTo>
                    <a:pt x="634" y="157"/>
                    <a:pt x="635" y="156"/>
                    <a:pt x="636" y="155"/>
                  </a:cubicBezTo>
                  <a:cubicBezTo>
                    <a:pt x="635" y="151"/>
                    <a:pt x="636" y="147"/>
                    <a:pt x="635" y="145"/>
                  </a:cubicBezTo>
                  <a:cubicBezTo>
                    <a:pt x="633" y="141"/>
                    <a:pt x="635" y="138"/>
                    <a:pt x="634" y="135"/>
                  </a:cubicBezTo>
                  <a:cubicBezTo>
                    <a:pt x="634" y="133"/>
                    <a:pt x="633" y="127"/>
                    <a:pt x="636" y="127"/>
                  </a:cubicBezTo>
                  <a:cubicBezTo>
                    <a:pt x="639" y="127"/>
                    <a:pt x="642" y="121"/>
                    <a:pt x="645" y="123"/>
                  </a:cubicBezTo>
                  <a:cubicBezTo>
                    <a:pt x="649" y="125"/>
                    <a:pt x="655" y="126"/>
                    <a:pt x="655" y="123"/>
                  </a:cubicBezTo>
                  <a:cubicBezTo>
                    <a:pt x="655" y="120"/>
                    <a:pt x="660" y="120"/>
                    <a:pt x="661" y="116"/>
                  </a:cubicBezTo>
                  <a:cubicBezTo>
                    <a:pt x="661" y="112"/>
                    <a:pt x="666" y="111"/>
                    <a:pt x="667" y="107"/>
                  </a:cubicBezTo>
                  <a:cubicBezTo>
                    <a:pt x="668" y="103"/>
                    <a:pt x="670" y="95"/>
                    <a:pt x="673" y="93"/>
                  </a:cubicBezTo>
                  <a:cubicBezTo>
                    <a:pt x="677" y="91"/>
                    <a:pt x="673" y="89"/>
                    <a:pt x="673" y="83"/>
                  </a:cubicBezTo>
                  <a:close/>
                  <a:moveTo>
                    <a:pt x="510" y="399"/>
                  </a:moveTo>
                  <a:cubicBezTo>
                    <a:pt x="506" y="412"/>
                    <a:pt x="515" y="419"/>
                    <a:pt x="516" y="418"/>
                  </a:cubicBezTo>
                  <a:cubicBezTo>
                    <a:pt x="519" y="416"/>
                    <a:pt x="533" y="387"/>
                    <a:pt x="530" y="383"/>
                  </a:cubicBezTo>
                  <a:cubicBezTo>
                    <a:pt x="527" y="379"/>
                    <a:pt x="513" y="386"/>
                    <a:pt x="510" y="399"/>
                  </a:cubicBezTo>
                  <a:close/>
                  <a:moveTo>
                    <a:pt x="391" y="444"/>
                  </a:moveTo>
                  <a:cubicBezTo>
                    <a:pt x="386" y="444"/>
                    <a:pt x="375" y="451"/>
                    <a:pt x="380" y="460"/>
                  </a:cubicBezTo>
                  <a:cubicBezTo>
                    <a:pt x="384" y="469"/>
                    <a:pt x="398" y="463"/>
                    <a:pt x="399" y="459"/>
                  </a:cubicBezTo>
                  <a:cubicBezTo>
                    <a:pt x="399" y="455"/>
                    <a:pt x="406" y="448"/>
                    <a:pt x="405" y="445"/>
                  </a:cubicBezTo>
                  <a:cubicBezTo>
                    <a:pt x="404" y="443"/>
                    <a:pt x="395" y="444"/>
                    <a:pt x="391" y="44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2" name="Freeform 143">
              <a:extLst>
                <a:ext uri="{FF2B5EF4-FFF2-40B4-BE49-F238E27FC236}">
                  <a16:creationId xmlns:a16="http://schemas.microsoft.com/office/drawing/2014/main" id="{6011FD53-5A4A-598B-8A13-4F24790CC0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60754" y="3667746"/>
              <a:ext cx="248291" cy="348744"/>
            </a:xfrm>
            <a:custGeom>
              <a:avLst/>
              <a:gdLst/>
              <a:ahLst/>
              <a:cxnLst>
                <a:cxn ang="0">
                  <a:pos x="58" y="59"/>
                </a:cxn>
                <a:cxn ang="0">
                  <a:pos x="72" y="69"/>
                </a:cxn>
                <a:cxn ang="0">
                  <a:pos x="75" y="79"/>
                </a:cxn>
                <a:cxn ang="0">
                  <a:pos x="80" y="84"/>
                </a:cxn>
                <a:cxn ang="0">
                  <a:pos x="85" y="98"/>
                </a:cxn>
                <a:cxn ang="0">
                  <a:pos x="89" y="95"/>
                </a:cxn>
                <a:cxn ang="0">
                  <a:pos x="94" y="88"/>
                </a:cxn>
                <a:cxn ang="0">
                  <a:pos x="91" y="75"/>
                </a:cxn>
                <a:cxn ang="0">
                  <a:pos x="78" y="66"/>
                </a:cxn>
                <a:cxn ang="0">
                  <a:pos x="71" y="56"/>
                </a:cxn>
                <a:cxn ang="0">
                  <a:pos x="55" y="53"/>
                </a:cxn>
                <a:cxn ang="0">
                  <a:pos x="49" y="43"/>
                </a:cxn>
                <a:cxn ang="0">
                  <a:pos x="57" y="27"/>
                </a:cxn>
                <a:cxn ang="0">
                  <a:pos x="56" y="8"/>
                </a:cxn>
                <a:cxn ang="0">
                  <a:pos x="54" y="4"/>
                </a:cxn>
                <a:cxn ang="0">
                  <a:pos x="38" y="3"/>
                </a:cxn>
                <a:cxn ang="0">
                  <a:pos x="36" y="29"/>
                </a:cxn>
                <a:cxn ang="0">
                  <a:pos x="30" y="28"/>
                </a:cxn>
                <a:cxn ang="0">
                  <a:pos x="33" y="43"/>
                </a:cxn>
                <a:cxn ang="0">
                  <a:pos x="36" y="52"/>
                </a:cxn>
                <a:cxn ang="0">
                  <a:pos x="48" y="56"/>
                </a:cxn>
                <a:cxn ang="0">
                  <a:pos x="58" y="59"/>
                </a:cxn>
                <a:cxn ang="0">
                  <a:pos x="37" y="62"/>
                </a:cxn>
                <a:cxn ang="0">
                  <a:pos x="47" y="74"/>
                </a:cxn>
                <a:cxn ang="0">
                  <a:pos x="37" y="62"/>
                </a:cxn>
                <a:cxn ang="0">
                  <a:pos x="55" y="94"/>
                </a:cxn>
                <a:cxn ang="0">
                  <a:pos x="61" y="91"/>
                </a:cxn>
                <a:cxn ang="0">
                  <a:pos x="62" y="100"/>
                </a:cxn>
                <a:cxn ang="0">
                  <a:pos x="64" y="112"/>
                </a:cxn>
                <a:cxn ang="0">
                  <a:pos x="76" y="94"/>
                </a:cxn>
                <a:cxn ang="0">
                  <a:pos x="72" y="92"/>
                </a:cxn>
                <a:cxn ang="0">
                  <a:pos x="55" y="79"/>
                </a:cxn>
                <a:cxn ang="0">
                  <a:pos x="55" y="94"/>
                </a:cxn>
                <a:cxn ang="0">
                  <a:pos x="16" y="101"/>
                </a:cxn>
                <a:cxn ang="0">
                  <a:pos x="2" y="119"/>
                </a:cxn>
                <a:cxn ang="0">
                  <a:pos x="22" y="100"/>
                </a:cxn>
                <a:cxn ang="0">
                  <a:pos x="25" y="88"/>
                </a:cxn>
                <a:cxn ang="0">
                  <a:pos x="16" y="101"/>
                </a:cxn>
                <a:cxn ang="0">
                  <a:pos x="75" y="107"/>
                </a:cxn>
                <a:cxn ang="0">
                  <a:pos x="84" y="102"/>
                </a:cxn>
                <a:cxn ang="0">
                  <a:pos x="75" y="107"/>
                </a:cxn>
                <a:cxn ang="0">
                  <a:pos x="105" y="133"/>
                </a:cxn>
                <a:cxn ang="0">
                  <a:pos x="103" y="108"/>
                </a:cxn>
                <a:cxn ang="0">
                  <a:pos x="95" y="108"/>
                </a:cxn>
                <a:cxn ang="0">
                  <a:pos x="88" y="114"/>
                </a:cxn>
                <a:cxn ang="0">
                  <a:pos x="82" y="119"/>
                </a:cxn>
                <a:cxn ang="0">
                  <a:pos x="72" y="116"/>
                </a:cxn>
                <a:cxn ang="0">
                  <a:pos x="59" y="124"/>
                </a:cxn>
                <a:cxn ang="0">
                  <a:pos x="54" y="136"/>
                </a:cxn>
                <a:cxn ang="0">
                  <a:pos x="64" y="130"/>
                </a:cxn>
                <a:cxn ang="0">
                  <a:pos x="73" y="127"/>
                </a:cxn>
                <a:cxn ang="0">
                  <a:pos x="82" y="147"/>
                </a:cxn>
                <a:cxn ang="0">
                  <a:pos x="94" y="153"/>
                </a:cxn>
                <a:cxn ang="0">
                  <a:pos x="93" y="138"/>
                </a:cxn>
                <a:cxn ang="0">
                  <a:pos x="105" y="133"/>
                </a:cxn>
              </a:cxnLst>
              <a:rect l="0" t="0" r="r" b="b"/>
              <a:pathLst>
                <a:path w="109" h="153">
                  <a:moveTo>
                    <a:pt x="58" y="59"/>
                  </a:moveTo>
                  <a:cubicBezTo>
                    <a:pt x="64" y="58"/>
                    <a:pt x="73" y="66"/>
                    <a:pt x="72" y="69"/>
                  </a:cubicBezTo>
                  <a:cubicBezTo>
                    <a:pt x="70" y="72"/>
                    <a:pt x="72" y="82"/>
                    <a:pt x="75" y="79"/>
                  </a:cubicBezTo>
                  <a:cubicBezTo>
                    <a:pt x="78" y="76"/>
                    <a:pt x="83" y="80"/>
                    <a:pt x="80" y="84"/>
                  </a:cubicBezTo>
                  <a:cubicBezTo>
                    <a:pt x="77" y="88"/>
                    <a:pt x="84" y="93"/>
                    <a:pt x="85" y="98"/>
                  </a:cubicBezTo>
                  <a:cubicBezTo>
                    <a:pt x="86" y="103"/>
                    <a:pt x="90" y="99"/>
                    <a:pt x="89" y="95"/>
                  </a:cubicBezTo>
                  <a:cubicBezTo>
                    <a:pt x="88" y="91"/>
                    <a:pt x="90" y="91"/>
                    <a:pt x="94" y="88"/>
                  </a:cubicBezTo>
                  <a:cubicBezTo>
                    <a:pt x="98" y="85"/>
                    <a:pt x="94" y="80"/>
                    <a:pt x="91" y="75"/>
                  </a:cubicBezTo>
                  <a:cubicBezTo>
                    <a:pt x="88" y="69"/>
                    <a:pt x="78" y="71"/>
                    <a:pt x="78" y="66"/>
                  </a:cubicBezTo>
                  <a:cubicBezTo>
                    <a:pt x="78" y="60"/>
                    <a:pt x="71" y="59"/>
                    <a:pt x="71" y="56"/>
                  </a:cubicBezTo>
                  <a:cubicBezTo>
                    <a:pt x="70" y="53"/>
                    <a:pt x="61" y="50"/>
                    <a:pt x="55" y="53"/>
                  </a:cubicBezTo>
                  <a:cubicBezTo>
                    <a:pt x="49" y="56"/>
                    <a:pt x="53" y="47"/>
                    <a:pt x="49" y="43"/>
                  </a:cubicBezTo>
                  <a:cubicBezTo>
                    <a:pt x="45" y="38"/>
                    <a:pt x="52" y="32"/>
                    <a:pt x="57" y="27"/>
                  </a:cubicBezTo>
                  <a:cubicBezTo>
                    <a:pt x="62" y="21"/>
                    <a:pt x="56" y="12"/>
                    <a:pt x="56" y="8"/>
                  </a:cubicBezTo>
                  <a:cubicBezTo>
                    <a:pt x="57" y="4"/>
                    <a:pt x="57" y="3"/>
                    <a:pt x="54" y="4"/>
                  </a:cubicBezTo>
                  <a:cubicBezTo>
                    <a:pt x="52" y="6"/>
                    <a:pt x="42" y="0"/>
                    <a:pt x="38" y="3"/>
                  </a:cubicBezTo>
                  <a:cubicBezTo>
                    <a:pt x="34" y="6"/>
                    <a:pt x="38" y="28"/>
                    <a:pt x="36" y="29"/>
                  </a:cubicBezTo>
                  <a:cubicBezTo>
                    <a:pt x="34" y="31"/>
                    <a:pt x="31" y="26"/>
                    <a:pt x="30" y="28"/>
                  </a:cubicBezTo>
                  <a:cubicBezTo>
                    <a:pt x="29" y="31"/>
                    <a:pt x="31" y="43"/>
                    <a:pt x="33" y="43"/>
                  </a:cubicBezTo>
                  <a:cubicBezTo>
                    <a:pt x="36" y="43"/>
                    <a:pt x="38" y="47"/>
                    <a:pt x="36" y="52"/>
                  </a:cubicBezTo>
                  <a:cubicBezTo>
                    <a:pt x="35" y="57"/>
                    <a:pt x="41" y="58"/>
                    <a:pt x="48" y="56"/>
                  </a:cubicBezTo>
                  <a:cubicBezTo>
                    <a:pt x="54" y="53"/>
                    <a:pt x="52" y="60"/>
                    <a:pt x="58" y="59"/>
                  </a:cubicBezTo>
                  <a:close/>
                  <a:moveTo>
                    <a:pt x="37" y="62"/>
                  </a:moveTo>
                  <a:cubicBezTo>
                    <a:pt x="38" y="67"/>
                    <a:pt x="40" y="76"/>
                    <a:pt x="47" y="74"/>
                  </a:cubicBezTo>
                  <a:cubicBezTo>
                    <a:pt x="55" y="72"/>
                    <a:pt x="36" y="58"/>
                    <a:pt x="37" y="62"/>
                  </a:cubicBezTo>
                  <a:close/>
                  <a:moveTo>
                    <a:pt x="55" y="94"/>
                  </a:moveTo>
                  <a:cubicBezTo>
                    <a:pt x="57" y="94"/>
                    <a:pt x="61" y="94"/>
                    <a:pt x="61" y="91"/>
                  </a:cubicBezTo>
                  <a:cubicBezTo>
                    <a:pt x="62" y="88"/>
                    <a:pt x="65" y="97"/>
                    <a:pt x="62" y="100"/>
                  </a:cubicBezTo>
                  <a:cubicBezTo>
                    <a:pt x="59" y="103"/>
                    <a:pt x="59" y="111"/>
                    <a:pt x="64" y="112"/>
                  </a:cubicBezTo>
                  <a:cubicBezTo>
                    <a:pt x="69" y="113"/>
                    <a:pt x="77" y="97"/>
                    <a:pt x="76" y="94"/>
                  </a:cubicBezTo>
                  <a:cubicBezTo>
                    <a:pt x="75" y="91"/>
                    <a:pt x="71" y="96"/>
                    <a:pt x="72" y="92"/>
                  </a:cubicBezTo>
                  <a:cubicBezTo>
                    <a:pt x="73" y="88"/>
                    <a:pt x="60" y="78"/>
                    <a:pt x="55" y="79"/>
                  </a:cubicBezTo>
                  <a:cubicBezTo>
                    <a:pt x="50" y="80"/>
                    <a:pt x="51" y="95"/>
                    <a:pt x="55" y="94"/>
                  </a:cubicBezTo>
                  <a:close/>
                  <a:moveTo>
                    <a:pt x="16" y="101"/>
                  </a:moveTo>
                  <a:cubicBezTo>
                    <a:pt x="11" y="107"/>
                    <a:pt x="0" y="116"/>
                    <a:pt x="2" y="119"/>
                  </a:cubicBezTo>
                  <a:cubicBezTo>
                    <a:pt x="4" y="123"/>
                    <a:pt x="16" y="105"/>
                    <a:pt x="22" y="100"/>
                  </a:cubicBezTo>
                  <a:cubicBezTo>
                    <a:pt x="28" y="96"/>
                    <a:pt x="27" y="92"/>
                    <a:pt x="25" y="88"/>
                  </a:cubicBezTo>
                  <a:cubicBezTo>
                    <a:pt x="23" y="84"/>
                    <a:pt x="21" y="95"/>
                    <a:pt x="16" y="101"/>
                  </a:cubicBezTo>
                  <a:close/>
                  <a:moveTo>
                    <a:pt x="75" y="107"/>
                  </a:moveTo>
                  <a:cubicBezTo>
                    <a:pt x="77" y="111"/>
                    <a:pt x="86" y="105"/>
                    <a:pt x="84" y="102"/>
                  </a:cubicBezTo>
                  <a:cubicBezTo>
                    <a:pt x="81" y="99"/>
                    <a:pt x="74" y="105"/>
                    <a:pt x="75" y="107"/>
                  </a:cubicBezTo>
                  <a:close/>
                  <a:moveTo>
                    <a:pt x="105" y="133"/>
                  </a:moveTo>
                  <a:cubicBezTo>
                    <a:pt x="109" y="129"/>
                    <a:pt x="103" y="116"/>
                    <a:pt x="103" y="108"/>
                  </a:cubicBezTo>
                  <a:cubicBezTo>
                    <a:pt x="103" y="100"/>
                    <a:pt x="92" y="103"/>
                    <a:pt x="95" y="108"/>
                  </a:cubicBezTo>
                  <a:cubicBezTo>
                    <a:pt x="98" y="113"/>
                    <a:pt x="89" y="109"/>
                    <a:pt x="88" y="114"/>
                  </a:cubicBezTo>
                  <a:cubicBezTo>
                    <a:pt x="88" y="119"/>
                    <a:pt x="81" y="115"/>
                    <a:pt x="82" y="119"/>
                  </a:cubicBezTo>
                  <a:cubicBezTo>
                    <a:pt x="82" y="123"/>
                    <a:pt x="75" y="119"/>
                    <a:pt x="72" y="116"/>
                  </a:cubicBezTo>
                  <a:cubicBezTo>
                    <a:pt x="68" y="114"/>
                    <a:pt x="64" y="123"/>
                    <a:pt x="59" y="124"/>
                  </a:cubicBezTo>
                  <a:cubicBezTo>
                    <a:pt x="54" y="125"/>
                    <a:pt x="51" y="136"/>
                    <a:pt x="54" y="136"/>
                  </a:cubicBezTo>
                  <a:cubicBezTo>
                    <a:pt x="58" y="135"/>
                    <a:pt x="60" y="130"/>
                    <a:pt x="64" y="130"/>
                  </a:cubicBezTo>
                  <a:cubicBezTo>
                    <a:pt x="68" y="131"/>
                    <a:pt x="67" y="126"/>
                    <a:pt x="73" y="127"/>
                  </a:cubicBezTo>
                  <a:cubicBezTo>
                    <a:pt x="78" y="128"/>
                    <a:pt x="74" y="145"/>
                    <a:pt x="82" y="147"/>
                  </a:cubicBezTo>
                  <a:cubicBezTo>
                    <a:pt x="90" y="148"/>
                    <a:pt x="90" y="153"/>
                    <a:pt x="94" y="153"/>
                  </a:cubicBezTo>
                  <a:cubicBezTo>
                    <a:pt x="97" y="153"/>
                    <a:pt x="93" y="142"/>
                    <a:pt x="93" y="138"/>
                  </a:cubicBezTo>
                  <a:cubicBezTo>
                    <a:pt x="94" y="135"/>
                    <a:pt x="101" y="138"/>
                    <a:pt x="105" y="13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3" name="Freeform 144">
              <a:extLst>
                <a:ext uri="{FF2B5EF4-FFF2-40B4-BE49-F238E27FC236}">
                  <a16:creationId xmlns:a16="http://schemas.microsoft.com/office/drawing/2014/main" id="{CC476912-DE4C-E9C1-9E2B-AF65FF4140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6741" y="4228768"/>
              <a:ext cx="326000" cy="206593"/>
            </a:xfrm>
            <a:custGeom>
              <a:avLst/>
              <a:gdLst/>
              <a:ahLst/>
              <a:cxnLst>
                <a:cxn ang="0">
                  <a:pos x="102" y="84"/>
                </a:cxn>
                <a:cxn ang="0">
                  <a:pos x="94" y="76"/>
                </a:cxn>
                <a:cxn ang="0">
                  <a:pos x="83" y="71"/>
                </a:cxn>
                <a:cxn ang="0">
                  <a:pos x="75" y="56"/>
                </a:cxn>
                <a:cxn ang="0">
                  <a:pos x="72" y="47"/>
                </a:cxn>
                <a:cxn ang="0">
                  <a:pos x="75" y="39"/>
                </a:cxn>
                <a:cxn ang="0">
                  <a:pos x="52" y="27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0" y="71"/>
                </a:cxn>
                <a:cxn ang="0">
                  <a:pos x="12" y="75"/>
                </a:cxn>
                <a:cxn ang="0">
                  <a:pos x="25" y="68"/>
                </a:cxn>
                <a:cxn ang="0">
                  <a:pos x="32" y="59"/>
                </a:cxn>
                <a:cxn ang="0">
                  <a:pos x="56" y="65"/>
                </a:cxn>
                <a:cxn ang="0">
                  <a:pos x="80" y="87"/>
                </a:cxn>
                <a:cxn ang="0">
                  <a:pos x="104" y="91"/>
                </a:cxn>
                <a:cxn ang="0">
                  <a:pos x="102" y="84"/>
                </a:cxn>
                <a:cxn ang="0">
                  <a:pos x="121" y="25"/>
                </a:cxn>
                <a:cxn ang="0">
                  <a:pos x="108" y="33"/>
                </a:cxn>
                <a:cxn ang="0">
                  <a:pos x="84" y="34"/>
                </a:cxn>
                <a:cxn ang="0">
                  <a:pos x="102" y="42"/>
                </a:cxn>
                <a:cxn ang="0">
                  <a:pos x="125" y="30"/>
                </a:cxn>
                <a:cxn ang="0">
                  <a:pos x="129" y="20"/>
                </a:cxn>
                <a:cxn ang="0">
                  <a:pos x="121" y="25"/>
                </a:cxn>
                <a:cxn ang="0">
                  <a:pos x="133" y="12"/>
                </a:cxn>
                <a:cxn ang="0">
                  <a:pos x="129" y="13"/>
                </a:cxn>
                <a:cxn ang="0">
                  <a:pos x="136" y="23"/>
                </a:cxn>
                <a:cxn ang="0">
                  <a:pos x="133" y="12"/>
                </a:cxn>
              </a:cxnLst>
              <a:rect l="0" t="0" r="r" b="b"/>
              <a:pathLst>
                <a:path w="143" h="91">
                  <a:moveTo>
                    <a:pt x="102" y="84"/>
                  </a:moveTo>
                  <a:cubicBezTo>
                    <a:pt x="100" y="83"/>
                    <a:pt x="94" y="79"/>
                    <a:pt x="94" y="76"/>
                  </a:cubicBezTo>
                  <a:cubicBezTo>
                    <a:pt x="95" y="74"/>
                    <a:pt x="88" y="74"/>
                    <a:pt x="83" y="71"/>
                  </a:cubicBezTo>
                  <a:cubicBezTo>
                    <a:pt x="78" y="68"/>
                    <a:pt x="80" y="58"/>
                    <a:pt x="75" y="56"/>
                  </a:cubicBezTo>
                  <a:cubicBezTo>
                    <a:pt x="70" y="54"/>
                    <a:pt x="66" y="46"/>
                    <a:pt x="72" y="47"/>
                  </a:cubicBezTo>
                  <a:cubicBezTo>
                    <a:pt x="78" y="47"/>
                    <a:pt x="79" y="44"/>
                    <a:pt x="75" y="39"/>
                  </a:cubicBezTo>
                  <a:cubicBezTo>
                    <a:pt x="70" y="35"/>
                    <a:pt x="53" y="33"/>
                    <a:pt x="52" y="27"/>
                  </a:cubicBezTo>
                  <a:cubicBezTo>
                    <a:pt x="52" y="21"/>
                    <a:pt x="21" y="6"/>
                    <a:pt x="8" y="3"/>
                  </a:cubicBezTo>
                  <a:cubicBezTo>
                    <a:pt x="6" y="2"/>
                    <a:pt x="3" y="1"/>
                    <a:pt x="0" y="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3" y="73"/>
                    <a:pt x="7" y="75"/>
                    <a:pt x="12" y="75"/>
                  </a:cubicBezTo>
                  <a:cubicBezTo>
                    <a:pt x="26" y="76"/>
                    <a:pt x="23" y="68"/>
                    <a:pt x="25" y="68"/>
                  </a:cubicBezTo>
                  <a:cubicBezTo>
                    <a:pt x="28" y="68"/>
                    <a:pt x="29" y="63"/>
                    <a:pt x="32" y="59"/>
                  </a:cubicBezTo>
                  <a:cubicBezTo>
                    <a:pt x="35" y="56"/>
                    <a:pt x="48" y="59"/>
                    <a:pt x="56" y="65"/>
                  </a:cubicBezTo>
                  <a:cubicBezTo>
                    <a:pt x="63" y="71"/>
                    <a:pt x="72" y="88"/>
                    <a:pt x="80" y="87"/>
                  </a:cubicBezTo>
                  <a:cubicBezTo>
                    <a:pt x="88" y="85"/>
                    <a:pt x="97" y="91"/>
                    <a:pt x="104" y="91"/>
                  </a:cubicBezTo>
                  <a:cubicBezTo>
                    <a:pt x="111" y="91"/>
                    <a:pt x="105" y="85"/>
                    <a:pt x="102" y="84"/>
                  </a:cubicBezTo>
                  <a:close/>
                  <a:moveTo>
                    <a:pt x="121" y="25"/>
                  </a:moveTo>
                  <a:cubicBezTo>
                    <a:pt x="121" y="28"/>
                    <a:pt x="116" y="29"/>
                    <a:pt x="108" y="33"/>
                  </a:cubicBezTo>
                  <a:cubicBezTo>
                    <a:pt x="99" y="36"/>
                    <a:pt x="84" y="29"/>
                    <a:pt x="84" y="34"/>
                  </a:cubicBezTo>
                  <a:cubicBezTo>
                    <a:pt x="83" y="37"/>
                    <a:pt x="93" y="42"/>
                    <a:pt x="102" y="42"/>
                  </a:cubicBezTo>
                  <a:cubicBezTo>
                    <a:pt x="111" y="42"/>
                    <a:pt x="125" y="33"/>
                    <a:pt x="125" y="30"/>
                  </a:cubicBezTo>
                  <a:cubicBezTo>
                    <a:pt x="125" y="28"/>
                    <a:pt x="131" y="23"/>
                    <a:pt x="129" y="20"/>
                  </a:cubicBezTo>
                  <a:cubicBezTo>
                    <a:pt x="126" y="18"/>
                    <a:pt x="121" y="22"/>
                    <a:pt x="121" y="25"/>
                  </a:cubicBezTo>
                  <a:close/>
                  <a:moveTo>
                    <a:pt x="133" y="12"/>
                  </a:moveTo>
                  <a:cubicBezTo>
                    <a:pt x="127" y="9"/>
                    <a:pt x="123" y="6"/>
                    <a:pt x="129" y="13"/>
                  </a:cubicBezTo>
                  <a:cubicBezTo>
                    <a:pt x="136" y="19"/>
                    <a:pt x="132" y="24"/>
                    <a:pt x="136" y="23"/>
                  </a:cubicBezTo>
                  <a:cubicBezTo>
                    <a:pt x="143" y="22"/>
                    <a:pt x="138" y="15"/>
                    <a:pt x="133" y="1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4" name="Freeform 145">
              <a:extLst>
                <a:ext uri="{FF2B5EF4-FFF2-40B4-BE49-F238E27FC236}">
                  <a16:creationId xmlns:a16="http://schemas.microsoft.com/office/drawing/2014/main" id="{015F9EE3-8578-6EEA-DE28-697DEC69D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2557" y="3904665"/>
              <a:ext cx="54966" cy="10613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" y="11"/>
                </a:cxn>
                <a:cxn ang="0">
                  <a:pos x="1" y="26"/>
                </a:cxn>
                <a:cxn ang="0">
                  <a:pos x="6" y="43"/>
                </a:cxn>
                <a:cxn ang="0">
                  <a:pos x="24" y="27"/>
                </a:cxn>
                <a:cxn ang="0">
                  <a:pos x="5" y="0"/>
                </a:cxn>
              </a:cxnLst>
              <a:rect l="0" t="0" r="r" b="b"/>
              <a:pathLst>
                <a:path w="24" h="47">
                  <a:moveTo>
                    <a:pt x="5" y="0"/>
                  </a:moveTo>
                  <a:cubicBezTo>
                    <a:pt x="2" y="1"/>
                    <a:pt x="3" y="7"/>
                    <a:pt x="1" y="11"/>
                  </a:cubicBezTo>
                  <a:cubicBezTo>
                    <a:pt x="0" y="15"/>
                    <a:pt x="0" y="20"/>
                    <a:pt x="1" y="26"/>
                  </a:cubicBezTo>
                  <a:cubicBezTo>
                    <a:pt x="1" y="32"/>
                    <a:pt x="1" y="39"/>
                    <a:pt x="6" y="43"/>
                  </a:cubicBezTo>
                  <a:cubicBezTo>
                    <a:pt x="13" y="47"/>
                    <a:pt x="23" y="36"/>
                    <a:pt x="24" y="27"/>
                  </a:cubicBezTo>
                  <a:cubicBezTo>
                    <a:pt x="24" y="17"/>
                    <a:pt x="8" y="0"/>
                    <a:pt x="5" y="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5" name="Freeform 146">
              <a:extLst>
                <a:ext uri="{FF2B5EF4-FFF2-40B4-BE49-F238E27FC236}">
                  <a16:creationId xmlns:a16="http://schemas.microsoft.com/office/drawing/2014/main" id="{9BACAD14-5B38-52D5-105F-100A70A55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3512" y="4454315"/>
              <a:ext cx="191431" cy="379069"/>
            </a:xfrm>
            <a:custGeom>
              <a:avLst/>
              <a:gdLst/>
              <a:ahLst/>
              <a:cxnLst>
                <a:cxn ang="0">
                  <a:pos x="71" y="5"/>
                </a:cxn>
                <a:cxn ang="0">
                  <a:pos x="67" y="9"/>
                </a:cxn>
                <a:cxn ang="0">
                  <a:pos x="65" y="17"/>
                </a:cxn>
                <a:cxn ang="0">
                  <a:pos x="59" y="22"/>
                </a:cxn>
                <a:cxn ang="0">
                  <a:pos x="53" y="27"/>
                </a:cxn>
                <a:cxn ang="0">
                  <a:pos x="53" y="33"/>
                </a:cxn>
                <a:cxn ang="0">
                  <a:pos x="44" y="40"/>
                </a:cxn>
                <a:cxn ang="0">
                  <a:pos x="29" y="48"/>
                </a:cxn>
                <a:cxn ang="0">
                  <a:pos x="14" y="50"/>
                </a:cxn>
                <a:cxn ang="0">
                  <a:pos x="10" y="65"/>
                </a:cxn>
                <a:cxn ang="0">
                  <a:pos x="11" y="86"/>
                </a:cxn>
                <a:cxn ang="0">
                  <a:pos x="8" y="109"/>
                </a:cxn>
                <a:cxn ang="0">
                  <a:pos x="4" y="136"/>
                </a:cxn>
                <a:cxn ang="0">
                  <a:pos x="11" y="157"/>
                </a:cxn>
                <a:cxn ang="0">
                  <a:pos x="31" y="162"/>
                </a:cxn>
                <a:cxn ang="0">
                  <a:pos x="43" y="158"/>
                </a:cxn>
                <a:cxn ang="0">
                  <a:pos x="59" y="110"/>
                </a:cxn>
                <a:cxn ang="0">
                  <a:pos x="72" y="66"/>
                </a:cxn>
                <a:cxn ang="0">
                  <a:pos x="74" y="54"/>
                </a:cxn>
                <a:cxn ang="0">
                  <a:pos x="77" y="47"/>
                </a:cxn>
                <a:cxn ang="0">
                  <a:pos x="83" y="45"/>
                </a:cxn>
                <a:cxn ang="0">
                  <a:pos x="79" y="24"/>
                </a:cxn>
                <a:cxn ang="0">
                  <a:pos x="71" y="5"/>
                </a:cxn>
              </a:cxnLst>
              <a:rect l="0" t="0" r="r" b="b"/>
              <a:pathLst>
                <a:path w="84" h="166">
                  <a:moveTo>
                    <a:pt x="71" y="5"/>
                  </a:moveTo>
                  <a:cubicBezTo>
                    <a:pt x="70" y="0"/>
                    <a:pt x="68" y="7"/>
                    <a:pt x="67" y="9"/>
                  </a:cubicBezTo>
                  <a:cubicBezTo>
                    <a:pt x="66" y="10"/>
                    <a:pt x="65" y="14"/>
                    <a:pt x="65" y="17"/>
                  </a:cubicBezTo>
                  <a:cubicBezTo>
                    <a:pt x="66" y="19"/>
                    <a:pt x="61" y="22"/>
                    <a:pt x="59" y="22"/>
                  </a:cubicBezTo>
                  <a:cubicBezTo>
                    <a:pt x="56" y="21"/>
                    <a:pt x="52" y="23"/>
                    <a:pt x="53" y="27"/>
                  </a:cubicBezTo>
                  <a:cubicBezTo>
                    <a:pt x="54" y="30"/>
                    <a:pt x="51" y="30"/>
                    <a:pt x="53" y="33"/>
                  </a:cubicBezTo>
                  <a:cubicBezTo>
                    <a:pt x="54" y="36"/>
                    <a:pt x="49" y="39"/>
                    <a:pt x="44" y="40"/>
                  </a:cubicBezTo>
                  <a:cubicBezTo>
                    <a:pt x="40" y="40"/>
                    <a:pt x="34" y="48"/>
                    <a:pt x="29" y="48"/>
                  </a:cubicBezTo>
                  <a:cubicBezTo>
                    <a:pt x="24" y="47"/>
                    <a:pt x="19" y="51"/>
                    <a:pt x="14" y="50"/>
                  </a:cubicBezTo>
                  <a:cubicBezTo>
                    <a:pt x="10" y="50"/>
                    <a:pt x="13" y="59"/>
                    <a:pt x="10" y="65"/>
                  </a:cubicBezTo>
                  <a:cubicBezTo>
                    <a:pt x="6" y="71"/>
                    <a:pt x="8" y="78"/>
                    <a:pt x="11" y="86"/>
                  </a:cubicBezTo>
                  <a:cubicBezTo>
                    <a:pt x="14" y="93"/>
                    <a:pt x="16" y="99"/>
                    <a:pt x="8" y="109"/>
                  </a:cubicBezTo>
                  <a:cubicBezTo>
                    <a:pt x="0" y="118"/>
                    <a:pt x="1" y="129"/>
                    <a:pt x="4" y="136"/>
                  </a:cubicBezTo>
                  <a:cubicBezTo>
                    <a:pt x="7" y="142"/>
                    <a:pt x="7" y="152"/>
                    <a:pt x="11" y="157"/>
                  </a:cubicBezTo>
                  <a:cubicBezTo>
                    <a:pt x="16" y="162"/>
                    <a:pt x="28" y="166"/>
                    <a:pt x="31" y="162"/>
                  </a:cubicBezTo>
                  <a:cubicBezTo>
                    <a:pt x="35" y="158"/>
                    <a:pt x="39" y="162"/>
                    <a:pt x="43" y="158"/>
                  </a:cubicBezTo>
                  <a:cubicBezTo>
                    <a:pt x="47" y="153"/>
                    <a:pt x="54" y="127"/>
                    <a:pt x="59" y="110"/>
                  </a:cubicBezTo>
                  <a:cubicBezTo>
                    <a:pt x="65" y="93"/>
                    <a:pt x="72" y="71"/>
                    <a:pt x="72" y="66"/>
                  </a:cubicBezTo>
                  <a:cubicBezTo>
                    <a:pt x="71" y="62"/>
                    <a:pt x="76" y="59"/>
                    <a:pt x="74" y="54"/>
                  </a:cubicBezTo>
                  <a:cubicBezTo>
                    <a:pt x="72" y="49"/>
                    <a:pt x="74" y="43"/>
                    <a:pt x="77" y="47"/>
                  </a:cubicBezTo>
                  <a:cubicBezTo>
                    <a:pt x="79" y="51"/>
                    <a:pt x="82" y="51"/>
                    <a:pt x="83" y="45"/>
                  </a:cubicBezTo>
                  <a:cubicBezTo>
                    <a:pt x="84" y="40"/>
                    <a:pt x="79" y="32"/>
                    <a:pt x="79" y="24"/>
                  </a:cubicBezTo>
                  <a:cubicBezTo>
                    <a:pt x="79" y="16"/>
                    <a:pt x="72" y="9"/>
                    <a:pt x="71" y="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6" name="Freeform 147">
              <a:extLst>
                <a:ext uri="{FF2B5EF4-FFF2-40B4-BE49-F238E27FC236}">
                  <a16:creationId xmlns:a16="http://schemas.microsoft.com/office/drawing/2014/main" id="{8D59E0FA-0F0D-6D5A-479F-986D4A3BA6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55930" y="3652583"/>
              <a:ext cx="308942" cy="187640"/>
            </a:xfrm>
            <a:custGeom>
              <a:avLst/>
              <a:gdLst/>
              <a:ahLst/>
              <a:cxnLst>
                <a:cxn ang="0">
                  <a:pos x="95" y="3"/>
                </a:cxn>
                <a:cxn ang="0">
                  <a:pos x="73" y="4"/>
                </a:cxn>
                <a:cxn ang="0">
                  <a:pos x="56" y="19"/>
                </a:cxn>
                <a:cxn ang="0">
                  <a:pos x="48" y="22"/>
                </a:cxn>
                <a:cxn ang="0">
                  <a:pos x="32" y="20"/>
                </a:cxn>
                <a:cxn ang="0">
                  <a:pos x="18" y="19"/>
                </a:cxn>
                <a:cxn ang="0">
                  <a:pos x="10" y="17"/>
                </a:cxn>
                <a:cxn ang="0">
                  <a:pos x="5" y="21"/>
                </a:cxn>
                <a:cxn ang="0">
                  <a:pos x="6" y="28"/>
                </a:cxn>
                <a:cxn ang="0">
                  <a:pos x="0" y="30"/>
                </a:cxn>
                <a:cxn ang="0">
                  <a:pos x="1" y="37"/>
                </a:cxn>
                <a:cxn ang="0">
                  <a:pos x="5" y="55"/>
                </a:cxn>
                <a:cxn ang="0">
                  <a:pos x="9" y="72"/>
                </a:cxn>
                <a:cxn ang="0">
                  <a:pos x="29" y="70"/>
                </a:cxn>
                <a:cxn ang="0">
                  <a:pos x="44" y="65"/>
                </a:cxn>
                <a:cxn ang="0">
                  <a:pos x="56" y="59"/>
                </a:cxn>
                <a:cxn ang="0">
                  <a:pos x="67" y="57"/>
                </a:cxn>
                <a:cxn ang="0">
                  <a:pos x="76" y="51"/>
                </a:cxn>
                <a:cxn ang="0">
                  <a:pos x="100" y="43"/>
                </a:cxn>
                <a:cxn ang="0">
                  <a:pos x="111" y="32"/>
                </a:cxn>
                <a:cxn ang="0">
                  <a:pos x="120" y="28"/>
                </a:cxn>
                <a:cxn ang="0">
                  <a:pos x="106" y="0"/>
                </a:cxn>
                <a:cxn ang="0">
                  <a:pos x="95" y="3"/>
                </a:cxn>
                <a:cxn ang="0">
                  <a:pos x="123" y="78"/>
                </a:cxn>
                <a:cxn ang="0">
                  <a:pos x="134" y="76"/>
                </a:cxn>
                <a:cxn ang="0">
                  <a:pos x="123" y="78"/>
                </a:cxn>
              </a:cxnLst>
              <a:rect l="0" t="0" r="r" b="b"/>
              <a:pathLst>
                <a:path w="135" h="82">
                  <a:moveTo>
                    <a:pt x="95" y="3"/>
                  </a:moveTo>
                  <a:cubicBezTo>
                    <a:pt x="90" y="4"/>
                    <a:pt x="75" y="3"/>
                    <a:pt x="73" y="4"/>
                  </a:cubicBezTo>
                  <a:cubicBezTo>
                    <a:pt x="71" y="5"/>
                    <a:pt x="58" y="15"/>
                    <a:pt x="56" y="19"/>
                  </a:cubicBezTo>
                  <a:cubicBezTo>
                    <a:pt x="54" y="24"/>
                    <a:pt x="51" y="25"/>
                    <a:pt x="48" y="22"/>
                  </a:cubicBezTo>
                  <a:cubicBezTo>
                    <a:pt x="45" y="20"/>
                    <a:pt x="33" y="21"/>
                    <a:pt x="32" y="20"/>
                  </a:cubicBezTo>
                  <a:cubicBezTo>
                    <a:pt x="31" y="19"/>
                    <a:pt x="23" y="18"/>
                    <a:pt x="18" y="19"/>
                  </a:cubicBezTo>
                  <a:cubicBezTo>
                    <a:pt x="14" y="19"/>
                    <a:pt x="12" y="17"/>
                    <a:pt x="10" y="17"/>
                  </a:cubicBezTo>
                  <a:cubicBezTo>
                    <a:pt x="8" y="18"/>
                    <a:pt x="6" y="20"/>
                    <a:pt x="5" y="21"/>
                  </a:cubicBezTo>
                  <a:cubicBezTo>
                    <a:pt x="4" y="23"/>
                    <a:pt x="6" y="26"/>
                    <a:pt x="6" y="28"/>
                  </a:cubicBezTo>
                  <a:cubicBezTo>
                    <a:pt x="5" y="28"/>
                    <a:pt x="3" y="29"/>
                    <a:pt x="0" y="30"/>
                  </a:cubicBezTo>
                  <a:cubicBezTo>
                    <a:pt x="1" y="33"/>
                    <a:pt x="2" y="35"/>
                    <a:pt x="1" y="37"/>
                  </a:cubicBezTo>
                  <a:cubicBezTo>
                    <a:pt x="0" y="41"/>
                    <a:pt x="1" y="50"/>
                    <a:pt x="5" y="55"/>
                  </a:cubicBezTo>
                  <a:cubicBezTo>
                    <a:pt x="8" y="61"/>
                    <a:pt x="7" y="70"/>
                    <a:pt x="9" y="72"/>
                  </a:cubicBezTo>
                  <a:cubicBezTo>
                    <a:pt x="10" y="74"/>
                    <a:pt x="23" y="73"/>
                    <a:pt x="29" y="70"/>
                  </a:cubicBezTo>
                  <a:cubicBezTo>
                    <a:pt x="35" y="66"/>
                    <a:pt x="39" y="65"/>
                    <a:pt x="44" y="65"/>
                  </a:cubicBezTo>
                  <a:cubicBezTo>
                    <a:pt x="48" y="65"/>
                    <a:pt x="54" y="61"/>
                    <a:pt x="56" y="59"/>
                  </a:cubicBezTo>
                  <a:cubicBezTo>
                    <a:pt x="57" y="57"/>
                    <a:pt x="64" y="57"/>
                    <a:pt x="67" y="57"/>
                  </a:cubicBezTo>
                  <a:cubicBezTo>
                    <a:pt x="70" y="58"/>
                    <a:pt x="73" y="54"/>
                    <a:pt x="76" y="51"/>
                  </a:cubicBezTo>
                  <a:cubicBezTo>
                    <a:pt x="79" y="48"/>
                    <a:pt x="89" y="47"/>
                    <a:pt x="100" y="43"/>
                  </a:cubicBezTo>
                  <a:cubicBezTo>
                    <a:pt x="110" y="40"/>
                    <a:pt x="108" y="35"/>
                    <a:pt x="111" y="32"/>
                  </a:cubicBezTo>
                  <a:cubicBezTo>
                    <a:pt x="113" y="30"/>
                    <a:pt x="116" y="30"/>
                    <a:pt x="120" y="28"/>
                  </a:cubicBezTo>
                  <a:cubicBezTo>
                    <a:pt x="115" y="18"/>
                    <a:pt x="109" y="6"/>
                    <a:pt x="106" y="0"/>
                  </a:cubicBezTo>
                  <a:cubicBezTo>
                    <a:pt x="101" y="1"/>
                    <a:pt x="97" y="3"/>
                    <a:pt x="95" y="3"/>
                  </a:cubicBezTo>
                  <a:close/>
                  <a:moveTo>
                    <a:pt x="123" y="78"/>
                  </a:moveTo>
                  <a:cubicBezTo>
                    <a:pt x="127" y="82"/>
                    <a:pt x="134" y="77"/>
                    <a:pt x="134" y="76"/>
                  </a:cubicBezTo>
                  <a:cubicBezTo>
                    <a:pt x="135" y="74"/>
                    <a:pt x="119" y="73"/>
                    <a:pt x="123" y="78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7" name="Freeform 148">
              <a:extLst>
                <a:ext uri="{FF2B5EF4-FFF2-40B4-BE49-F238E27FC236}">
                  <a16:creationId xmlns:a16="http://schemas.microsoft.com/office/drawing/2014/main" id="{621DEC67-085B-8BB6-DE71-F3C24018EC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31172" y="4297001"/>
              <a:ext cx="208488" cy="149733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15" y="19"/>
                </a:cxn>
                <a:cxn ang="0">
                  <a:pos x="1" y="3"/>
                </a:cxn>
                <a:cxn ang="0">
                  <a:pos x="22" y="17"/>
                </a:cxn>
                <a:cxn ang="0">
                  <a:pos x="32" y="24"/>
                </a:cxn>
                <a:cxn ang="0">
                  <a:pos x="22" y="17"/>
                </a:cxn>
                <a:cxn ang="0">
                  <a:pos x="60" y="37"/>
                </a:cxn>
                <a:cxn ang="0">
                  <a:pos x="44" y="28"/>
                </a:cxn>
                <a:cxn ang="0">
                  <a:pos x="60" y="37"/>
                </a:cxn>
                <a:cxn ang="0">
                  <a:pos x="58" y="47"/>
                </a:cxn>
                <a:cxn ang="0">
                  <a:pos x="69" y="54"/>
                </a:cxn>
                <a:cxn ang="0">
                  <a:pos x="58" y="47"/>
                </a:cxn>
                <a:cxn ang="0">
                  <a:pos x="78" y="58"/>
                </a:cxn>
                <a:cxn ang="0">
                  <a:pos x="89" y="63"/>
                </a:cxn>
                <a:cxn ang="0">
                  <a:pos x="78" y="58"/>
                </a:cxn>
                <a:cxn ang="0">
                  <a:pos x="70" y="36"/>
                </a:cxn>
                <a:cxn ang="0">
                  <a:pos x="79" y="51"/>
                </a:cxn>
                <a:cxn ang="0">
                  <a:pos x="70" y="36"/>
                </a:cxn>
              </a:cxnLst>
              <a:rect l="0" t="0" r="r" b="b"/>
              <a:pathLst>
                <a:path w="92" h="66">
                  <a:moveTo>
                    <a:pt x="1" y="3"/>
                  </a:moveTo>
                  <a:cubicBezTo>
                    <a:pt x="0" y="6"/>
                    <a:pt x="11" y="21"/>
                    <a:pt x="15" y="19"/>
                  </a:cubicBezTo>
                  <a:cubicBezTo>
                    <a:pt x="22" y="14"/>
                    <a:pt x="2" y="0"/>
                    <a:pt x="1" y="3"/>
                  </a:cubicBezTo>
                  <a:close/>
                  <a:moveTo>
                    <a:pt x="22" y="17"/>
                  </a:moveTo>
                  <a:cubicBezTo>
                    <a:pt x="22" y="18"/>
                    <a:pt x="30" y="26"/>
                    <a:pt x="32" y="24"/>
                  </a:cubicBezTo>
                  <a:cubicBezTo>
                    <a:pt x="34" y="23"/>
                    <a:pt x="23" y="14"/>
                    <a:pt x="22" y="17"/>
                  </a:cubicBezTo>
                  <a:close/>
                  <a:moveTo>
                    <a:pt x="60" y="37"/>
                  </a:moveTo>
                  <a:cubicBezTo>
                    <a:pt x="63" y="35"/>
                    <a:pt x="44" y="25"/>
                    <a:pt x="44" y="28"/>
                  </a:cubicBezTo>
                  <a:cubicBezTo>
                    <a:pt x="44" y="31"/>
                    <a:pt x="57" y="38"/>
                    <a:pt x="60" y="37"/>
                  </a:cubicBezTo>
                  <a:close/>
                  <a:moveTo>
                    <a:pt x="58" y="47"/>
                  </a:moveTo>
                  <a:cubicBezTo>
                    <a:pt x="59" y="52"/>
                    <a:pt x="66" y="55"/>
                    <a:pt x="69" y="54"/>
                  </a:cubicBezTo>
                  <a:cubicBezTo>
                    <a:pt x="72" y="52"/>
                    <a:pt x="57" y="42"/>
                    <a:pt x="58" y="47"/>
                  </a:cubicBezTo>
                  <a:close/>
                  <a:moveTo>
                    <a:pt x="78" y="58"/>
                  </a:moveTo>
                  <a:cubicBezTo>
                    <a:pt x="79" y="60"/>
                    <a:pt x="85" y="66"/>
                    <a:pt x="89" y="63"/>
                  </a:cubicBezTo>
                  <a:cubicBezTo>
                    <a:pt x="92" y="61"/>
                    <a:pt x="78" y="56"/>
                    <a:pt x="78" y="58"/>
                  </a:cubicBezTo>
                  <a:close/>
                  <a:moveTo>
                    <a:pt x="70" y="36"/>
                  </a:moveTo>
                  <a:cubicBezTo>
                    <a:pt x="67" y="42"/>
                    <a:pt x="77" y="51"/>
                    <a:pt x="79" y="51"/>
                  </a:cubicBezTo>
                  <a:cubicBezTo>
                    <a:pt x="80" y="52"/>
                    <a:pt x="72" y="32"/>
                    <a:pt x="70" y="3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8" name="Freeform 149">
              <a:extLst>
                <a:ext uri="{FF2B5EF4-FFF2-40B4-BE49-F238E27FC236}">
                  <a16:creationId xmlns:a16="http://schemas.microsoft.com/office/drawing/2014/main" id="{7268181A-B115-D493-B9C9-8DDAD4030C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31172" y="4297001"/>
              <a:ext cx="208488" cy="149733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15" y="19"/>
                </a:cxn>
                <a:cxn ang="0">
                  <a:pos x="1" y="3"/>
                </a:cxn>
                <a:cxn ang="0">
                  <a:pos x="22" y="17"/>
                </a:cxn>
                <a:cxn ang="0">
                  <a:pos x="32" y="24"/>
                </a:cxn>
                <a:cxn ang="0">
                  <a:pos x="22" y="17"/>
                </a:cxn>
                <a:cxn ang="0">
                  <a:pos x="60" y="37"/>
                </a:cxn>
                <a:cxn ang="0">
                  <a:pos x="44" y="28"/>
                </a:cxn>
                <a:cxn ang="0">
                  <a:pos x="60" y="37"/>
                </a:cxn>
                <a:cxn ang="0">
                  <a:pos x="58" y="47"/>
                </a:cxn>
                <a:cxn ang="0">
                  <a:pos x="69" y="54"/>
                </a:cxn>
                <a:cxn ang="0">
                  <a:pos x="58" y="47"/>
                </a:cxn>
                <a:cxn ang="0">
                  <a:pos x="78" y="58"/>
                </a:cxn>
                <a:cxn ang="0">
                  <a:pos x="89" y="63"/>
                </a:cxn>
                <a:cxn ang="0">
                  <a:pos x="78" y="58"/>
                </a:cxn>
                <a:cxn ang="0">
                  <a:pos x="70" y="36"/>
                </a:cxn>
                <a:cxn ang="0">
                  <a:pos x="79" y="51"/>
                </a:cxn>
                <a:cxn ang="0">
                  <a:pos x="70" y="36"/>
                </a:cxn>
              </a:cxnLst>
              <a:rect l="0" t="0" r="r" b="b"/>
              <a:pathLst>
                <a:path w="92" h="66">
                  <a:moveTo>
                    <a:pt x="1" y="3"/>
                  </a:moveTo>
                  <a:cubicBezTo>
                    <a:pt x="0" y="6"/>
                    <a:pt x="11" y="21"/>
                    <a:pt x="15" y="19"/>
                  </a:cubicBezTo>
                  <a:cubicBezTo>
                    <a:pt x="22" y="14"/>
                    <a:pt x="2" y="0"/>
                    <a:pt x="1" y="3"/>
                  </a:cubicBezTo>
                  <a:close/>
                  <a:moveTo>
                    <a:pt x="22" y="17"/>
                  </a:moveTo>
                  <a:cubicBezTo>
                    <a:pt x="22" y="18"/>
                    <a:pt x="30" y="26"/>
                    <a:pt x="32" y="24"/>
                  </a:cubicBezTo>
                  <a:cubicBezTo>
                    <a:pt x="34" y="23"/>
                    <a:pt x="23" y="14"/>
                    <a:pt x="22" y="17"/>
                  </a:cubicBezTo>
                  <a:close/>
                  <a:moveTo>
                    <a:pt x="60" y="37"/>
                  </a:moveTo>
                  <a:cubicBezTo>
                    <a:pt x="63" y="35"/>
                    <a:pt x="44" y="25"/>
                    <a:pt x="44" y="28"/>
                  </a:cubicBezTo>
                  <a:cubicBezTo>
                    <a:pt x="44" y="31"/>
                    <a:pt x="57" y="38"/>
                    <a:pt x="60" y="37"/>
                  </a:cubicBezTo>
                  <a:close/>
                  <a:moveTo>
                    <a:pt x="58" y="47"/>
                  </a:moveTo>
                  <a:cubicBezTo>
                    <a:pt x="59" y="52"/>
                    <a:pt x="66" y="55"/>
                    <a:pt x="69" y="54"/>
                  </a:cubicBezTo>
                  <a:cubicBezTo>
                    <a:pt x="72" y="52"/>
                    <a:pt x="57" y="42"/>
                    <a:pt x="58" y="47"/>
                  </a:cubicBezTo>
                  <a:close/>
                  <a:moveTo>
                    <a:pt x="78" y="58"/>
                  </a:moveTo>
                  <a:cubicBezTo>
                    <a:pt x="79" y="60"/>
                    <a:pt x="85" y="66"/>
                    <a:pt x="89" y="63"/>
                  </a:cubicBezTo>
                  <a:cubicBezTo>
                    <a:pt x="92" y="61"/>
                    <a:pt x="78" y="56"/>
                    <a:pt x="78" y="58"/>
                  </a:cubicBezTo>
                  <a:close/>
                  <a:moveTo>
                    <a:pt x="70" y="36"/>
                  </a:moveTo>
                  <a:cubicBezTo>
                    <a:pt x="67" y="42"/>
                    <a:pt x="77" y="51"/>
                    <a:pt x="79" y="51"/>
                  </a:cubicBezTo>
                  <a:cubicBezTo>
                    <a:pt x="80" y="52"/>
                    <a:pt x="72" y="32"/>
                    <a:pt x="70" y="3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9" name="Freeform 150">
              <a:extLst>
                <a:ext uri="{FF2B5EF4-FFF2-40B4-BE49-F238E27FC236}">
                  <a16:creationId xmlns:a16="http://schemas.microsoft.com/office/drawing/2014/main" id="{87B2FD58-7D76-AA98-5715-3A00090A20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48928" y="4433465"/>
              <a:ext cx="1055709" cy="940092"/>
            </a:xfrm>
            <a:custGeom>
              <a:avLst/>
              <a:gdLst/>
              <a:ahLst/>
              <a:cxnLst>
                <a:cxn ang="0">
                  <a:pos x="457" y="180"/>
                </a:cxn>
                <a:cxn ang="0">
                  <a:pos x="438" y="160"/>
                </a:cxn>
                <a:cxn ang="0">
                  <a:pos x="424" y="139"/>
                </a:cxn>
                <a:cxn ang="0">
                  <a:pos x="410" y="124"/>
                </a:cxn>
                <a:cxn ang="0">
                  <a:pos x="378" y="93"/>
                </a:cxn>
                <a:cxn ang="0">
                  <a:pos x="367" y="53"/>
                </a:cxn>
                <a:cxn ang="0">
                  <a:pos x="347" y="33"/>
                </a:cxn>
                <a:cxn ang="0">
                  <a:pos x="329" y="10"/>
                </a:cxn>
                <a:cxn ang="0">
                  <a:pos x="324" y="51"/>
                </a:cxn>
                <a:cxn ang="0">
                  <a:pos x="297" y="76"/>
                </a:cxn>
                <a:cxn ang="0">
                  <a:pos x="265" y="59"/>
                </a:cxn>
                <a:cxn ang="0">
                  <a:pos x="259" y="35"/>
                </a:cxn>
                <a:cxn ang="0">
                  <a:pos x="268" y="17"/>
                </a:cxn>
                <a:cxn ang="0">
                  <a:pos x="251" y="19"/>
                </a:cxn>
                <a:cxn ang="0">
                  <a:pos x="222" y="13"/>
                </a:cxn>
                <a:cxn ang="0">
                  <a:pos x="194" y="32"/>
                </a:cxn>
                <a:cxn ang="0">
                  <a:pos x="184" y="51"/>
                </a:cxn>
                <a:cxn ang="0">
                  <a:pos x="167" y="44"/>
                </a:cxn>
                <a:cxn ang="0">
                  <a:pos x="147" y="46"/>
                </a:cxn>
                <a:cxn ang="0">
                  <a:pos x="131" y="55"/>
                </a:cxn>
                <a:cxn ang="0">
                  <a:pos x="123" y="73"/>
                </a:cxn>
                <a:cxn ang="0">
                  <a:pos x="106" y="75"/>
                </a:cxn>
                <a:cxn ang="0">
                  <a:pos x="69" y="110"/>
                </a:cxn>
                <a:cxn ang="0">
                  <a:pos x="34" y="121"/>
                </a:cxn>
                <a:cxn ang="0">
                  <a:pos x="13" y="130"/>
                </a:cxn>
                <a:cxn ang="0">
                  <a:pos x="6" y="169"/>
                </a:cxn>
                <a:cxn ang="0">
                  <a:pos x="9" y="187"/>
                </a:cxn>
                <a:cxn ang="0">
                  <a:pos x="22" y="227"/>
                </a:cxn>
                <a:cxn ang="0">
                  <a:pos x="23" y="277"/>
                </a:cxn>
                <a:cxn ang="0">
                  <a:pos x="56" y="294"/>
                </a:cxn>
                <a:cxn ang="0">
                  <a:pos x="104" y="280"/>
                </a:cxn>
                <a:cxn ang="0">
                  <a:pos x="157" y="260"/>
                </a:cxn>
                <a:cxn ang="0">
                  <a:pos x="219" y="256"/>
                </a:cxn>
                <a:cxn ang="0">
                  <a:pos x="240" y="268"/>
                </a:cxn>
                <a:cxn ang="0">
                  <a:pos x="262" y="287"/>
                </a:cxn>
                <a:cxn ang="0">
                  <a:pos x="278" y="285"/>
                </a:cxn>
                <a:cxn ang="0">
                  <a:pos x="288" y="289"/>
                </a:cxn>
                <a:cxn ang="0">
                  <a:pos x="304" y="317"/>
                </a:cxn>
                <a:cxn ang="0">
                  <a:pos x="344" y="344"/>
                </a:cxn>
                <a:cxn ang="0">
                  <a:pos x="365" y="341"/>
                </a:cxn>
                <a:cxn ang="0">
                  <a:pos x="379" y="348"/>
                </a:cxn>
                <a:cxn ang="0">
                  <a:pos x="419" y="330"/>
                </a:cxn>
                <a:cxn ang="0">
                  <a:pos x="443" y="266"/>
                </a:cxn>
                <a:cxn ang="0">
                  <a:pos x="458" y="228"/>
                </a:cxn>
                <a:cxn ang="0">
                  <a:pos x="210" y="11"/>
                </a:cxn>
                <a:cxn ang="0">
                  <a:pos x="266" y="307"/>
                </a:cxn>
                <a:cxn ang="0">
                  <a:pos x="379" y="376"/>
                </a:cxn>
                <a:cxn ang="0">
                  <a:pos x="380" y="411"/>
                </a:cxn>
                <a:cxn ang="0">
                  <a:pos x="395" y="402"/>
                </a:cxn>
                <a:cxn ang="0">
                  <a:pos x="379" y="376"/>
                </a:cxn>
              </a:cxnLst>
              <a:rect l="0" t="0" r="r" b="b"/>
              <a:pathLst>
                <a:path w="463" h="412">
                  <a:moveTo>
                    <a:pt x="460" y="207"/>
                  </a:moveTo>
                  <a:cubicBezTo>
                    <a:pt x="462" y="205"/>
                    <a:pt x="459" y="197"/>
                    <a:pt x="457" y="198"/>
                  </a:cubicBezTo>
                  <a:cubicBezTo>
                    <a:pt x="456" y="200"/>
                    <a:pt x="456" y="186"/>
                    <a:pt x="457" y="180"/>
                  </a:cubicBezTo>
                  <a:cubicBezTo>
                    <a:pt x="458" y="173"/>
                    <a:pt x="457" y="174"/>
                    <a:pt x="454" y="177"/>
                  </a:cubicBezTo>
                  <a:cubicBezTo>
                    <a:pt x="451" y="181"/>
                    <a:pt x="447" y="171"/>
                    <a:pt x="447" y="169"/>
                  </a:cubicBezTo>
                  <a:cubicBezTo>
                    <a:pt x="446" y="166"/>
                    <a:pt x="442" y="159"/>
                    <a:pt x="438" y="160"/>
                  </a:cubicBezTo>
                  <a:cubicBezTo>
                    <a:pt x="434" y="161"/>
                    <a:pt x="436" y="154"/>
                    <a:pt x="432" y="155"/>
                  </a:cubicBezTo>
                  <a:cubicBezTo>
                    <a:pt x="428" y="156"/>
                    <a:pt x="428" y="149"/>
                    <a:pt x="428" y="143"/>
                  </a:cubicBezTo>
                  <a:cubicBezTo>
                    <a:pt x="429" y="137"/>
                    <a:pt x="426" y="142"/>
                    <a:pt x="424" y="139"/>
                  </a:cubicBezTo>
                  <a:cubicBezTo>
                    <a:pt x="422" y="137"/>
                    <a:pt x="420" y="139"/>
                    <a:pt x="417" y="140"/>
                  </a:cubicBezTo>
                  <a:cubicBezTo>
                    <a:pt x="415" y="141"/>
                    <a:pt x="414" y="135"/>
                    <a:pt x="415" y="132"/>
                  </a:cubicBezTo>
                  <a:cubicBezTo>
                    <a:pt x="415" y="130"/>
                    <a:pt x="414" y="127"/>
                    <a:pt x="410" y="124"/>
                  </a:cubicBezTo>
                  <a:cubicBezTo>
                    <a:pt x="407" y="121"/>
                    <a:pt x="406" y="119"/>
                    <a:pt x="407" y="116"/>
                  </a:cubicBezTo>
                  <a:cubicBezTo>
                    <a:pt x="407" y="112"/>
                    <a:pt x="385" y="101"/>
                    <a:pt x="381" y="100"/>
                  </a:cubicBezTo>
                  <a:cubicBezTo>
                    <a:pt x="376" y="99"/>
                    <a:pt x="380" y="94"/>
                    <a:pt x="378" y="93"/>
                  </a:cubicBezTo>
                  <a:cubicBezTo>
                    <a:pt x="376" y="91"/>
                    <a:pt x="375" y="84"/>
                    <a:pt x="375" y="79"/>
                  </a:cubicBezTo>
                  <a:cubicBezTo>
                    <a:pt x="375" y="73"/>
                    <a:pt x="368" y="72"/>
                    <a:pt x="368" y="67"/>
                  </a:cubicBezTo>
                  <a:cubicBezTo>
                    <a:pt x="369" y="63"/>
                    <a:pt x="366" y="58"/>
                    <a:pt x="367" y="53"/>
                  </a:cubicBezTo>
                  <a:cubicBezTo>
                    <a:pt x="367" y="48"/>
                    <a:pt x="360" y="47"/>
                    <a:pt x="359" y="44"/>
                  </a:cubicBezTo>
                  <a:cubicBezTo>
                    <a:pt x="359" y="42"/>
                    <a:pt x="355" y="44"/>
                    <a:pt x="351" y="45"/>
                  </a:cubicBezTo>
                  <a:cubicBezTo>
                    <a:pt x="346" y="45"/>
                    <a:pt x="347" y="39"/>
                    <a:pt x="347" y="33"/>
                  </a:cubicBezTo>
                  <a:cubicBezTo>
                    <a:pt x="348" y="28"/>
                    <a:pt x="345" y="18"/>
                    <a:pt x="342" y="15"/>
                  </a:cubicBezTo>
                  <a:cubicBezTo>
                    <a:pt x="338" y="13"/>
                    <a:pt x="338" y="3"/>
                    <a:pt x="336" y="2"/>
                  </a:cubicBezTo>
                  <a:cubicBezTo>
                    <a:pt x="335" y="0"/>
                    <a:pt x="329" y="7"/>
                    <a:pt x="329" y="10"/>
                  </a:cubicBezTo>
                  <a:cubicBezTo>
                    <a:pt x="329" y="13"/>
                    <a:pt x="329" y="17"/>
                    <a:pt x="326" y="19"/>
                  </a:cubicBezTo>
                  <a:cubicBezTo>
                    <a:pt x="324" y="21"/>
                    <a:pt x="328" y="29"/>
                    <a:pt x="325" y="31"/>
                  </a:cubicBezTo>
                  <a:cubicBezTo>
                    <a:pt x="322" y="34"/>
                    <a:pt x="325" y="45"/>
                    <a:pt x="324" y="51"/>
                  </a:cubicBezTo>
                  <a:cubicBezTo>
                    <a:pt x="323" y="58"/>
                    <a:pt x="323" y="64"/>
                    <a:pt x="320" y="69"/>
                  </a:cubicBezTo>
                  <a:cubicBezTo>
                    <a:pt x="317" y="73"/>
                    <a:pt x="317" y="80"/>
                    <a:pt x="311" y="82"/>
                  </a:cubicBezTo>
                  <a:cubicBezTo>
                    <a:pt x="305" y="84"/>
                    <a:pt x="297" y="79"/>
                    <a:pt x="297" y="76"/>
                  </a:cubicBezTo>
                  <a:cubicBezTo>
                    <a:pt x="297" y="73"/>
                    <a:pt x="291" y="71"/>
                    <a:pt x="287" y="71"/>
                  </a:cubicBezTo>
                  <a:cubicBezTo>
                    <a:pt x="284" y="72"/>
                    <a:pt x="282" y="67"/>
                    <a:pt x="276" y="63"/>
                  </a:cubicBezTo>
                  <a:cubicBezTo>
                    <a:pt x="271" y="58"/>
                    <a:pt x="266" y="64"/>
                    <a:pt x="265" y="59"/>
                  </a:cubicBezTo>
                  <a:cubicBezTo>
                    <a:pt x="263" y="54"/>
                    <a:pt x="261" y="53"/>
                    <a:pt x="257" y="50"/>
                  </a:cubicBezTo>
                  <a:cubicBezTo>
                    <a:pt x="253" y="47"/>
                    <a:pt x="254" y="47"/>
                    <a:pt x="258" y="45"/>
                  </a:cubicBezTo>
                  <a:cubicBezTo>
                    <a:pt x="262" y="42"/>
                    <a:pt x="261" y="38"/>
                    <a:pt x="259" y="35"/>
                  </a:cubicBezTo>
                  <a:cubicBezTo>
                    <a:pt x="257" y="32"/>
                    <a:pt x="261" y="33"/>
                    <a:pt x="266" y="30"/>
                  </a:cubicBezTo>
                  <a:cubicBezTo>
                    <a:pt x="271" y="27"/>
                    <a:pt x="266" y="24"/>
                    <a:pt x="270" y="22"/>
                  </a:cubicBezTo>
                  <a:cubicBezTo>
                    <a:pt x="274" y="21"/>
                    <a:pt x="272" y="18"/>
                    <a:pt x="268" y="17"/>
                  </a:cubicBezTo>
                  <a:cubicBezTo>
                    <a:pt x="264" y="16"/>
                    <a:pt x="265" y="21"/>
                    <a:pt x="263" y="21"/>
                  </a:cubicBezTo>
                  <a:cubicBezTo>
                    <a:pt x="262" y="22"/>
                    <a:pt x="260" y="15"/>
                    <a:pt x="259" y="15"/>
                  </a:cubicBezTo>
                  <a:cubicBezTo>
                    <a:pt x="258" y="16"/>
                    <a:pt x="253" y="22"/>
                    <a:pt x="251" y="19"/>
                  </a:cubicBezTo>
                  <a:cubicBezTo>
                    <a:pt x="248" y="16"/>
                    <a:pt x="234" y="13"/>
                    <a:pt x="229" y="12"/>
                  </a:cubicBezTo>
                  <a:cubicBezTo>
                    <a:pt x="223" y="11"/>
                    <a:pt x="221" y="4"/>
                    <a:pt x="218" y="6"/>
                  </a:cubicBezTo>
                  <a:cubicBezTo>
                    <a:pt x="215" y="7"/>
                    <a:pt x="219" y="9"/>
                    <a:pt x="222" y="13"/>
                  </a:cubicBezTo>
                  <a:cubicBezTo>
                    <a:pt x="226" y="17"/>
                    <a:pt x="210" y="20"/>
                    <a:pt x="205" y="18"/>
                  </a:cubicBezTo>
                  <a:cubicBezTo>
                    <a:pt x="200" y="17"/>
                    <a:pt x="206" y="22"/>
                    <a:pt x="202" y="22"/>
                  </a:cubicBezTo>
                  <a:cubicBezTo>
                    <a:pt x="198" y="21"/>
                    <a:pt x="197" y="28"/>
                    <a:pt x="194" y="32"/>
                  </a:cubicBezTo>
                  <a:cubicBezTo>
                    <a:pt x="191" y="35"/>
                    <a:pt x="193" y="38"/>
                    <a:pt x="189" y="40"/>
                  </a:cubicBezTo>
                  <a:cubicBezTo>
                    <a:pt x="186" y="42"/>
                    <a:pt x="186" y="45"/>
                    <a:pt x="190" y="50"/>
                  </a:cubicBezTo>
                  <a:cubicBezTo>
                    <a:pt x="194" y="54"/>
                    <a:pt x="188" y="55"/>
                    <a:pt x="184" y="51"/>
                  </a:cubicBezTo>
                  <a:cubicBezTo>
                    <a:pt x="180" y="47"/>
                    <a:pt x="177" y="47"/>
                    <a:pt x="177" y="51"/>
                  </a:cubicBezTo>
                  <a:cubicBezTo>
                    <a:pt x="177" y="56"/>
                    <a:pt x="172" y="54"/>
                    <a:pt x="173" y="49"/>
                  </a:cubicBezTo>
                  <a:cubicBezTo>
                    <a:pt x="174" y="44"/>
                    <a:pt x="168" y="46"/>
                    <a:pt x="167" y="44"/>
                  </a:cubicBezTo>
                  <a:cubicBezTo>
                    <a:pt x="166" y="41"/>
                    <a:pt x="161" y="36"/>
                    <a:pt x="157" y="37"/>
                  </a:cubicBezTo>
                  <a:cubicBezTo>
                    <a:pt x="154" y="37"/>
                    <a:pt x="154" y="40"/>
                    <a:pt x="151" y="40"/>
                  </a:cubicBezTo>
                  <a:cubicBezTo>
                    <a:pt x="148" y="40"/>
                    <a:pt x="147" y="42"/>
                    <a:pt x="147" y="46"/>
                  </a:cubicBezTo>
                  <a:cubicBezTo>
                    <a:pt x="148" y="49"/>
                    <a:pt x="142" y="45"/>
                    <a:pt x="139" y="46"/>
                  </a:cubicBezTo>
                  <a:cubicBezTo>
                    <a:pt x="135" y="46"/>
                    <a:pt x="139" y="51"/>
                    <a:pt x="137" y="51"/>
                  </a:cubicBezTo>
                  <a:cubicBezTo>
                    <a:pt x="135" y="51"/>
                    <a:pt x="135" y="55"/>
                    <a:pt x="131" y="55"/>
                  </a:cubicBezTo>
                  <a:cubicBezTo>
                    <a:pt x="128" y="55"/>
                    <a:pt x="129" y="62"/>
                    <a:pt x="129" y="66"/>
                  </a:cubicBezTo>
                  <a:cubicBezTo>
                    <a:pt x="130" y="69"/>
                    <a:pt x="124" y="64"/>
                    <a:pt x="121" y="65"/>
                  </a:cubicBezTo>
                  <a:cubicBezTo>
                    <a:pt x="118" y="66"/>
                    <a:pt x="122" y="69"/>
                    <a:pt x="123" y="73"/>
                  </a:cubicBezTo>
                  <a:cubicBezTo>
                    <a:pt x="124" y="78"/>
                    <a:pt x="121" y="77"/>
                    <a:pt x="119" y="79"/>
                  </a:cubicBezTo>
                  <a:cubicBezTo>
                    <a:pt x="117" y="81"/>
                    <a:pt x="115" y="74"/>
                    <a:pt x="115" y="71"/>
                  </a:cubicBezTo>
                  <a:cubicBezTo>
                    <a:pt x="115" y="67"/>
                    <a:pt x="110" y="70"/>
                    <a:pt x="106" y="75"/>
                  </a:cubicBezTo>
                  <a:cubicBezTo>
                    <a:pt x="101" y="80"/>
                    <a:pt x="107" y="87"/>
                    <a:pt x="105" y="88"/>
                  </a:cubicBezTo>
                  <a:cubicBezTo>
                    <a:pt x="103" y="90"/>
                    <a:pt x="94" y="98"/>
                    <a:pt x="89" y="104"/>
                  </a:cubicBezTo>
                  <a:cubicBezTo>
                    <a:pt x="84" y="111"/>
                    <a:pt x="73" y="107"/>
                    <a:pt x="69" y="110"/>
                  </a:cubicBezTo>
                  <a:cubicBezTo>
                    <a:pt x="66" y="113"/>
                    <a:pt x="62" y="111"/>
                    <a:pt x="58" y="113"/>
                  </a:cubicBezTo>
                  <a:cubicBezTo>
                    <a:pt x="55" y="116"/>
                    <a:pt x="48" y="121"/>
                    <a:pt x="48" y="118"/>
                  </a:cubicBezTo>
                  <a:cubicBezTo>
                    <a:pt x="47" y="115"/>
                    <a:pt x="38" y="117"/>
                    <a:pt x="34" y="121"/>
                  </a:cubicBezTo>
                  <a:cubicBezTo>
                    <a:pt x="30" y="125"/>
                    <a:pt x="24" y="129"/>
                    <a:pt x="20" y="129"/>
                  </a:cubicBezTo>
                  <a:cubicBezTo>
                    <a:pt x="16" y="129"/>
                    <a:pt x="16" y="136"/>
                    <a:pt x="14" y="137"/>
                  </a:cubicBezTo>
                  <a:cubicBezTo>
                    <a:pt x="12" y="139"/>
                    <a:pt x="13" y="132"/>
                    <a:pt x="13" y="130"/>
                  </a:cubicBezTo>
                  <a:cubicBezTo>
                    <a:pt x="13" y="129"/>
                    <a:pt x="9" y="133"/>
                    <a:pt x="7" y="139"/>
                  </a:cubicBezTo>
                  <a:cubicBezTo>
                    <a:pt x="5" y="144"/>
                    <a:pt x="11" y="146"/>
                    <a:pt x="8" y="151"/>
                  </a:cubicBezTo>
                  <a:cubicBezTo>
                    <a:pt x="4" y="157"/>
                    <a:pt x="0" y="162"/>
                    <a:pt x="6" y="169"/>
                  </a:cubicBezTo>
                  <a:cubicBezTo>
                    <a:pt x="11" y="176"/>
                    <a:pt x="14" y="181"/>
                    <a:pt x="12" y="184"/>
                  </a:cubicBezTo>
                  <a:cubicBezTo>
                    <a:pt x="10" y="188"/>
                    <a:pt x="7" y="177"/>
                    <a:pt x="5" y="179"/>
                  </a:cubicBezTo>
                  <a:cubicBezTo>
                    <a:pt x="4" y="180"/>
                    <a:pt x="10" y="184"/>
                    <a:pt x="9" y="187"/>
                  </a:cubicBezTo>
                  <a:cubicBezTo>
                    <a:pt x="7" y="189"/>
                    <a:pt x="2" y="178"/>
                    <a:pt x="1" y="181"/>
                  </a:cubicBezTo>
                  <a:cubicBezTo>
                    <a:pt x="0" y="183"/>
                    <a:pt x="12" y="200"/>
                    <a:pt x="12" y="206"/>
                  </a:cubicBezTo>
                  <a:cubicBezTo>
                    <a:pt x="12" y="212"/>
                    <a:pt x="22" y="218"/>
                    <a:pt x="22" y="227"/>
                  </a:cubicBezTo>
                  <a:cubicBezTo>
                    <a:pt x="21" y="236"/>
                    <a:pt x="30" y="251"/>
                    <a:pt x="32" y="253"/>
                  </a:cubicBezTo>
                  <a:cubicBezTo>
                    <a:pt x="33" y="255"/>
                    <a:pt x="28" y="261"/>
                    <a:pt x="29" y="268"/>
                  </a:cubicBezTo>
                  <a:cubicBezTo>
                    <a:pt x="30" y="275"/>
                    <a:pt x="27" y="277"/>
                    <a:pt x="23" y="277"/>
                  </a:cubicBezTo>
                  <a:cubicBezTo>
                    <a:pt x="18" y="277"/>
                    <a:pt x="21" y="284"/>
                    <a:pt x="26" y="285"/>
                  </a:cubicBezTo>
                  <a:cubicBezTo>
                    <a:pt x="30" y="285"/>
                    <a:pt x="29" y="289"/>
                    <a:pt x="34" y="292"/>
                  </a:cubicBezTo>
                  <a:cubicBezTo>
                    <a:pt x="39" y="296"/>
                    <a:pt x="52" y="294"/>
                    <a:pt x="56" y="294"/>
                  </a:cubicBezTo>
                  <a:cubicBezTo>
                    <a:pt x="60" y="294"/>
                    <a:pt x="61" y="288"/>
                    <a:pt x="67" y="288"/>
                  </a:cubicBezTo>
                  <a:cubicBezTo>
                    <a:pt x="73" y="287"/>
                    <a:pt x="72" y="286"/>
                    <a:pt x="75" y="282"/>
                  </a:cubicBezTo>
                  <a:cubicBezTo>
                    <a:pt x="78" y="279"/>
                    <a:pt x="91" y="280"/>
                    <a:pt x="104" y="280"/>
                  </a:cubicBezTo>
                  <a:cubicBezTo>
                    <a:pt x="117" y="281"/>
                    <a:pt x="123" y="277"/>
                    <a:pt x="125" y="272"/>
                  </a:cubicBezTo>
                  <a:cubicBezTo>
                    <a:pt x="127" y="267"/>
                    <a:pt x="136" y="267"/>
                    <a:pt x="140" y="263"/>
                  </a:cubicBezTo>
                  <a:cubicBezTo>
                    <a:pt x="144" y="260"/>
                    <a:pt x="147" y="259"/>
                    <a:pt x="157" y="260"/>
                  </a:cubicBezTo>
                  <a:cubicBezTo>
                    <a:pt x="167" y="260"/>
                    <a:pt x="176" y="255"/>
                    <a:pt x="182" y="253"/>
                  </a:cubicBezTo>
                  <a:cubicBezTo>
                    <a:pt x="188" y="250"/>
                    <a:pt x="200" y="251"/>
                    <a:pt x="206" y="250"/>
                  </a:cubicBezTo>
                  <a:cubicBezTo>
                    <a:pt x="212" y="248"/>
                    <a:pt x="213" y="257"/>
                    <a:pt x="219" y="256"/>
                  </a:cubicBezTo>
                  <a:cubicBezTo>
                    <a:pt x="226" y="256"/>
                    <a:pt x="229" y="258"/>
                    <a:pt x="233" y="258"/>
                  </a:cubicBezTo>
                  <a:cubicBezTo>
                    <a:pt x="236" y="258"/>
                    <a:pt x="236" y="261"/>
                    <a:pt x="239" y="261"/>
                  </a:cubicBezTo>
                  <a:cubicBezTo>
                    <a:pt x="243" y="262"/>
                    <a:pt x="242" y="265"/>
                    <a:pt x="240" y="268"/>
                  </a:cubicBezTo>
                  <a:cubicBezTo>
                    <a:pt x="238" y="272"/>
                    <a:pt x="245" y="271"/>
                    <a:pt x="250" y="278"/>
                  </a:cubicBezTo>
                  <a:cubicBezTo>
                    <a:pt x="255" y="284"/>
                    <a:pt x="250" y="285"/>
                    <a:pt x="253" y="290"/>
                  </a:cubicBezTo>
                  <a:cubicBezTo>
                    <a:pt x="255" y="295"/>
                    <a:pt x="257" y="294"/>
                    <a:pt x="262" y="287"/>
                  </a:cubicBezTo>
                  <a:cubicBezTo>
                    <a:pt x="267" y="280"/>
                    <a:pt x="272" y="285"/>
                    <a:pt x="273" y="279"/>
                  </a:cubicBezTo>
                  <a:cubicBezTo>
                    <a:pt x="274" y="273"/>
                    <a:pt x="279" y="266"/>
                    <a:pt x="283" y="269"/>
                  </a:cubicBezTo>
                  <a:cubicBezTo>
                    <a:pt x="286" y="272"/>
                    <a:pt x="280" y="273"/>
                    <a:pt x="278" y="285"/>
                  </a:cubicBezTo>
                  <a:cubicBezTo>
                    <a:pt x="276" y="296"/>
                    <a:pt x="272" y="290"/>
                    <a:pt x="271" y="293"/>
                  </a:cubicBezTo>
                  <a:cubicBezTo>
                    <a:pt x="270" y="297"/>
                    <a:pt x="281" y="298"/>
                    <a:pt x="281" y="292"/>
                  </a:cubicBezTo>
                  <a:cubicBezTo>
                    <a:pt x="281" y="286"/>
                    <a:pt x="283" y="284"/>
                    <a:pt x="288" y="289"/>
                  </a:cubicBezTo>
                  <a:cubicBezTo>
                    <a:pt x="292" y="295"/>
                    <a:pt x="285" y="299"/>
                    <a:pt x="286" y="302"/>
                  </a:cubicBezTo>
                  <a:cubicBezTo>
                    <a:pt x="287" y="304"/>
                    <a:pt x="292" y="301"/>
                    <a:pt x="294" y="301"/>
                  </a:cubicBezTo>
                  <a:cubicBezTo>
                    <a:pt x="299" y="301"/>
                    <a:pt x="305" y="311"/>
                    <a:pt x="304" y="317"/>
                  </a:cubicBezTo>
                  <a:cubicBezTo>
                    <a:pt x="303" y="322"/>
                    <a:pt x="301" y="327"/>
                    <a:pt x="310" y="331"/>
                  </a:cubicBezTo>
                  <a:cubicBezTo>
                    <a:pt x="318" y="335"/>
                    <a:pt x="315" y="336"/>
                    <a:pt x="321" y="336"/>
                  </a:cubicBezTo>
                  <a:cubicBezTo>
                    <a:pt x="328" y="336"/>
                    <a:pt x="341" y="341"/>
                    <a:pt x="344" y="344"/>
                  </a:cubicBezTo>
                  <a:cubicBezTo>
                    <a:pt x="348" y="347"/>
                    <a:pt x="357" y="342"/>
                    <a:pt x="358" y="336"/>
                  </a:cubicBezTo>
                  <a:cubicBezTo>
                    <a:pt x="360" y="330"/>
                    <a:pt x="367" y="336"/>
                    <a:pt x="363" y="338"/>
                  </a:cubicBezTo>
                  <a:cubicBezTo>
                    <a:pt x="360" y="340"/>
                    <a:pt x="365" y="344"/>
                    <a:pt x="365" y="341"/>
                  </a:cubicBezTo>
                  <a:cubicBezTo>
                    <a:pt x="365" y="338"/>
                    <a:pt x="367" y="335"/>
                    <a:pt x="368" y="339"/>
                  </a:cubicBezTo>
                  <a:cubicBezTo>
                    <a:pt x="369" y="343"/>
                    <a:pt x="374" y="343"/>
                    <a:pt x="376" y="346"/>
                  </a:cubicBezTo>
                  <a:cubicBezTo>
                    <a:pt x="377" y="349"/>
                    <a:pt x="379" y="351"/>
                    <a:pt x="379" y="348"/>
                  </a:cubicBezTo>
                  <a:cubicBezTo>
                    <a:pt x="379" y="346"/>
                    <a:pt x="380" y="344"/>
                    <a:pt x="384" y="342"/>
                  </a:cubicBezTo>
                  <a:cubicBezTo>
                    <a:pt x="388" y="341"/>
                    <a:pt x="391" y="338"/>
                    <a:pt x="395" y="334"/>
                  </a:cubicBezTo>
                  <a:cubicBezTo>
                    <a:pt x="399" y="331"/>
                    <a:pt x="417" y="330"/>
                    <a:pt x="419" y="330"/>
                  </a:cubicBezTo>
                  <a:cubicBezTo>
                    <a:pt x="420" y="330"/>
                    <a:pt x="421" y="315"/>
                    <a:pt x="422" y="307"/>
                  </a:cubicBezTo>
                  <a:cubicBezTo>
                    <a:pt x="423" y="300"/>
                    <a:pt x="430" y="298"/>
                    <a:pt x="431" y="290"/>
                  </a:cubicBezTo>
                  <a:cubicBezTo>
                    <a:pt x="432" y="282"/>
                    <a:pt x="441" y="267"/>
                    <a:pt x="443" y="266"/>
                  </a:cubicBezTo>
                  <a:cubicBezTo>
                    <a:pt x="445" y="265"/>
                    <a:pt x="449" y="263"/>
                    <a:pt x="450" y="258"/>
                  </a:cubicBezTo>
                  <a:cubicBezTo>
                    <a:pt x="450" y="253"/>
                    <a:pt x="456" y="248"/>
                    <a:pt x="456" y="242"/>
                  </a:cubicBezTo>
                  <a:cubicBezTo>
                    <a:pt x="456" y="237"/>
                    <a:pt x="459" y="230"/>
                    <a:pt x="458" y="228"/>
                  </a:cubicBezTo>
                  <a:cubicBezTo>
                    <a:pt x="458" y="226"/>
                    <a:pt x="456" y="221"/>
                    <a:pt x="460" y="217"/>
                  </a:cubicBezTo>
                  <a:cubicBezTo>
                    <a:pt x="463" y="213"/>
                    <a:pt x="458" y="208"/>
                    <a:pt x="460" y="207"/>
                  </a:cubicBezTo>
                  <a:close/>
                  <a:moveTo>
                    <a:pt x="210" y="11"/>
                  </a:moveTo>
                  <a:cubicBezTo>
                    <a:pt x="209" y="8"/>
                    <a:pt x="191" y="11"/>
                    <a:pt x="195" y="14"/>
                  </a:cubicBezTo>
                  <a:cubicBezTo>
                    <a:pt x="198" y="16"/>
                    <a:pt x="210" y="14"/>
                    <a:pt x="210" y="11"/>
                  </a:cubicBezTo>
                  <a:close/>
                  <a:moveTo>
                    <a:pt x="266" y="307"/>
                  </a:moveTo>
                  <a:cubicBezTo>
                    <a:pt x="269" y="309"/>
                    <a:pt x="278" y="309"/>
                    <a:pt x="279" y="305"/>
                  </a:cubicBezTo>
                  <a:cubicBezTo>
                    <a:pt x="281" y="302"/>
                    <a:pt x="263" y="305"/>
                    <a:pt x="266" y="307"/>
                  </a:cubicBezTo>
                  <a:close/>
                  <a:moveTo>
                    <a:pt x="379" y="376"/>
                  </a:moveTo>
                  <a:cubicBezTo>
                    <a:pt x="372" y="377"/>
                    <a:pt x="362" y="370"/>
                    <a:pt x="360" y="371"/>
                  </a:cubicBezTo>
                  <a:cubicBezTo>
                    <a:pt x="357" y="372"/>
                    <a:pt x="368" y="389"/>
                    <a:pt x="365" y="393"/>
                  </a:cubicBezTo>
                  <a:cubicBezTo>
                    <a:pt x="361" y="398"/>
                    <a:pt x="375" y="410"/>
                    <a:pt x="380" y="411"/>
                  </a:cubicBezTo>
                  <a:cubicBezTo>
                    <a:pt x="385" y="412"/>
                    <a:pt x="383" y="406"/>
                    <a:pt x="386" y="406"/>
                  </a:cubicBezTo>
                  <a:cubicBezTo>
                    <a:pt x="389" y="407"/>
                    <a:pt x="388" y="403"/>
                    <a:pt x="389" y="401"/>
                  </a:cubicBezTo>
                  <a:cubicBezTo>
                    <a:pt x="389" y="398"/>
                    <a:pt x="392" y="403"/>
                    <a:pt x="395" y="402"/>
                  </a:cubicBezTo>
                  <a:cubicBezTo>
                    <a:pt x="398" y="400"/>
                    <a:pt x="394" y="390"/>
                    <a:pt x="398" y="390"/>
                  </a:cubicBezTo>
                  <a:cubicBezTo>
                    <a:pt x="402" y="390"/>
                    <a:pt x="399" y="377"/>
                    <a:pt x="398" y="372"/>
                  </a:cubicBezTo>
                  <a:cubicBezTo>
                    <a:pt x="397" y="368"/>
                    <a:pt x="386" y="376"/>
                    <a:pt x="379" y="37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0" name="Freeform 151">
              <a:extLst>
                <a:ext uri="{FF2B5EF4-FFF2-40B4-BE49-F238E27FC236}">
                  <a16:creationId xmlns:a16="http://schemas.microsoft.com/office/drawing/2014/main" id="{9DA849BD-C76B-22B2-287C-93287FE2B2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30637" y="5102523"/>
              <a:ext cx="322209" cy="382860"/>
            </a:xfrm>
            <a:custGeom>
              <a:avLst/>
              <a:gdLst/>
              <a:ahLst/>
              <a:cxnLst>
                <a:cxn ang="0">
                  <a:pos x="87" y="81"/>
                </a:cxn>
                <a:cxn ang="0">
                  <a:pos x="78" y="84"/>
                </a:cxn>
                <a:cxn ang="0">
                  <a:pos x="67" y="79"/>
                </a:cxn>
                <a:cxn ang="0">
                  <a:pos x="61" y="89"/>
                </a:cxn>
                <a:cxn ang="0">
                  <a:pos x="52" y="105"/>
                </a:cxn>
                <a:cxn ang="0">
                  <a:pos x="21" y="125"/>
                </a:cxn>
                <a:cxn ang="0">
                  <a:pos x="7" y="139"/>
                </a:cxn>
                <a:cxn ang="0">
                  <a:pos x="4" y="151"/>
                </a:cxn>
                <a:cxn ang="0">
                  <a:pos x="14" y="156"/>
                </a:cxn>
                <a:cxn ang="0">
                  <a:pos x="22" y="159"/>
                </a:cxn>
                <a:cxn ang="0">
                  <a:pos x="43" y="154"/>
                </a:cxn>
                <a:cxn ang="0">
                  <a:pos x="50" y="141"/>
                </a:cxn>
                <a:cxn ang="0">
                  <a:pos x="56" y="129"/>
                </a:cxn>
                <a:cxn ang="0">
                  <a:pos x="69" y="122"/>
                </a:cxn>
                <a:cxn ang="0">
                  <a:pos x="72" y="116"/>
                </a:cxn>
                <a:cxn ang="0">
                  <a:pos x="80" y="105"/>
                </a:cxn>
                <a:cxn ang="0">
                  <a:pos x="89" y="90"/>
                </a:cxn>
                <a:cxn ang="0">
                  <a:pos x="87" y="81"/>
                </a:cxn>
                <a:cxn ang="0">
                  <a:pos x="15" y="167"/>
                </a:cxn>
                <a:cxn ang="0">
                  <a:pos x="19" y="162"/>
                </a:cxn>
                <a:cxn ang="0">
                  <a:pos x="15" y="167"/>
                </a:cxn>
                <a:cxn ang="0">
                  <a:pos x="128" y="41"/>
                </a:cxn>
                <a:cxn ang="0">
                  <a:pos x="117" y="40"/>
                </a:cxn>
                <a:cxn ang="0">
                  <a:pos x="110" y="33"/>
                </a:cxn>
                <a:cxn ang="0">
                  <a:pos x="105" y="24"/>
                </a:cxn>
                <a:cxn ang="0">
                  <a:pos x="105" y="30"/>
                </a:cxn>
                <a:cxn ang="0">
                  <a:pos x="100" y="28"/>
                </a:cxn>
                <a:cxn ang="0">
                  <a:pos x="96" y="20"/>
                </a:cxn>
                <a:cxn ang="0">
                  <a:pos x="92" y="10"/>
                </a:cxn>
                <a:cxn ang="0">
                  <a:pos x="78" y="0"/>
                </a:cxn>
                <a:cxn ang="0">
                  <a:pos x="81" y="12"/>
                </a:cxn>
                <a:cxn ang="0">
                  <a:pos x="89" y="20"/>
                </a:cxn>
                <a:cxn ang="0">
                  <a:pos x="96" y="29"/>
                </a:cxn>
                <a:cxn ang="0">
                  <a:pos x="94" y="46"/>
                </a:cxn>
                <a:cxn ang="0">
                  <a:pos x="85" y="56"/>
                </a:cxn>
                <a:cxn ang="0">
                  <a:pos x="100" y="69"/>
                </a:cxn>
                <a:cxn ang="0">
                  <a:pos x="97" y="87"/>
                </a:cxn>
                <a:cxn ang="0">
                  <a:pos x="107" y="89"/>
                </a:cxn>
                <a:cxn ang="0">
                  <a:pos x="119" y="71"/>
                </a:cxn>
                <a:cxn ang="0">
                  <a:pos x="123" y="60"/>
                </a:cxn>
                <a:cxn ang="0">
                  <a:pos x="130" y="57"/>
                </a:cxn>
                <a:cxn ang="0">
                  <a:pos x="135" y="50"/>
                </a:cxn>
                <a:cxn ang="0">
                  <a:pos x="139" y="40"/>
                </a:cxn>
                <a:cxn ang="0">
                  <a:pos x="128" y="41"/>
                </a:cxn>
              </a:cxnLst>
              <a:rect l="0" t="0" r="r" b="b"/>
              <a:pathLst>
                <a:path w="141" h="168">
                  <a:moveTo>
                    <a:pt x="87" y="81"/>
                  </a:moveTo>
                  <a:cubicBezTo>
                    <a:pt x="84" y="79"/>
                    <a:pt x="82" y="82"/>
                    <a:pt x="78" y="84"/>
                  </a:cubicBezTo>
                  <a:cubicBezTo>
                    <a:pt x="74" y="86"/>
                    <a:pt x="72" y="76"/>
                    <a:pt x="67" y="79"/>
                  </a:cubicBezTo>
                  <a:cubicBezTo>
                    <a:pt x="62" y="83"/>
                    <a:pt x="67" y="85"/>
                    <a:pt x="61" y="89"/>
                  </a:cubicBezTo>
                  <a:cubicBezTo>
                    <a:pt x="56" y="94"/>
                    <a:pt x="58" y="95"/>
                    <a:pt x="52" y="105"/>
                  </a:cubicBezTo>
                  <a:cubicBezTo>
                    <a:pt x="46" y="115"/>
                    <a:pt x="24" y="120"/>
                    <a:pt x="21" y="125"/>
                  </a:cubicBezTo>
                  <a:cubicBezTo>
                    <a:pt x="18" y="131"/>
                    <a:pt x="7" y="135"/>
                    <a:pt x="7" y="139"/>
                  </a:cubicBezTo>
                  <a:cubicBezTo>
                    <a:pt x="7" y="143"/>
                    <a:pt x="0" y="146"/>
                    <a:pt x="4" y="151"/>
                  </a:cubicBezTo>
                  <a:cubicBezTo>
                    <a:pt x="7" y="155"/>
                    <a:pt x="11" y="152"/>
                    <a:pt x="14" y="156"/>
                  </a:cubicBezTo>
                  <a:cubicBezTo>
                    <a:pt x="17" y="159"/>
                    <a:pt x="21" y="156"/>
                    <a:pt x="22" y="159"/>
                  </a:cubicBezTo>
                  <a:cubicBezTo>
                    <a:pt x="24" y="162"/>
                    <a:pt x="35" y="162"/>
                    <a:pt x="43" y="154"/>
                  </a:cubicBezTo>
                  <a:cubicBezTo>
                    <a:pt x="51" y="147"/>
                    <a:pt x="47" y="143"/>
                    <a:pt x="50" y="141"/>
                  </a:cubicBezTo>
                  <a:cubicBezTo>
                    <a:pt x="54" y="139"/>
                    <a:pt x="54" y="133"/>
                    <a:pt x="56" y="129"/>
                  </a:cubicBezTo>
                  <a:cubicBezTo>
                    <a:pt x="58" y="126"/>
                    <a:pt x="60" y="122"/>
                    <a:pt x="69" y="122"/>
                  </a:cubicBezTo>
                  <a:cubicBezTo>
                    <a:pt x="78" y="122"/>
                    <a:pt x="73" y="120"/>
                    <a:pt x="72" y="116"/>
                  </a:cubicBezTo>
                  <a:cubicBezTo>
                    <a:pt x="72" y="111"/>
                    <a:pt x="80" y="111"/>
                    <a:pt x="80" y="105"/>
                  </a:cubicBezTo>
                  <a:cubicBezTo>
                    <a:pt x="80" y="100"/>
                    <a:pt x="91" y="95"/>
                    <a:pt x="89" y="90"/>
                  </a:cubicBezTo>
                  <a:cubicBezTo>
                    <a:pt x="86" y="86"/>
                    <a:pt x="91" y="84"/>
                    <a:pt x="87" y="81"/>
                  </a:cubicBezTo>
                  <a:close/>
                  <a:moveTo>
                    <a:pt x="15" y="167"/>
                  </a:moveTo>
                  <a:cubicBezTo>
                    <a:pt x="17" y="168"/>
                    <a:pt x="22" y="166"/>
                    <a:pt x="19" y="162"/>
                  </a:cubicBezTo>
                  <a:cubicBezTo>
                    <a:pt x="16" y="158"/>
                    <a:pt x="11" y="166"/>
                    <a:pt x="15" y="167"/>
                  </a:cubicBezTo>
                  <a:close/>
                  <a:moveTo>
                    <a:pt x="128" y="41"/>
                  </a:moveTo>
                  <a:cubicBezTo>
                    <a:pt x="126" y="45"/>
                    <a:pt x="121" y="40"/>
                    <a:pt x="117" y="40"/>
                  </a:cubicBezTo>
                  <a:cubicBezTo>
                    <a:pt x="113" y="40"/>
                    <a:pt x="110" y="37"/>
                    <a:pt x="110" y="33"/>
                  </a:cubicBezTo>
                  <a:cubicBezTo>
                    <a:pt x="110" y="29"/>
                    <a:pt x="109" y="24"/>
                    <a:pt x="105" y="24"/>
                  </a:cubicBezTo>
                  <a:cubicBezTo>
                    <a:pt x="101" y="24"/>
                    <a:pt x="106" y="28"/>
                    <a:pt x="105" y="30"/>
                  </a:cubicBezTo>
                  <a:cubicBezTo>
                    <a:pt x="103" y="32"/>
                    <a:pt x="102" y="28"/>
                    <a:pt x="100" y="28"/>
                  </a:cubicBezTo>
                  <a:cubicBezTo>
                    <a:pt x="98" y="28"/>
                    <a:pt x="96" y="25"/>
                    <a:pt x="96" y="20"/>
                  </a:cubicBezTo>
                  <a:cubicBezTo>
                    <a:pt x="96" y="15"/>
                    <a:pt x="92" y="16"/>
                    <a:pt x="92" y="10"/>
                  </a:cubicBezTo>
                  <a:cubicBezTo>
                    <a:pt x="92" y="4"/>
                    <a:pt x="83" y="0"/>
                    <a:pt x="78" y="0"/>
                  </a:cubicBezTo>
                  <a:cubicBezTo>
                    <a:pt x="73" y="0"/>
                    <a:pt x="79" y="9"/>
                    <a:pt x="81" y="12"/>
                  </a:cubicBezTo>
                  <a:cubicBezTo>
                    <a:pt x="84" y="15"/>
                    <a:pt x="89" y="18"/>
                    <a:pt x="89" y="20"/>
                  </a:cubicBezTo>
                  <a:cubicBezTo>
                    <a:pt x="89" y="22"/>
                    <a:pt x="93" y="28"/>
                    <a:pt x="96" y="29"/>
                  </a:cubicBezTo>
                  <a:cubicBezTo>
                    <a:pt x="99" y="30"/>
                    <a:pt x="94" y="39"/>
                    <a:pt x="94" y="46"/>
                  </a:cubicBezTo>
                  <a:cubicBezTo>
                    <a:pt x="94" y="53"/>
                    <a:pt x="89" y="51"/>
                    <a:pt x="85" y="56"/>
                  </a:cubicBezTo>
                  <a:cubicBezTo>
                    <a:pt x="81" y="60"/>
                    <a:pt x="94" y="65"/>
                    <a:pt x="100" y="69"/>
                  </a:cubicBezTo>
                  <a:cubicBezTo>
                    <a:pt x="105" y="74"/>
                    <a:pt x="95" y="85"/>
                    <a:pt x="97" y="87"/>
                  </a:cubicBezTo>
                  <a:cubicBezTo>
                    <a:pt x="97" y="89"/>
                    <a:pt x="101" y="90"/>
                    <a:pt x="107" y="89"/>
                  </a:cubicBezTo>
                  <a:cubicBezTo>
                    <a:pt x="113" y="87"/>
                    <a:pt x="115" y="75"/>
                    <a:pt x="119" y="71"/>
                  </a:cubicBezTo>
                  <a:cubicBezTo>
                    <a:pt x="123" y="68"/>
                    <a:pt x="121" y="62"/>
                    <a:pt x="123" y="60"/>
                  </a:cubicBezTo>
                  <a:cubicBezTo>
                    <a:pt x="125" y="57"/>
                    <a:pt x="128" y="57"/>
                    <a:pt x="130" y="57"/>
                  </a:cubicBezTo>
                  <a:cubicBezTo>
                    <a:pt x="133" y="57"/>
                    <a:pt x="132" y="50"/>
                    <a:pt x="135" y="50"/>
                  </a:cubicBezTo>
                  <a:cubicBezTo>
                    <a:pt x="139" y="50"/>
                    <a:pt x="137" y="46"/>
                    <a:pt x="139" y="40"/>
                  </a:cubicBezTo>
                  <a:cubicBezTo>
                    <a:pt x="141" y="35"/>
                    <a:pt x="130" y="37"/>
                    <a:pt x="128" y="4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1" name="Freeform 152">
              <a:extLst>
                <a:ext uri="{FF2B5EF4-FFF2-40B4-BE49-F238E27FC236}">
                  <a16:creationId xmlns:a16="http://schemas.microsoft.com/office/drawing/2014/main" id="{1A60354A-BD30-F320-E614-182800E532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13043" y="4581302"/>
              <a:ext cx="70128" cy="64442"/>
            </a:xfrm>
            <a:custGeom>
              <a:avLst/>
              <a:gdLst/>
              <a:ahLst/>
              <a:cxnLst>
                <a:cxn ang="0">
                  <a:pos x="4" y="24"/>
                </a:cxn>
                <a:cxn ang="0">
                  <a:pos x="17" y="20"/>
                </a:cxn>
                <a:cxn ang="0">
                  <a:pos x="4" y="24"/>
                </a:cxn>
                <a:cxn ang="0">
                  <a:pos x="20" y="10"/>
                </a:cxn>
                <a:cxn ang="0">
                  <a:pos x="31" y="4"/>
                </a:cxn>
                <a:cxn ang="0">
                  <a:pos x="20" y="10"/>
                </a:cxn>
              </a:cxnLst>
              <a:rect l="0" t="0" r="r" b="b"/>
              <a:pathLst>
                <a:path w="31" h="28">
                  <a:moveTo>
                    <a:pt x="4" y="24"/>
                  </a:moveTo>
                  <a:cubicBezTo>
                    <a:pt x="8" y="28"/>
                    <a:pt x="17" y="27"/>
                    <a:pt x="17" y="20"/>
                  </a:cubicBezTo>
                  <a:cubicBezTo>
                    <a:pt x="17" y="13"/>
                    <a:pt x="0" y="20"/>
                    <a:pt x="4" y="24"/>
                  </a:cubicBezTo>
                  <a:close/>
                  <a:moveTo>
                    <a:pt x="20" y="10"/>
                  </a:moveTo>
                  <a:cubicBezTo>
                    <a:pt x="22" y="11"/>
                    <a:pt x="31" y="8"/>
                    <a:pt x="31" y="4"/>
                  </a:cubicBezTo>
                  <a:cubicBezTo>
                    <a:pt x="31" y="0"/>
                    <a:pt x="15" y="9"/>
                    <a:pt x="20" y="1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2" name="Freeform 153">
              <a:extLst>
                <a:ext uri="{FF2B5EF4-FFF2-40B4-BE49-F238E27FC236}">
                  <a16:creationId xmlns:a16="http://schemas.microsoft.com/office/drawing/2014/main" id="{302E7854-C7FC-419F-284F-BA70FE766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9384" y="2974049"/>
              <a:ext cx="369593" cy="233128"/>
            </a:xfrm>
            <a:custGeom>
              <a:avLst/>
              <a:gdLst/>
              <a:ahLst/>
              <a:cxnLst>
                <a:cxn ang="0">
                  <a:pos x="161" y="64"/>
                </a:cxn>
                <a:cxn ang="0">
                  <a:pos x="151" y="61"/>
                </a:cxn>
                <a:cxn ang="0">
                  <a:pos x="139" y="53"/>
                </a:cxn>
                <a:cxn ang="0">
                  <a:pos x="126" y="45"/>
                </a:cxn>
                <a:cxn ang="0">
                  <a:pos x="115" y="37"/>
                </a:cxn>
                <a:cxn ang="0">
                  <a:pos x="110" y="28"/>
                </a:cxn>
                <a:cxn ang="0">
                  <a:pos x="105" y="20"/>
                </a:cxn>
                <a:cxn ang="0">
                  <a:pos x="88" y="18"/>
                </a:cxn>
                <a:cxn ang="0">
                  <a:pos x="84" y="6"/>
                </a:cxn>
                <a:cxn ang="0">
                  <a:pos x="76" y="3"/>
                </a:cxn>
                <a:cxn ang="0">
                  <a:pos x="68" y="1"/>
                </a:cxn>
                <a:cxn ang="0">
                  <a:pos x="63" y="4"/>
                </a:cxn>
                <a:cxn ang="0">
                  <a:pos x="59" y="8"/>
                </a:cxn>
                <a:cxn ang="0">
                  <a:pos x="51" y="14"/>
                </a:cxn>
                <a:cxn ang="0">
                  <a:pos x="47" y="19"/>
                </a:cxn>
                <a:cxn ang="0">
                  <a:pos x="39" y="17"/>
                </a:cxn>
                <a:cxn ang="0">
                  <a:pos x="31" y="15"/>
                </a:cxn>
                <a:cxn ang="0">
                  <a:pos x="17" y="5"/>
                </a:cxn>
                <a:cxn ang="0">
                  <a:pos x="6" y="11"/>
                </a:cxn>
                <a:cxn ang="0">
                  <a:pos x="11" y="9"/>
                </a:cxn>
                <a:cxn ang="0">
                  <a:pos x="20" y="19"/>
                </a:cxn>
                <a:cxn ang="0">
                  <a:pos x="25" y="26"/>
                </a:cxn>
                <a:cxn ang="0">
                  <a:pos x="14" y="28"/>
                </a:cxn>
                <a:cxn ang="0">
                  <a:pos x="3" y="28"/>
                </a:cxn>
                <a:cxn ang="0">
                  <a:pos x="6" y="38"/>
                </a:cxn>
                <a:cxn ang="0">
                  <a:pos x="6" y="45"/>
                </a:cxn>
                <a:cxn ang="0">
                  <a:pos x="13" y="47"/>
                </a:cxn>
                <a:cxn ang="0">
                  <a:pos x="15" y="56"/>
                </a:cxn>
                <a:cxn ang="0">
                  <a:pos x="15" y="71"/>
                </a:cxn>
                <a:cxn ang="0">
                  <a:pos x="24" y="70"/>
                </a:cxn>
                <a:cxn ang="0">
                  <a:pos x="34" y="63"/>
                </a:cxn>
                <a:cxn ang="0">
                  <a:pos x="42" y="62"/>
                </a:cxn>
                <a:cxn ang="0">
                  <a:pos x="55" y="62"/>
                </a:cxn>
                <a:cxn ang="0">
                  <a:pos x="64" y="66"/>
                </a:cxn>
                <a:cxn ang="0">
                  <a:pos x="69" y="68"/>
                </a:cxn>
                <a:cxn ang="0">
                  <a:pos x="79" y="71"/>
                </a:cxn>
                <a:cxn ang="0">
                  <a:pos x="84" y="75"/>
                </a:cxn>
                <a:cxn ang="0">
                  <a:pos x="91" y="82"/>
                </a:cxn>
                <a:cxn ang="0">
                  <a:pos x="99" y="83"/>
                </a:cxn>
                <a:cxn ang="0">
                  <a:pos x="101" y="97"/>
                </a:cxn>
                <a:cxn ang="0">
                  <a:pos x="104" y="96"/>
                </a:cxn>
                <a:cxn ang="0">
                  <a:pos x="112" y="99"/>
                </a:cxn>
                <a:cxn ang="0">
                  <a:pos x="122" y="95"/>
                </a:cxn>
                <a:cxn ang="0">
                  <a:pos x="138" y="86"/>
                </a:cxn>
                <a:cxn ang="0">
                  <a:pos x="144" y="75"/>
                </a:cxn>
                <a:cxn ang="0">
                  <a:pos x="153" y="69"/>
                </a:cxn>
                <a:cxn ang="0">
                  <a:pos x="162" y="71"/>
                </a:cxn>
                <a:cxn ang="0">
                  <a:pos x="161" y="64"/>
                </a:cxn>
              </a:cxnLst>
              <a:rect l="0" t="0" r="r" b="b"/>
              <a:pathLst>
                <a:path w="162" h="102">
                  <a:moveTo>
                    <a:pt x="161" y="64"/>
                  </a:moveTo>
                  <a:cubicBezTo>
                    <a:pt x="161" y="64"/>
                    <a:pt x="153" y="60"/>
                    <a:pt x="151" y="61"/>
                  </a:cubicBezTo>
                  <a:cubicBezTo>
                    <a:pt x="148" y="61"/>
                    <a:pt x="144" y="55"/>
                    <a:pt x="139" y="53"/>
                  </a:cubicBezTo>
                  <a:cubicBezTo>
                    <a:pt x="134" y="51"/>
                    <a:pt x="128" y="48"/>
                    <a:pt x="126" y="45"/>
                  </a:cubicBezTo>
                  <a:cubicBezTo>
                    <a:pt x="124" y="42"/>
                    <a:pt x="116" y="39"/>
                    <a:pt x="115" y="37"/>
                  </a:cubicBezTo>
                  <a:cubicBezTo>
                    <a:pt x="114" y="35"/>
                    <a:pt x="112" y="31"/>
                    <a:pt x="110" y="28"/>
                  </a:cubicBezTo>
                  <a:cubicBezTo>
                    <a:pt x="107" y="25"/>
                    <a:pt x="107" y="21"/>
                    <a:pt x="105" y="20"/>
                  </a:cubicBezTo>
                  <a:cubicBezTo>
                    <a:pt x="103" y="20"/>
                    <a:pt x="88" y="20"/>
                    <a:pt x="88" y="18"/>
                  </a:cubicBezTo>
                  <a:cubicBezTo>
                    <a:pt x="88" y="16"/>
                    <a:pt x="87" y="7"/>
                    <a:pt x="84" y="6"/>
                  </a:cubicBezTo>
                  <a:cubicBezTo>
                    <a:pt x="81" y="6"/>
                    <a:pt x="77" y="5"/>
                    <a:pt x="76" y="3"/>
                  </a:cubicBezTo>
                  <a:cubicBezTo>
                    <a:pt x="74" y="2"/>
                    <a:pt x="69" y="0"/>
                    <a:pt x="68" y="1"/>
                  </a:cubicBezTo>
                  <a:cubicBezTo>
                    <a:pt x="67" y="3"/>
                    <a:pt x="64" y="4"/>
                    <a:pt x="63" y="4"/>
                  </a:cubicBezTo>
                  <a:cubicBezTo>
                    <a:pt x="62" y="4"/>
                    <a:pt x="62" y="8"/>
                    <a:pt x="59" y="8"/>
                  </a:cubicBezTo>
                  <a:cubicBezTo>
                    <a:pt x="56" y="8"/>
                    <a:pt x="51" y="12"/>
                    <a:pt x="51" y="14"/>
                  </a:cubicBezTo>
                  <a:cubicBezTo>
                    <a:pt x="51" y="16"/>
                    <a:pt x="51" y="20"/>
                    <a:pt x="47" y="19"/>
                  </a:cubicBezTo>
                  <a:cubicBezTo>
                    <a:pt x="45" y="19"/>
                    <a:pt x="42" y="19"/>
                    <a:pt x="39" y="17"/>
                  </a:cubicBezTo>
                  <a:cubicBezTo>
                    <a:pt x="38" y="18"/>
                    <a:pt x="35" y="20"/>
                    <a:pt x="31" y="15"/>
                  </a:cubicBezTo>
                  <a:cubicBezTo>
                    <a:pt x="27" y="10"/>
                    <a:pt x="21" y="5"/>
                    <a:pt x="17" y="5"/>
                  </a:cubicBezTo>
                  <a:cubicBezTo>
                    <a:pt x="14" y="5"/>
                    <a:pt x="3" y="5"/>
                    <a:pt x="6" y="11"/>
                  </a:cubicBezTo>
                  <a:cubicBezTo>
                    <a:pt x="7" y="10"/>
                    <a:pt x="8" y="9"/>
                    <a:pt x="11" y="9"/>
                  </a:cubicBezTo>
                  <a:cubicBezTo>
                    <a:pt x="19" y="10"/>
                    <a:pt x="15" y="19"/>
                    <a:pt x="20" y="19"/>
                  </a:cubicBezTo>
                  <a:cubicBezTo>
                    <a:pt x="24" y="20"/>
                    <a:pt x="29" y="26"/>
                    <a:pt x="25" y="26"/>
                  </a:cubicBezTo>
                  <a:cubicBezTo>
                    <a:pt x="21" y="26"/>
                    <a:pt x="18" y="30"/>
                    <a:pt x="14" y="28"/>
                  </a:cubicBezTo>
                  <a:cubicBezTo>
                    <a:pt x="10" y="27"/>
                    <a:pt x="5" y="24"/>
                    <a:pt x="3" y="28"/>
                  </a:cubicBezTo>
                  <a:cubicBezTo>
                    <a:pt x="2" y="33"/>
                    <a:pt x="0" y="38"/>
                    <a:pt x="6" y="38"/>
                  </a:cubicBezTo>
                  <a:cubicBezTo>
                    <a:pt x="11" y="37"/>
                    <a:pt x="10" y="41"/>
                    <a:pt x="6" y="45"/>
                  </a:cubicBezTo>
                  <a:cubicBezTo>
                    <a:pt x="3" y="48"/>
                    <a:pt x="12" y="44"/>
                    <a:pt x="13" y="47"/>
                  </a:cubicBezTo>
                  <a:cubicBezTo>
                    <a:pt x="13" y="51"/>
                    <a:pt x="16" y="51"/>
                    <a:pt x="15" y="56"/>
                  </a:cubicBezTo>
                  <a:cubicBezTo>
                    <a:pt x="14" y="60"/>
                    <a:pt x="15" y="66"/>
                    <a:pt x="15" y="71"/>
                  </a:cubicBezTo>
                  <a:cubicBezTo>
                    <a:pt x="19" y="71"/>
                    <a:pt x="23" y="71"/>
                    <a:pt x="24" y="70"/>
                  </a:cubicBezTo>
                  <a:cubicBezTo>
                    <a:pt x="26" y="67"/>
                    <a:pt x="31" y="63"/>
                    <a:pt x="34" y="63"/>
                  </a:cubicBezTo>
                  <a:cubicBezTo>
                    <a:pt x="37" y="63"/>
                    <a:pt x="41" y="64"/>
                    <a:pt x="42" y="62"/>
                  </a:cubicBezTo>
                  <a:cubicBezTo>
                    <a:pt x="44" y="59"/>
                    <a:pt x="54" y="60"/>
                    <a:pt x="55" y="62"/>
                  </a:cubicBezTo>
                  <a:cubicBezTo>
                    <a:pt x="57" y="64"/>
                    <a:pt x="62" y="66"/>
                    <a:pt x="64" y="66"/>
                  </a:cubicBezTo>
                  <a:cubicBezTo>
                    <a:pt x="65" y="66"/>
                    <a:pt x="66" y="69"/>
                    <a:pt x="69" y="68"/>
                  </a:cubicBezTo>
                  <a:cubicBezTo>
                    <a:pt x="72" y="68"/>
                    <a:pt x="79" y="69"/>
                    <a:pt x="79" y="71"/>
                  </a:cubicBezTo>
                  <a:cubicBezTo>
                    <a:pt x="79" y="73"/>
                    <a:pt x="81" y="75"/>
                    <a:pt x="84" y="75"/>
                  </a:cubicBezTo>
                  <a:cubicBezTo>
                    <a:pt x="86" y="75"/>
                    <a:pt x="89" y="82"/>
                    <a:pt x="91" y="82"/>
                  </a:cubicBezTo>
                  <a:cubicBezTo>
                    <a:pt x="94" y="81"/>
                    <a:pt x="99" y="81"/>
                    <a:pt x="99" y="83"/>
                  </a:cubicBezTo>
                  <a:cubicBezTo>
                    <a:pt x="99" y="84"/>
                    <a:pt x="100" y="92"/>
                    <a:pt x="101" y="97"/>
                  </a:cubicBezTo>
                  <a:cubicBezTo>
                    <a:pt x="102" y="96"/>
                    <a:pt x="103" y="96"/>
                    <a:pt x="104" y="96"/>
                  </a:cubicBezTo>
                  <a:cubicBezTo>
                    <a:pt x="105" y="97"/>
                    <a:pt x="111" y="96"/>
                    <a:pt x="112" y="99"/>
                  </a:cubicBezTo>
                  <a:cubicBezTo>
                    <a:pt x="113" y="102"/>
                    <a:pt x="122" y="100"/>
                    <a:pt x="122" y="95"/>
                  </a:cubicBezTo>
                  <a:cubicBezTo>
                    <a:pt x="121" y="90"/>
                    <a:pt x="136" y="90"/>
                    <a:pt x="138" y="86"/>
                  </a:cubicBezTo>
                  <a:cubicBezTo>
                    <a:pt x="139" y="81"/>
                    <a:pt x="141" y="73"/>
                    <a:pt x="144" y="75"/>
                  </a:cubicBezTo>
                  <a:cubicBezTo>
                    <a:pt x="148" y="76"/>
                    <a:pt x="150" y="69"/>
                    <a:pt x="153" y="69"/>
                  </a:cubicBezTo>
                  <a:cubicBezTo>
                    <a:pt x="156" y="70"/>
                    <a:pt x="158" y="72"/>
                    <a:pt x="162" y="71"/>
                  </a:cubicBezTo>
                  <a:lnTo>
                    <a:pt x="161" y="64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3" name="Freeform 154">
              <a:extLst>
                <a:ext uri="{FF2B5EF4-FFF2-40B4-BE49-F238E27FC236}">
                  <a16:creationId xmlns:a16="http://schemas.microsoft.com/office/drawing/2014/main" id="{FDACCC66-9CCA-C1D0-4BDF-E9C11F99F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5733" y="3057444"/>
              <a:ext cx="507953" cy="430244"/>
            </a:xfrm>
            <a:custGeom>
              <a:avLst/>
              <a:gdLst/>
              <a:ahLst/>
              <a:cxnLst>
                <a:cxn ang="0">
                  <a:pos x="217" y="162"/>
                </a:cxn>
                <a:cxn ang="0">
                  <a:pos x="212" y="150"/>
                </a:cxn>
                <a:cxn ang="0">
                  <a:pos x="200" y="140"/>
                </a:cxn>
                <a:cxn ang="0">
                  <a:pos x="192" y="130"/>
                </a:cxn>
                <a:cxn ang="0">
                  <a:pos x="204" y="114"/>
                </a:cxn>
                <a:cxn ang="0">
                  <a:pos x="193" y="108"/>
                </a:cxn>
                <a:cxn ang="0">
                  <a:pos x="191" y="95"/>
                </a:cxn>
                <a:cxn ang="0">
                  <a:pos x="191" y="83"/>
                </a:cxn>
                <a:cxn ang="0">
                  <a:pos x="192" y="74"/>
                </a:cxn>
                <a:cxn ang="0">
                  <a:pos x="197" y="65"/>
                </a:cxn>
                <a:cxn ang="0">
                  <a:pos x="199" y="60"/>
                </a:cxn>
                <a:cxn ang="0">
                  <a:pos x="197" y="46"/>
                </a:cxn>
                <a:cxn ang="0">
                  <a:pos x="189" y="45"/>
                </a:cxn>
                <a:cxn ang="0">
                  <a:pos x="182" y="38"/>
                </a:cxn>
                <a:cxn ang="0">
                  <a:pos x="177" y="34"/>
                </a:cxn>
                <a:cxn ang="0">
                  <a:pos x="167" y="31"/>
                </a:cxn>
                <a:cxn ang="0">
                  <a:pos x="162" y="29"/>
                </a:cxn>
                <a:cxn ang="0">
                  <a:pos x="153" y="25"/>
                </a:cxn>
                <a:cxn ang="0">
                  <a:pos x="140" y="25"/>
                </a:cxn>
                <a:cxn ang="0">
                  <a:pos x="132" y="26"/>
                </a:cxn>
                <a:cxn ang="0">
                  <a:pos x="122" y="33"/>
                </a:cxn>
                <a:cxn ang="0">
                  <a:pos x="113" y="34"/>
                </a:cxn>
                <a:cxn ang="0">
                  <a:pos x="113" y="40"/>
                </a:cxn>
                <a:cxn ang="0">
                  <a:pos x="88" y="46"/>
                </a:cxn>
                <a:cxn ang="0">
                  <a:pos x="68" y="33"/>
                </a:cxn>
                <a:cxn ang="0">
                  <a:pos x="54" y="20"/>
                </a:cxn>
                <a:cxn ang="0">
                  <a:pos x="46" y="14"/>
                </a:cxn>
                <a:cxn ang="0">
                  <a:pos x="44" y="4"/>
                </a:cxn>
                <a:cxn ang="0">
                  <a:pos x="21" y="14"/>
                </a:cxn>
                <a:cxn ang="0">
                  <a:pos x="13" y="9"/>
                </a:cxn>
                <a:cxn ang="0">
                  <a:pos x="7" y="1"/>
                </a:cxn>
                <a:cxn ang="0">
                  <a:pos x="3" y="6"/>
                </a:cxn>
                <a:cxn ang="0">
                  <a:pos x="3" y="16"/>
                </a:cxn>
                <a:cxn ang="0">
                  <a:pos x="3" y="28"/>
                </a:cxn>
                <a:cxn ang="0">
                  <a:pos x="9" y="37"/>
                </a:cxn>
                <a:cxn ang="0">
                  <a:pos x="13" y="46"/>
                </a:cxn>
                <a:cxn ang="0">
                  <a:pos x="19" y="52"/>
                </a:cxn>
                <a:cxn ang="0">
                  <a:pos x="23" y="56"/>
                </a:cxn>
                <a:cxn ang="0">
                  <a:pos x="22" y="63"/>
                </a:cxn>
                <a:cxn ang="0">
                  <a:pos x="17" y="72"/>
                </a:cxn>
                <a:cxn ang="0">
                  <a:pos x="19" y="82"/>
                </a:cxn>
                <a:cxn ang="0">
                  <a:pos x="24" y="88"/>
                </a:cxn>
                <a:cxn ang="0">
                  <a:pos x="37" y="97"/>
                </a:cxn>
                <a:cxn ang="0">
                  <a:pos x="42" y="103"/>
                </a:cxn>
                <a:cxn ang="0">
                  <a:pos x="41" y="111"/>
                </a:cxn>
                <a:cxn ang="0">
                  <a:pos x="45" y="119"/>
                </a:cxn>
                <a:cxn ang="0">
                  <a:pos x="51" y="127"/>
                </a:cxn>
                <a:cxn ang="0">
                  <a:pos x="54" y="127"/>
                </a:cxn>
                <a:cxn ang="0">
                  <a:pos x="59" y="126"/>
                </a:cxn>
                <a:cxn ang="0">
                  <a:pos x="67" y="125"/>
                </a:cxn>
                <a:cxn ang="0">
                  <a:pos x="79" y="143"/>
                </a:cxn>
                <a:cxn ang="0">
                  <a:pos x="85" y="153"/>
                </a:cxn>
                <a:cxn ang="0">
                  <a:pos x="99" y="160"/>
                </a:cxn>
                <a:cxn ang="0">
                  <a:pos x="125" y="170"/>
                </a:cxn>
                <a:cxn ang="0">
                  <a:pos x="143" y="165"/>
                </a:cxn>
                <a:cxn ang="0">
                  <a:pos x="151" y="180"/>
                </a:cxn>
                <a:cxn ang="0">
                  <a:pos x="191" y="187"/>
                </a:cxn>
                <a:cxn ang="0">
                  <a:pos x="202" y="188"/>
                </a:cxn>
                <a:cxn ang="0">
                  <a:pos x="202" y="185"/>
                </a:cxn>
                <a:cxn ang="0">
                  <a:pos x="209" y="174"/>
                </a:cxn>
                <a:cxn ang="0">
                  <a:pos x="220" y="171"/>
                </a:cxn>
                <a:cxn ang="0">
                  <a:pos x="217" y="162"/>
                </a:cxn>
              </a:cxnLst>
              <a:rect l="0" t="0" r="r" b="b"/>
              <a:pathLst>
                <a:path w="223" h="188">
                  <a:moveTo>
                    <a:pt x="217" y="162"/>
                  </a:moveTo>
                  <a:cubicBezTo>
                    <a:pt x="214" y="161"/>
                    <a:pt x="217" y="152"/>
                    <a:pt x="212" y="150"/>
                  </a:cubicBezTo>
                  <a:cubicBezTo>
                    <a:pt x="206" y="148"/>
                    <a:pt x="201" y="144"/>
                    <a:pt x="200" y="140"/>
                  </a:cubicBezTo>
                  <a:cubicBezTo>
                    <a:pt x="199" y="136"/>
                    <a:pt x="192" y="133"/>
                    <a:pt x="192" y="130"/>
                  </a:cubicBezTo>
                  <a:cubicBezTo>
                    <a:pt x="193" y="128"/>
                    <a:pt x="206" y="119"/>
                    <a:pt x="204" y="114"/>
                  </a:cubicBezTo>
                  <a:cubicBezTo>
                    <a:pt x="202" y="109"/>
                    <a:pt x="194" y="110"/>
                    <a:pt x="193" y="108"/>
                  </a:cubicBezTo>
                  <a:cubicBezTo>
                    <a:pt x="192" y="107"/>
                    <a:pt x="193" y="100"/>
                    <a:pt x="191" y="95"/>
                  </a:cubicBezTo>
                  <a:cubicBezTo>
                    <a:pt x="189" y="91"/>
                    <a:pt x="193" y="86"/>
                    <a:pt x="191" y="83"/>
                  </a:cubicBezTo>
                  <a:cubicBezTo>
                    <a:pt x="189" y="81"/>
                    <a:pt x="192" y="75"/>
                    <a:pt x="192" y="74"/>
                  </a:cubicBezTo>
                  <a:cubicBezTo>
                    <a:pt x="193" y="72"/>
                    <a:pt x="197" y="69"/>
                    <a:pt x="197" y="65"/>
                  </a:cubicBezTo>
                  <a:cubicBezTo>
                    <a:pt x="197" y="62"/>
                    <a:pt x="198" y="60"/>
                    <a:pt x="199" y="60"/>
                  </a:cubicBezTo>
                  <a:cubicBezTo>
                    <a:pt x="198" y="55"/>
                    <a:pt x="197" y="47"/>
                    <a:pt x="197" y="46"/>
                  </a:cubicBezTo>
                  <a:cubicBezTo>
                    <a:pt x="197" y="44"/>
                    <a:pt x="192" y="44"/>
                    <a:pt x="189" y="45"/>
                  </a:cubicBezTo>
                  <a:cubicBezTo>
                    <a:pt x="187" y="45"/>
                    <a:pt x="184" y="38"/>
                    <a:pt x="182" y="38"/>
                  </a:cubicBezTo>
                  <a:cubicBezTo>
                    <a:pt x="179" y="38"/>
                    <a:pt x="177" y="36"/>
                    <a:pt x="177" y="34"/>
                  </a:cubicBezTo>
                  <a:cubicBezTo>
                    <a:pt x="177" y="32"/>
                    <a:pt x="170" y="31"/>
                    <a:pt x="167" y="31"/>
                  </a:cubicBezTo>
                  <a:cubicBezTo>
                    <a:pt x="164" y="32"/>
                    <a:pt x="163" y="29"/>
                    <a:pt x="162" y="29"/>
                  </a:cubicBezTo>
                  <a:cubicBezTo>
                    <a:pt x="160" y="29"/>
                    <a:pt x="155" y="27"/>
                    <a:pt x="153" y="25"/>
                  </a:cubicBezTo>
                  <a:cubicBezTo>
                    <a:pt x="152" y="23"/>
                    <a:pt x="142" y="22"/>
                    <a:pt x="140" y="25"/>
                  </a:cubicBezTo>
                  <a:cubicBezTo>
                    <a:pt x="139" y="27"/>
                    <a:pt x="135" y="26"/>
                    <a:pt x="132" y="26"/>
                  </a:cubicBezTo>
                  <a:cubicBezTo>
                    <a:pt x="129" y="26"/>
                    <a:pt x="124" y="30"/>
                    <a:pt x="122" y="33"/>
                  </a:cubicBezTo>
                  <a:cubicBezTo>
                    <a:pt x="121" y="34"/>
                    <a:pt x="117" y="34"/>
                    <a:pt x="113" y="34"/>
                  </a:cubicBezTo>
                  <a:cubicBezTo>
                    <a:pt x="113" y="37"/>
                    <a:pt x="113" y="39"/>
                    <a:pt x="113" y="40"/>
                  </a:cubicBezTo>
                  <a:cubicBezTo>
                    <a:pt x="111" y="43"/>
                    <a:pt x="98" y="45"/>
                    <a:pt x="88" y="46"/>
                  </a:cubicBezTo>
                  <a:cubicBezTo>
                    <a:pt x="79" y="46"/>
                    <a:pt x="78" y="33"/>
                    <a:pt x="68" y="33"/>
                  </a:cubicBezTo>
                  <a:cubicBezTo>
                    <a:pt x="60" y="33"/>
                    <a:pt x="54" y="26"/>
                    <a:pt x="54" y="20"/>
                  </a:cubicBezTo>
                  <a:cubicBezTo>
                    <a:pt x="50" y="18"/>
                    <a:pt x="45" y="15"/>
                    <a:pt x="46" y="14"/>
                  </a:cubicBezTo>
                  <a:cubicBezTo>
                    <a:pt x="47" y="12"/>
                    <a:pt x="49" y="1"/>
                    <a:pt x="44" y="4"/>
                  </a:cubicBezTo>
                  <a:cubicBezTo>
                    <a:pt x="38" y="6"/>
                    <a:pt x="31" y="15"/>
                    <a:pt x="21" y="14"/>
                  </a:cubicBezTo>
                  <a:cubicBezTo>
                    <a:pt x="11" y="12"/>
                    <a:pt x="18" y="11"/>
                    <a:pt x="13" y="9"/>
                  </a:cubicBezTo>
                  <a:cubicBezTo>
                    <a:pt x="9" y="7"/>
                    <a:pt x="12" y="2"/>
                    <a:pt x="7" y="1"/>
                  </a:cubicBezTo>
                  <a:cubicBezTo>
                    <a:pt x="2" y="0"/>
                    <a:pt x="5" y="6"/>
                    <a:pt x="3" y="6"/>
                  </a:cubicBezTo>
                  <a:cubicBezTo>
                    <a:pt x="0" y="6"/>
                    <a:pt x="2" y="14"/>
                    <a:pt x="3" y="16"/>
                  </a:cubicBezTo>
                  <a:cubicBezTo>
                    <a:pt x="4" y="18"/>
                    <a:pt x="1" y="27"/>
                    <a:pt x="3" y="28"/>
                  </a:cubicBezTo>
                  <a:cubicBezTo>
                    <a:pt x="5" y="28"/>
                    <a:pt x="9" y="35"/>
                    <a:pt x="9" y="37"/>
                  </a:cubicBezTo>
                  <a:cubicBezTo>
                    <a:pt x="8" y="38"/>
                    <a:pt x="13" y="43"/>
                    <a:pt x="13" y="46"/>
                  </a:cubicBezTo>
                  <a:cubicBezTo>
                    <a:pt x="13" y="49"/>
                    <a:pt x="17" y="52"/>
                    <a:pt x="19" y="52"/>
                  </a:cubicBezTo>
                  <a:cubicBezTo>
                    <a:pt x="21" y="52"/>
                    <a:pt x="24" y="54"/>
                    <a:pt x="23" y="56"/>
                  </a:cubicBezTo>
                  <a:cubicBezTo>
                    <a:pt x="22" y="59"/>
                    <a:pt x="25" y="63"/>
                    <a:pt x="22" y="63"/>
                  </a:cubicBezTo>
                  <a:cubicBezTo>
                    <a:pt x="19" y="63"/>
                    <a:pt x="20" y="71"/>
                    <a:pt x="17" y="72"/>
                  </a:cubicBezTo>
                  <a:cubicBezTo>
                    <a:pt x="15" y="73"/>
                    <a:pt x="17" y="81"/>
                    <a:pt x="19" y="82"/>
                  </a:cubicBezTo>
                  <a:cubicBezTo>
                    <a:pt x="21" y="83"/>
                    <a:pt x="25" y="85"/>
                    <a:pt x="24" y="88"/>
                  </a:cubicBezTo>
                  <a:cubicBezTo>
                    <a:pt x="24" y="91"/>
                    <a:pt x="34" y="96"/>
                    <a:pt x="37" y="97"/>
                  </a:cubicBezTo>
                  <a:cubicBezTo>
                    <a:pt x="40" y="97"/>
                    <a:pt x="40" y="102"/>
                    <a:pt x="42" y="103"/>
                  </a:cubicBezTo>
                  <a:cubicBezTo>
                    <a:pt x="44" y="105"/>
                    <a:pt x="41" y="109"/>
                    <a:pt x="41" y="111"/>
                  </a:cubicBezTo>
                  <a:cubicBezTo>
                    <a:pt x="42" y="113"/>
                    <a:pt x="46" y="115"/>
                    <a:pt x="45" y="119"/>
                  </a:cubicBezTo>
                  <a:cubicBezTo>
                    <a:pt x="45" y="121"/>
                    <a:pt x="48" y="124"/>
                    <a:pt x="51" y="127"/>
                  </a:cubicBezTo>
                  <a:cubicBezTo>
                    <a:pt x="52" y="127"/>
                    <a:pt x="53" y="127"/>
                    <a:pt x="54" y="127"/>
                  </a:cubicBezTo>
                  <a:cubicBezTo>
                    <a:pt x="57" y="127"/>
                    <a:pt x="57" y="124"/>
                    <a:pt x="59" y="126"/>
                  </a:cubicBezTo>
                  <a:cubicBezTo>
                    <a:pt x="62" y="128"/>
                    <a:pt x="65" y="126"/>
                    <a:pt x="67" y="125"/>
                  </a:cubicBezTo>
                  <a:cubicBezTo>
                    <a:pt x="70" y="125"/>
                    <a:pt x="76" y="137"/>
                    <a:pt x="79" y="143"/>
                  </a:cubicBezTo>
                  <a:cubicBezTo>
                    <a:pt x="82" y="149"/>
                    <a:pt x="81" y="151"/>
                    <a:pt x="85" y="153"/>
                  </a:cubicBezTo>
                  <a:cubicBezTo>
                    <a:pt x="89" y="156"/>
                    <a:pt x="93" y="155"/>
                    <a:pt x="99" y="160"/>
                  </a:cubicBezTo>
                  <a:cubicBezTo>
                    <a:pt x="104" y="166"/>
                    <a:pt x="119" y="170"/>
                    <a:pt x="125" y="170"/>
                  </a:cubicBezTo>
                  <a:cubicBezTo>
                    <a:pt x="131" y="170"/>
                    <a:pt x="135" y="164"/>
                    <a:pt x="143" y="165"/>
                  </a:cubicBezTo>
                  <a:cubicBezTo>
                    <a:pt x="150" y="167"/>
                    <a:pt x="149" y="176"/>
                    <a:pt x="151" y="180"/>
                  </a:cubicBezTo>
                  <a:cubicBezTo>
                    <a:pt x="154" y="183"/>
                    <a:pt x="185" y="186"/>
                    <a:pt x="191" y="187"/>
                  </a:cubicBezTo>
                  <a:cubicBezTo>
                    <a:pt x="193" y="188"/>
                    <a:pt x="197" y="188"/>
                    <a:pt x="202" y="188"/>
                  </a:cubicBezTo>
                  <a:cubicBezTo>
                    <a:pt x="202" y="187"/>
                    <a:pt x="202" y="186"/>
                    <a:pt x="202" y="185"/>
                  </a:cubicBezTo>
                  <a:cubicBezTo>
                    <a:pt x="202" y="180"/>
                    <a:pt x="206" y="176"/>
                    <a:pt x="209" y="174"/>
                  </a:cubicBezTo>
                  <a:cubicBezTo>
                    <a:pt x="213" y="172"/>
                    <a:pt x="216" y="171"/>
                    <a:pt x="220" y="171"/>
                  </a:cubicBezTo>
                  <a:cubicBezTo>
                    <a:pt x="223" y="170"/>
                    <a:pt x="220" y="163"/>
                    <a:pt x="217" y="16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4" name="Freeform 155">
              <a:extLst>
                <a:ext uri="{FF2B5EF4-FFF2-40B4-BE49-F238E27FC236}">
                  <a16:creationId xmlns:a16="http://schemas.microsoft.com/office/drawing/2014/main" id="{1BE2DEC0-4EA3-99FC-CF88-9B30E98782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62070" y="2549491"/>
              <a:ext cx="1046231" cy="492790"/>
            </a:xfrm>
            <a:custGeom>
              <a:avLst/>
              <a:gdLst/>
              <a:ahLst/>
              <a:cxnLst>
                <a:cxn ang="0">
                  <a:pos x="444" y="89"/>
                </a:cxn>
                <a:cxn ang="0">
                  <a:pos x="429" y="75"/>
                </a:cxn>
                <a:cxn ang="0">
                  <a:pos x="399" y="70"/>
                </a:cxn>
                <a:cxn ang="0">
                  <a:pos x="372" y="51"/>
                </a:cxn>
                <a:cxn ang="0">
                  <a:pos x="341" y="17"/>
                </a:cxn>
                <a:cxn ang="0">
                  <a:pos x="310" y="30"/>
                </a:cxn>
                <a:cxn ang="0">
                  <a:pos x="302" y="21"/>
                </a:cxn>
                <a:cxn ang="0">
                  <a:pos x="285" y="19"/>
                </a:cxn>
                <a:cxn ang="0">
                  <a:pos x="277" y="2"/>
                </a:cxn>
                <a:cxn ang="0">
                  <a:pos x="237" y="10"/>
                </a:cxn>
                <a:cxn ang="0">
                  <a:pos x="193" y="20"/>
                </a:cxn>
                <a:cxn ang="0">
                  <a:pos x="170" y="31"/>
                </a:cxn>
                <a:cxn ang="0">
                  <a:pos x="166" y="46"/>
                </a:cxn>
                <a:cxn ang="0">
                  <a:pos x="170" y="61"/>
                </a:cxn>
                <a:cxn ang="0">
                  <a:pos x="158" y="69"/>
                </a:cxn>
                <a:cxn ang="0">
                  <a:pos x="141" y="68"/>
                </a:cxn>
                <a:cxn ang="0">
                  <a:pos x="112" y="70"/>
                </a:cxn>
                <a:cxn ang="0">
                  <a:pos x="92" y="70"/>
                </a:cxn>
                <a:cxn ang="0">
                  <a:pos x="62" y="58"/>
                </a:cxn>
                <a:cxn ang="0">
                  <a:pos x="35" y="66"/>
                </a:cxn>
                <a:cxn ang="0">
                  <a:pos x="25" y="84"/>
                </a:cxn>
                <a:cxn ang="0">
                  <a:pos x="4" y="88"/>
                </a:cxn>
                <a:cxn ang="0">
                  <a:pos x="1" y="104"/>
                </a:cxn>
                <a:cxn ang="0">
                  <a:pos x="17" y="114"/>
                </a:cxn>
                <a:cxn ang="0">
                  <a:pos x="28" y="134"/>
                </a:cxn>
                <a:cxn ang="0">
                  <a:pos x="58" y="127"/>
                </a:cxn>
                <a:cxn ang="0">
                  <a:pos x="65" y="150"/>
                </a:cxn>
                <a:cxn ang="0">
                  <a:pos x="44" y="165"/>
                </a:cxn>
                <a:cxn ang="0">
                  <a:pos x="64" y="185"/>
                </a:cxn>
                <a:cxn ang="0">
                  <a:pos x="75" y="197"/>
                </a:cxn>
                <a:cxn ang="0">
                  <a:pos x="108" y="203"/>
                </a:cxn>
                <a:cxn ang="0">
                  <a:pos x="139" y="144"/>
                </a:cxn>
                <a:cxn ang="0">
                  <a:pos x="157" y="146"/>
                </a:cxn>
                <a:cxn ang="0">
                  <a:pos x="191" y="174"/>
                </a:cxn>
                <a:cxn ang="0">
                  <a:pos x="225" y="192"/>
                </a:cxn>
                <a:cxn ang="0">
                  <a:pos x="250" y="212"/>
                </a:cxn>
                <a:cxn ang="0">
                  <a:pos x="274" y="201"/>
                </a:cxn>
                <a:cxn ang="0">
                  <a:pos x="299" y="187"/>
                </a:cxn>
                <a:cxn ang="0">
                  <a:pos x="336" y="185"/>
                </a:cxn>
                <a:cxn ang="0">
                  <a:pos x="385" y="193"/>
                </a:cxn>
                <a:cxn ang="0">
                  <a:pos x="386" y="167"/>
                </a:cxn>
                <a:cxn ang="0">
                  <a:pos x="401" y="151"/>
                </a:cxn>
                <a:cxn ang="0">
                  <a:pos x="416" y="126"/>
                </a:cxn>
                <a:cxn ang="0">
                  <a:pos x="445" y="123"/>
                </a:cxn>
                <a:cxn ang="0">
                  <a:pos x="455" y="99"/>
                </a:cxn>
                <a:cxn ang="0">
                  <a:pos x="171" y="137"/>
                </a:cxn>
                <a:cxn ang="0">
                  <a:pos x="361" y="136"/>
                </a:cxn>
                <a:cxn ang="0">
                  <a:pos x="315" y="136"/>
                </a:cxn>
                <a:cxn ang="0">
                  <a:pos x="361" y="136"/>
                </a:cxn>
              </a:cxnLst>
              <a:rect l="0" t="0" r="r" b="b"/>
              <a:pathLst>
                <a:path w="459" h="216">
                  <a:moveTo>
                    <a:pt x="457" y="88"/>
                  </a:moveTo>
                  <a:cubicBezTo>
                    <a:pt x="456" y="86"/>
                    <a:pt x="454" y="87"/>
                    <a:pt x="453" y="88"/>
                  </a:cubicBezTo>
                  <a:cubicBezTo>
                    <a:pt x="451" y="89"/>
                    <a:pt x="446" y="89"/>
                    <a:pt x="444" y="89"/>
                  </a:cubicBezTo>
                  <a:cubicBezTo>
                    <a:pt x="442" y="89"/>
                    <a:pt x="438" y="87"/>
                    <a:pt x="438" y="85"/>
                  </a:cubicBezTo>
                  <a:cubicBezTo>
                    <a:pt x="438" y="83"/>
                    <a:pt x="438" y="80"/>
                    <a:pt x="436" y="80"/>
                  </a:cubicBezTo>
                  <a:cubicBezTo>
                    <a:pt x="434" y="80"/>
                    <a:pt x="431" y="79"/>
                    <a:pt x="429" y="75"/>
                  </a:cubicBezTo>
                  <a:cubicBezTo>
                    <a:pt x="427" y="70"/>
                    <a:pt x="424" y="70"/>
                    <a:pt x="421" y="69"/>
                  </a:cubicBezTo>
                  <a:cubicBezTo>
                    <a:pt x="419" y="67"/>
                    <a:pt x="413" y="71"/>
                    <a:pt x="410" y="72"/>
                  </a:cubicBezTo>
                  <a:cubicBezTo>
                    <a:pt x="407" y="73"/>
                    <a:pt x="403" y="71"/>
                    <a:pt x="399" y="70"/>
                  </a:cubicBezTo>
                  <a:cubicBezTo>
                    <a:pt x="396" y="69"/>
                    <a:pt x="394" y="63"/>
                    <a:pt x="390" y="64"/>
                  </a:cubicBezTo>
                  <a:cubicBezTo>
                    <a:pt x="387" y="65"/>
                    <a:pt x="386" y="71"/>
                    <a:pt x="384" y="71"/>
                  </a:cubicBezTo>
                  <a:cubicBezTo>
                    <a:pt x="381" y="71"/>
                    <a:pt x="377" y="58"/>
                    <a:pt x="372" y="51"/>
                  </a:cubicBezTo>
                  <a:cubicBezTo>
                    <a:pt x="367" y="44"/>
                    <a:pt x="359" y="29"/>
                    <a:pt x="351" y="26"/>
                  </a:cubicBezTo>
                  <a:cubicBezTo>
                    <a:pt x="344" y="24"/>
                    <a:pt x="346" y="20"/>
                    <a:pt x="348" y="18"/>
                  </a:cubicBezTo>
                  <a:cubicBezTo>
                    <a:pt x="350" y="16"/>
                    <a:pt x="344" y="15"/>
                    <a:pt x="341" y="17"/>
                  </a:cubicBezTo>
                  <a:cubicBezTo>
                    <a:pt x="338" y="19"/>
                    <a:pt x="334" y="22"/>
                    <a:pt x="330" y="23"/>
                  </a:cubicBezTo>
                  <a:cubicBezTo>
                    <a:pt x="327" y="24"/>
                    <a:pt x="322" y="29"/>
                    <a:pt x="318" y="28"/>
                  </a:cubicBezTo>
                  <a:cubicBezTo>
                    <a:pt x="314" y="27"/>
                    <a:pt x="313" y="33"/>
                    <a:pt x="310" y="30"/>
                  </a:cubicBezTo>
                  <a:cubicBezTo>
                    <a:pt x="307" y="27"/>
                    <a:pt x="314" y="25"/>
                    <a:pt x="314" y="23"/>
                  </a:cubicBezTo>
                  <a:cubicBezTo>
                    <a:pt x="314" y="20"/>
                    <a:pt x="309" y="23"/>
                    <a:pt x="308" y="22"/>
                  </a:cubicBezTo>
                  <a:cubicBezTo>
                    <a:pt x="306" y="20"/>
                    <a:pt x="302" y="19"/>
                    <a:pt x="302" y="21"/>
                  </a:cubicBezTo>
                  <a:cubicBezTo>
                    <a:pt x="302" y="23"/>
                    <a:pt x="299" y="22"/>
                    <a:pt x="299" y="20"/>
                  </a:cubicBezTo>
                  <a:cubicBezTo>
                    <a:pt x="299" y="19"/>
                    <a:pt x="297" y="15"/>
                    <a:pt x="295" y="18"/>
                  </a:cubicBezTo>
                  <a:cubicBezTo>
                    <a:pt x="293" y="20"/>
                    <a:pt x="286" y="21"/>
                    <a:pt x="285" y="19"/>
                  </a:cubicBezTo>
                  <a:cubicBezTo>
                    <a:pt x="283" y="18"/>
                    <a:pt x="286" y="17"/>
                    <a:pt x="286" y="15"/>
                  </a:cubicBezTo>
                  <a:cubicBezTo>
                    <a:pt x="286" y="12"/>
                    <a:pt x="283" y="9"/>
                    <a:pt x="284" y="7"/>
                  </a:cubicBezTo>
                  <a:cubicBezTo>
                    <a:pt x="284" y="4"/>
                    <a:pt x="279" y="1"/>
                    <a:pt x="277" y="2"/>
                  </a:cubicBezTo>
                  <a:cubicBezTo>
                    <a:pt x="274" y="3"/>
                    <a:pt x="271" y="2"/>
                    <a:pt x="268" y="1"/>
                  </a:cubicBezTo>
                  <a:cubicBezTo>
                    <a:pt x="265" y="0"/>
                    <a:pt x="254" y="2"/>
                    <a:pt x="254" y="4"/>
                  </a:cubicBezTo>
                  <a:cubicBezTo>
                    <a:pt x="253" y="7"/>
                    <a:pt x="240" y="9"/>
                    <a:pt x="237" y="10"/>
                  </a:cubicBezTo>
                  <a:cubicBezTo>
                    <a:pt x="235" y="11"/>
                    <a:pt x="225" y="12"/>
                    <a:pt x="221" y="13"/>
                  </a:cubicBezTo>
                  <a:cubicBezTo>
                    <a:pt x="218" y="13"/>
                    <a:pt x="214" y="16"/>
                    <a:pt x="210" y="16"/>
                  </a:cubicBezTo>
                  <a:cubicBezTo>
                    <a:pt x="205" y="16"/>
                    <a:pt x="197" y="17"/>
                    <a:pt x="193" y="20"/>
                  </a:cubicBezTo>
                  <a:cubicBezTo>
                    <a:pt x="189" y="23"/>
                    <a:pt x="182" y="20"/>
                    <a:pt x="179" y="21"/>
                  </a:cubicBezTo>
                  <a:cubicBezTo>
                    <a:pt x="176" y="22"/>
                    <a:pt x="171" y="21"/>
                    <a:pt x="170" y="22"/>
                  </a:cubicBezTo>
                  <a:cubicBezTo>
                    <a:pt x="168" y="23"/>
                    <a:pt x="169" y="29"/>
                    <a:pt x="170" y="31"/>
                  </a:cubicBezTo>
                  <a:cubicBezTo>
                    <a:pt x="172" y="34"/>
                    <a:pt x="180" y="35"/>
                    <a:pt x="180" y="36"/>
                  </a:cubicBezTo>
                  <a:cubicBezTo>
                    <a:pt x="181" y="38"/>
                    <a:pt x="172" y="38"/>
                    <a:pt x="168" y="38"/>
                  </a:cubicBezTo>
                  <a:cubicBezTo>
                    <a:pt x="164" y="39"/>
                    <a:pt x="165" y="44"/>
                    <a:pt x="166" y="46"/>
                  </a:cubicBezTo>
                  <a:cubicBezTo>
                    <a:pt x="167" y="49"/>
                    <a:pt x="162" y="51"/>
                    <a:pt x="159" y="52"/>
                  </a:cubicBezTo>
                  <a:cubicBezTo>
                    <a:pt x="156" y="53"/>
                    <a:pt x="159" y="58"/>
                    <a:pt x="162" y="58"/>
                  </a:cubicBezTo>
                  <a:cubicBezTo>
                    <a:pt x="165" y="58"/>
                    <a:pt x="168" y="61"/>
                    <a:pt x="170" y="61"/>
                  </a:cubicBezTo>
                  <a:cubicBezTo>
                    <a:pt x="173" y="61"/>
                    <a:pt x="173" y="66"/>
                    <a:pt x="173" y="69"/>
                  </a:cubicBezTo>
                  <a:cubicBezTo>
                    <a:pt x="173" y="72"/>
                    <a:pt x="170" y="73"/>
                    <a:pt x="166" y="73"/>
                  </a:cubicBezTo>
                  <a:cubicBezTo>
                    <a:pt x="162" y="73"/>
                    <a:pt x="160" y="70"/>
                    <a:pt x="158" y="69"/>
                  </a:cubicBezTo>
                  <a:cubicBezTo>
                    <a:pt x="155" y="69"/>
                    <a:pt x="156" y="74"/>
                    <a:pt x="154" y="75"/>
                  </a:cubicBezTo>
                  <a:cubicBezTo>
                    <a:pt x="152" y="76"/>
                    <a:pt x="151" y="71"/>
                    <a:pt x="148" y="71"/>
                  </a:cubicBezTo>
                  <a:cubicBezTo>
                    <a:pt x="145" y="71"/>
                    <a:pt x="142" y="71"/>
                    <a:pt x="141" y="68"/>
                  </a:cubicBezTo>
                  <a:cubicBezTo>
                    <a:pt x="140" y="65"/>
                    <a:pt x="133" y="64"/>
                    <a:pt x="130" y="67"/>
                  </a:cubicBezTo>
                  <a:cubicBezTo>
                    <a:pt x="127" y="70"/>
                    <a:pt x="126" y="69"/>
                    <a:pt x="123" y="67"/>
                  </a:cubicBezTo>
                  <a:cubicBezTo>
                    <a:pt x="121" y="65"/>
                    <a:pt x="113" y="68"/>
                    <a:pt x="112" y="70"/>
                  </a:cubicBezTo>
                  <a:cubicBezTo>
                    <a:pt x="111" y="73"/>
                    <a:pt x="106" y="74"/>
                    <a:pt x="102" y="71"/>
                  </a:cubicBezTo>
                  <a:cubicBezTo>
                    <a:pt x="98" y="69"/>
                    <a:pt x="95" y="68"/>
                    <a:pt x="95" y="71"/>
                  </a:cubicBezTo>
                  <a:cubicBezTo>
                    <a:pt x="95" y="75"/>
                    <a:pt x="92" y="72"/>
                    <a:pt x="92" y="70"/>
                  </a:cubicBezTo>
                  <a:cubicBezTo>
                    <a:pt x="92" y="68"/>
                    <a:pt x="86" y="64"/>
                    <a:pt x="83" y="62"/>
                  </a:cubicBezTo>
                  <a:cubicBezTo>
                    <a:pt x="80" y="60"/>
                    <a:pt x="70" y="60"/>
                    <a:pt x="70" y="58"/>
                  </a:cubicBezTo>
                  <a:cubicBezTo>
                    <a:pt x="69" y="56"/>
                    <a:pt x="63" y="54"/>
                    <a:pt x="62" y="58"/>
                  </a:cubicBezTo>
                  <a:cubicBezTo>
                    <a:pt x="60" y="61"/>
                    <a:pt x="58" y="59"/>
                    <a:pt x="56" y="58"/>
                  </a:cubicBezTo>
                  <a:cubicBezTo>
                    <a:pt x="54" y="57"/>
                    <a:pt x="49" y="59"/>
                    <a:pt x="47" y="60"/>
                  </a:cubicBezTo>
                  <a:cubicBezTo>
                    <a:pt x="45" y="61"/>
                    <a:pt x="39" y="66"/>
                    <a:pt x="35" y="66"/>
                  </a:cubicBezTo>
                  <a:cubicBezTo>
                    <a:pt x="32" y="66"/>
                    <a:pt x="34" y="70"/>
                    <a:pt x="29" y="71"/>
                  </a:cubicBezTo>
                  <a:cubicBezTo>
                    <a:pt x="25" y="72"/>
                    <a:pt x="26" y="75"/>
                    <a:pt x="26" y="77"/>
                  </a:cubicBezTo>
                  <a:cubicBezTo>
                    <a:pt x="27" y="79"/>
                    <a:pt x="29" y="83"/>
                    <a:pt x="25" y="84"/>
                  </a:cubicBezTo>
                  <a:cubicBezTo>
                    <a:pt x="21" y="86"/>
                    <a:pt x="20" y="79"/>
                    <a:pt x="16" y="77"/>
                  </a:cubicBezTo>
                  <a:cubicBezTo>
                    <a:pt x="13" y="74"/>
                    <a:pt x="10" y="77"/>
                    <a:pt x="10" y="81"/>
                  </a:cubicBezTo>
                  <a:cubicBezTo>
                    <a:pt x="10" y="84"/>
                    <a:pt x="6" y="84"/>
                    <a:pt x="4" y="88"/>
                  </a:cubicBezTo>
                  <a:cubicBezTo>
                    <a:pt x="2" y="91"/>
                    <a:pt x="7" y="92"/>
                    <a:pt x="7" y="93"/>
                  </a:cubicBezTo>
                  <a:cubicBezTo>
                    <a:pt x="7" y="95"/>
                    <a:pt x="4" y="96"/>
                    <a:pt x="3" y="97"/>
                  </a:cubicBezTo>
                  <a:cubicBezTo>
                    <a:pt x="2" y="97"/>
                    <a:pt x="0" y="102"/>
                    <a:pt x="1" y="104"/>
                  </a:cubicBezTo>
                  <a:cubicBezTo>
                    <a:pt x="2" y="105"/>
                    <a:pt x="8" y="105"/>
                    <a:pt x="7" y="108"/>
                  </a:cubicBezTo>
                  <a:cubicBezTo>
                    <a:pt x="7" y="112"/>
                    <a:pt x="6" y="115"/>
                    <a:pt x="9" y="114"/>
                  </a:cubicBezTo>
                  <a:cubicBezTo>
                    <a:pt x="12" y="113"/>
                    <a:pt x="15" y="114"/>
                    <a:pt x="17" y="114"/>
                  </a:cubicBezTo>
                  <a:cubicBezTo>
                    <a:pt x="19" y="114"/>
                    <a:pt x="21" y="118"/>
                    <a:pt x="24" y="122"/>
                  </a:cubicBezTo>
                  <a:cubicBezTo>
                    <a:pt x="28" y="126"/>
                    <a:pt x="29" y="128"/>
                    <a:pt x="26" y="129"/>
                  </a:cubicBezTo>
                  <a:cubicBezTo>
                    <a:pt x="22" y="130"/>
                    <a:pt x="24" y="132"/>
                    <a:pt x="28" y="134"/>
                  </a:cubicBezTo>
                  <a:cubicBezTo>
                    <a:pt x="30" y="134"/>
                    <a:pt x="31" y="135"/>
                    <a:pt x="32" y="136"/>
                  </a:cubicBezTo>
                  <a:cubicBezTo>
                    <a:pt x="33" y="135"/>
                    <a:pt x="33" y="135"/>
                    <a:pt x="34" y="134"/>
                  </a:cubicBezTo>
                  <a:cubicBezTo>
                    <a:pt x="40" y="129"/>
                    <a:pt x="50" y="125"/>
                    <a:pt x="58" y="127"/>
                  </a:cubicBezTo>
                  <a:cubicBezTo>
                    <a:pt x="65" y="129"/>
                    <a:pt x="72" y="125"/>
                    <a:pt x="75" y="130"/>
                  </a:cubicBezTo>
                  <a:cubicBezTo>
                    <a:pt x="78" y="135"/>
                    <a:pt x="75" y="143"/>
                    <a:pt x="76" y="147"/>
                  </a:cubicBezTo>
                  <a:cubicBezTo>
                    <a:pt x="78" y="150"/>
                    <a:pt x="70" y="150"/>
                    <a:pt x="65" y="150"/>
                  </a:cubicBezTo>
                  <a:cubicBezTo>
                    <a:pt x="60" y="149"/>
                    <a:pt x="50" y="152"/>
                    <a:pt x="51" y="155"/>
                  </a:cubicBezTo>
                  <a:cubicBezTo>
                    <a:pt x="53" y="158"/>
                    <a:pt x="56" y="165"/>
                    <a:pt x="50" y="161"/>
                  </a:cubicBezTo>
                  <a:cubicBezTo>
                    <a:pt x="43" y="157"/>
                    <a:pt x="40" y="165"/>
                    <a:pt x="44" y="165"/>
                  </a:cubicBezTo>
                  <a:cubicBezTo>
                    <a:pt x="48" y="165"/>
                    <a:pt x="53" y="169"/>
                    <a:pt x="53" y="172"/>
                  </a:cubicBezTo>
                  <a:cubicBezTo>
                    <a:pt x="53" y="175"/>
                    <a:pt x="53" y="182"/>
                    <a:pt x="56" y="181"/>
                  </a:cubicBezTo>
                  <a:cubicBezTo>
                    <a:pt x="60" y="180"/>
                    <a:pt x="60" y="186"/>
                    <a:pt x="64" y="185"/>
                  </a:cubicBezTo>
                  <a:cubicBezTo>
                    <a:pt x="69" y="185"/>
                    <a:pt x="73" y="187"/>
                    <a:pt x="70" y="191"/>
                  </a:cubicBezTo>
                  <a:cubicBezTo>
                    <a:pt x="66" y="195"/>
                    <a:pt x="72" y="207"/>
                    <a:pt x="73" y="205"/>
                  </a:cubicBezTo>
                  <a:cubicBezTo>
                    <a:pt x="74" y="203"/>
                    <a:pt x="73" y="199"/>
                    <a:pt x="75" y="197"/>
                  </a:cubicBezTo>
                  <a:cubicBezTo>
                    <a:pt x="72" y="191"/>
                    <a:pt x="83" y="191"/>
                    <a:pt x="86" y="191"/>
                  </a:cubicBezTo>
                  <a:cubicBezTo>
                    <a:pt x="90" y="191"/>
                    <a:pt x="96" y="196"/>
                    <a:pt x="100" y="201"/>
                  </a:cubicBezTo>
                  <a:cubicBezTo>
                    <a:pt x="104" y="207"/>
                    <a:pt x="108" y="203"/>
                    <a:pt x="108" y="203"/>
                  </a:cubicBezTo>
                  <a:cubicBezTo>
                    <a:pt x="110" y="153"/>
                    <a:pt x="110" y="153"/>
                    <a:pt x="110" y="153"/>
                  </a:cubicBezTo>
                  <a:cubicBezTo>
                    <a:pt x="138" y="146"/>
                    <a:pt x="138" y="146"/>
                    <a:pt x="138" y="146"/>
                  </a:cubicBezTo>
                  <a:cubicBezTo>
                    <a:pt x="138" y="145"/>
                    <a:pt x="139" y="144"/>
                    <a:pt x="139" y="144"/>
                  </a:cubicBezTo>
                  <a:cubicBezTo>
                    <a:pt x="143" y="139"/>
                    <a:pt x="148" y="143"/>
                    <a:pt x="149" y="144"/>
                  </a:cubicBezTo>
                  <a:cubicBezTo>
                    <a:pt x="151" y="145"/>
                    <a:pt x="150" y="139"/>
                    <a:pt x="154" y="139"/>
                  </a:cubicBezTo>
                  <a:cubicBezTo>
                    <a:pt x="158" y="139"/>
                    <a:pt x="154" y="146"/>
                    <a:pt x="157" y="146"/>
                  </a:cubicBezTo>
                  <a:cubicBezTo>
                    <a:pt x="159" y="146"/>
                    <a:pt x="164" y="154"/>
                    <a:pt x="163" y="160"/>
                  </a:cubicBezTo>
                  <a:cubicBezTo>
                    <a:pt x="167" y="164"/>
                    <a:pt x="175" y="173"/>
                    <a:pt x="176" y="175"/>
                  </a:cubicBezTo>
                  <a:cubicBezTo>
                    <a:pt x="177" y="177"/>
                    <a:pt x="188" y="173"/>
                    <a:pt x="191" y="174"/>
                  </a:cubicBezTo>
                  <a:cubicBezTo>
                    <a:pt x="193" y="175"/>
                    <a:pt x="210" y="175"/>
                    <a:pt x="213" y="175"/>
                  </a:cubicBezTo>
                  <a:cubicBezTo>
                    <a:pt x="216" y="175"/>
                    <a:pt x="219" y="181"/>
                    <a:pt x="222" y="181"/>
                  </a:cubicBezTo>
                  <a:cubicBezTo>
                    <a:pt x="226" y="182"/>
                    <a:pt x="224" y="188"/>
                    <a:pt x="225" y="192"/>
                  </a:cubicBezTo>
                  <a:cubicBezTo>
                    <a:pt x="225" y="196"/>
                    <a:pt x="231" y="200"/>
                    <a:pt x="231" y="204"/>
                  </a:cubicBezTo>
                  <a:cubicBezTo>
                    <a:pt x="232" y="207"/>
                    <a:pt x="237" y="205"/>
                    <a:pt x="241" y="206"/>
                  </a:cubicBezTo>
                  <a:cubicBezTo>
                    <a:pt x="244" y="207"/>
                    <a:pt x="250" y="209"/>
                    <a:pt x="250" y="212"/>
                  </a:cubicBezTo>
                  <a:cubicBezTo>
                    <a:pt x="251" y="216"/>
                    <a:pt x="255" y="213"/>
                    <a:pt x="256" y="210"/>
                  </a:cubicBezTo>
                  <a:cubicBezTo>
                    <a:pt x="256" y="208"/>
                    <a:pt x="260" y="204"/>
                    <a:pt x="267" y="201"/>
                  </a:cubicBezTo>
                  <a:cubicBezTo>
                    <a:pt x="270" y="200"/>
                    <a:pt x="272" y="200"/>
                    <a:pt x="274" y="201"/>
                  </a:cubicBezTo>
                  <a:cubicBezTo>
                    <a:pt x="275" y="198"/>
                    <a:pt x="276" y="195"/>
                    <a:pt x="277" y="195"/>
                  </a:cubicBezTo>
                  <a:cubicBezTo>
                    <a:pt x="279" y="194"/>
                    <a:pt x="284" y="190"/>
                    <a:pt x="284" y="187"/>
                  </a:cubicBezTo>
                  <a:cubicBezTo>
                    <a:pt x="284" y="184"/>
                    <a:pt x="293" y="184"/>
                    <a:pt x="299" y="187"/>
                  </a:cubicBezTo>
                  <a:cubicBezTo>
                    <a:pt x="305" y="190"/>
                    <a:pt x="309" y="190"/>
                    <a:pt x="309" y="185"/>
                  </a:cubicBezTo>
                  <a:cubicBezTo>
                    <a:pt x="310" y="180"/>
                    <a:pt x="318" y="179"/>
                    <a:pt x="321" y="180"/>
                  </a:cubicBezTo>
                  <a:cubicBezTo>
                    <a:pt x="324" y="182"/>
                    <a:pt x="332" y="186"/>
                    <a:pt x="336" y="185"/>
                  </a:cubicBezTo>
                  <a:cubicBezTo>
                    <a:pt x="340" y="183"/>
                    <a:pt x="360" y="185"/>
                    <a:pt x="365" y="186"/>
                  </a:cubicBezTo>
                  <a:cubicBezTo>
                    <a:pt x="370" y="188"/>
                    <a:pt x="371" y="184"/>
                    <a:pt x="376" y="189"/>
                  </a:cubicBezTo>
                  <a:cubicBezTo>
                    <a:pt x="379" y="193"/>
                    <a:pt x="381" y="190"/>
                    <a:pt x="385" y="193"/>
                  </a:cubicBezTo>
                  <a:cubicBezTo>
                    <a:pt x="385" y="192"/>
                    <a:pt x="385" y="190"/>
                    <a:pt x="385" y="188"/>
                  </a:cubicBezTo>
                  <a:cubicBezTo>
                    <a:pt x="385" y="185"/>
                    <a:pt x="390" y="182"/>
                    <a:pt x="391" y="180"/>
                  </a:cubicBezTo>
                  <a:cubicBezTo>
                    <a:pt x="392" y="177"/>
                    <a:pt x="386" y="170"/>
                    <a:pt x="386" y="167"/>
                  </a:cubicBezTo>
                  <a:cubicBezTo>
                    <a:pt x="386" y="165"/>
                    <a:pt x="386" y="159"/>
                    <a:pt x="384" y="158"/>
                  </a:cubicBezTo>
                  <a:cubicBezTo>
                    <a:pt x="381" y="156"/>
                    <a:pt x="389" y="153"/>
                    <a:pt x="390" y="153"/>
                  </a:cubicBezTo>
                  <a:cubicBezTo>
                    <a:pt x="394" y="153"/>
                    <a:pt x="399" y="149"/>
                    <a:pt x="401" y="151"/>
                  </a:cubicBezTo>
                  <a:cubicBezTo>
                    <a:pt x="403" y="153"/>
                    <a:pt x="406" y="153"/>
                    <a:pt x="409" y="153"/>
                  </a:cubicBezTo>
                  <a:cubicBezTo>
                    <a:pt x="412" y="153"/>
                    <a:pt x="411" y="149"/>
                    <a:pt x="409" y="148"/>
                  </a:cubicBezTo>
                  <a:cubicBezTo>
                    <a:pt x="407" y="146"/>
                    <a:pt x="415" y="131"/>
                    <a:pt x="416" y="126"/>
                  </a:cubicBezTo>
                  <a:cubicBezTo>
                    <a:pt x="417" y="121"/>
                    <a:pt x="420" y="126"/>
                    <a:pt x="424" y="126"/>
                  </a:cubicBezTo>
                  <a:cubicBezTo>
                    <a:pt x="427" y="127"/>
                    <a:pt x="432" y="126"/>
                    <a:pt x="434" y="127"/>
                  </a:cubicBezTo>
                  <a:cubicBezTo>
                    <a:pt x="436" y="128"/>
                    <a:pt x="443" y="126"/>
                    <a:pt x="445" y="123"/>
                  </a:cubicBezTo>
                  <a:cubicBezTo>
                    <a:pt x="446" y="121"/>
                    <a:pt x="443" y="120"/>
                    <a:pt x="443" y="114"/>
                  </a:cubicBezTo>
                  <a:cubicBezTo>
                    <a:pt x="443" y="108"/>
                    <a:pt x="447" y="106"/>
                    <a:pt x="450" y="106"/>
                  </a:cubicBezTo>
                  <a:cubicBezTo>
                    <a:pt x="454" y="106"/>
                    <a:pt x="455" y="102"/>
                    <a:pt x="455" y="99"/>
                  </a:cubicBezTo>
                  <a:cubicBezTo>
                    <a:pt x="455" y="97"/>
                    <a:pt x="458" y="95"/>
                    <a:pt x="459" y="92"/>
                  </a:cubicBezTo>
                  <a:cubicBezTo>
                    <a:pt x="458" y="91"/>
                    <a:pt x="457" y="89"/>
                    <a:pt x="457" y="88"/>
                  </a:cubicBezTo>
                  <a:close/>
                  <a:moveTo>
                    <a:pt x="171" y="137"/>
                  </a:moveTo>
                  <a:cubicBezTo>
                    <a:pt x="170" y="139"/>
                    <a:pt x="157" y="135"/>
                    <a:pt x="156" y="132"/>
                  </a:cubicBezTo>
                  <a:cubicBezTo>
                    <a:pt x="155" y="130"/>
                    <a:pt x="174" y="133"/>
                    <a:pt x="171" y="137"/>
                  </a:cubicBezTo>
                  <a:close/>
                  <a:moveTo>
                    <a:pt x="361" y="136"/>
                  </a:moveTo>
                  <a:cubicBezTo>
                    <a:pt x="351" y="136"/>
                    <a:pt x="331" y="131"/>
                    <a:pt x="322" y="140"/>
                  </a:cubicBezTo>
                  <a:cubicBezTo>
                    <a:pt x="314" y="149"/>
                    <a:pt x="320" y="154"/>
                    <a:pt x="316" y="154"/>
                  </a:cubicBezTo>
                  <a:cubicBezTo>
                    <a:pt x="312" y="155"/>
                    <a:pt x="310" y="141"/>
                    <a:pt x="315" y="136"/>
                  </a:cubicBezTo>
                  <a:cubicBezTo>
                    <a:pt x="320" y="131"/>
                    <a:pt x="335" y="129"/>
                    <a:pt x="344" y="132"/>
                  </a:cubicBezTo>
                  <a:cubicBezTo>
                    <a:pt x="353" y="134"/>
                    <a:pt x="370" y="130"/>
                    <a:pt x="372" y="130"/>
                  </a:cubicBezTo>
                  <a:cubicBezTo>
                    <a:pt x="375" y="131"/>
                    <a:pt x="370" y="136"/>
                    <a:pt x="361" y="13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5" name="Freeform 156">
              <a:extLst>
                <a:ext uri="{FF2B5EF4-FFF2-40B4-BE49-F238E27FC236}">
                  <a16:creationId xmlns:a16="http://schemas.microsoft.com/office/drawing/2014/main" id="{E246DD97-EBD8-BE45-3185-2DDD66374D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72164" y="1336470"/>
              <a:ext cx="4395310" cy="1684963"/>
            </a:xfrm>
            <a:custGeom>
              <a:avLst/>
              <a:gdLst/>
              <a:ahLst/>
              <a:cxnLst>
                <a:cxn ang="0">
                  <a:pos x="814" y="12"/>
                </a:cxn>
                <a:cxn ang="0">
                  <a:pos x="840" y="45"/>
                </a:cxn>
                <a:cxn ang="0">
                  <a:pos x="912" y="61"/>
                </a:cxn>
                <a:cxn ang="0">
                  <a:pos x="822" y="28"/>
                </a:cxn>
                <a:cxn ang="0">
                  <a:pos x="1331" y="168"/>
                </a:cxn>
                <a:cxn ang="0">
                  <a:pos x="1358" y="198"/>
                </a:cxn>
                <a:cxn ang="0">
                  <a:pos x="1388" y="664"/>
                </a:cxn>
                <a:cxn ang="0">
                  <a:pos x="355" y="25"/>
                </a:cxn>
                <a:cxn ang="0">
                  <a:pos x="1886" y="330"/>
                </a:cxn>
                <a:cxn ang="0">
                  <a:pos x="1698" y="277"/>
                </a:cxn>
                <a:cxn ang="0">
                  <a:pos x="1580" y="268"/>
                </a:cxn>
                <a:cxn ang="0">
                  <a:pos x="1412" y="221"/>
                </a:cxn>
                <a:cxn ang="0">
                  <a:pos x="1319" y="241"/>
                </a:cxn>
                <a:cxn ang="0">
                  <a:pos x="1224" y="204"/>
                </a:cxn>
                <a:cxn ang="0">
                  <a:pos x="1101" y="196"/>
                </a:cxn>
                <a:cxn ang="0">
                  <a:pos x="989" y="193"/>
                </a:cxn>
                <a:cxn ang="0">
                  <a:pos x="1007" y="122"/>
                </a:cxn>
                <a:cxn ang="0">
                  <a:pos x="909" y="126"/>
                </a:cxn>
                <a:cxn ang="0">
                  <a:pos x="800" y="148"/>
                </a:cxn>
                <a:cxn ang="0">
                  <a:pos x="764" y="190"/>
                </a:cxn>
                <a:cxn ang="0">
                  <a:pos x="667" y="228"/>
                </a:cxn>
                <a:cxn ang="0">
                  <a:pos x="623" y="257"/>
                </a:cxn>
                <a:cxn ang="0">
                  <a:pos x="630" y="312"/>
                </a:cxn>
                <a:cxn ang="0">
                  <a:pos x="603" y="320"/>
                </a:cxn>
                <a:cxn ang="0">
                  <a:pos x="557" y="231"/>
                </a:cxn>
                <a:cxn ang="0">
                  <a:pos x="468" y="273"/>
                </a:cxn>
                <a:cxn ang="0">
                  <a:pos x="384" y="305"/>
                </a:cxn>
                <a:cxn ang="0">
                  <a:pos x="307" y="312"/>
                </a:cxn>
                <a:cxn ang="0">
                  <a:pos x="230" y="353"/>
                </a:cxn>
                <a:cxn ang="0">
                  <a:pos x="170" y="355"/>
                </a:cxn>
                <a:cxn ang="0">
                  <a:pos x="201" y="292"/>
                </a:cxn>
                <a:cxn ang="0">
                  <a:pos x="100" y="296"/>
                </a:cxn>
                <a:cxn ang="0">
                  <a:pos x="133" y="407"/>
                </a:cxn>
                <a:cxn ang="0">
                  <a:pos x="89" y="497"/>
                </a:cxn>
                <a:cxn ang="0">
                  <a:pos x="134" y="574"/>
                </a:cxn>
                <a:cxn ang="0">
                  <a:pos x="223" y="617"/>
                </a:cxn>
                <a:cxn ang="0">
                  <a:pos x="193" y="682"/>
                </a:cxn>
                <a:cxn ang="0">
                  <a:pos x="326" y="731"/>
                </a:cxn>
                <a:cxn ang="0">
                  <a:pos x="312" y="613"/>
                </a:cxn>
                <a:cxn ang="0">
                  <a:pos x="425" y="599"/>
                </a:cxn>
                <a:cxn ang="0">
                  <a:pos x="472" y="554"/>
                </a:cxn>
                <a:cxn ang="0">
                  <a:pos x="610" y="554"/>
                </a:cxn>
                <a:cxn ang="0">
                  <a:pos x="738" y="612"/>
                </a:cxn>
                <a:cxn ang="0">
                  <a:pos x="849" y="616"/>
                </a:cxn>
                <a:cxn ang="0">
                  <a:pos x="939" y="614"/>
                </a:cxn>
                <a:cxn ang="0">
                  <a:pos x="1099" y="622"/>
                </a:cxn>
                <a:cxn ang="0">
                  <a:pos x="1210" y="615"/>
                </a:cxn>
                <a:cxn ang="0">
                  <a:pos x="1251" y="689"/>
                </a:cxn>
                <a:cxn ang="0">
                  <a:pos x="1365" y="573"/>
                </a:cxn>
                <a:cxn ang="0">
                  <a:pos x="1310" y="530"/>
                </a:cxn>
                <a:cxn ang="0">
                  <a:pos x="1484" y="473"/>
                </a:cxn>
                <a:cxn ang="0">
                  <a:pos x="1584" y="440"/>
                </a:cxn>
                <a:cxn ang="0">
                  <a:pos x="1544" y="494"/>
                </a:cxn>
                <a:cxn ang="0">
                  <a:pos x="1607" y="521"/>
                </a:cxn>
                <a:cxn ang="0">
                  <a:pos x="1697" y="458"/>
                </a:cxn>
                <a:cxn ang="0">
                  <a:pos x="1766" y="373"/>
                </a:cxn>
                <a:cxn ang="0">
                  <a:pos x="1875" y="379"/>
                </a:cxn>
                <a:cxn ang="0">
                  <a:pos x="993" y="567"/>
                </a:cxn>
                <a:cxn ang="0">
                  <a:pos x="386" y="247"/>
                </a:cxn>
                <a:cxn ang="0">
                  <a:pos x="485" y="133"/>
                </a:cxn>
                <a:cxn ang="0">
                  <a:pos x="415" y="39"/>
                </a:cxn>
                <a:cxn ang="0">
                  <a:pos x="464" y="16"/>
                </a:cxn>
              </a:cxnLst>
              <a:rect l="0" t="0" r="r" b="b"/>
              <a:pathLst>
                <a:path w="1926" h="739">
                  <a:moveTo>
                    <a:pt x="29" y="534"/>
                  </a:moveTo>
                  <a:cubicBezTo>
                    <a:pt x="28" y="535"/>
                    <a:pt x="24" y="534"/>
                    <a:pt x="23" y="532"/>
                  </a:cubicBezTo>
                  <a:cubicBezTo>
                    <a:pt x="22" y="530"/>
                    <a:pt x="18" y="531"/>
                    <a:pt x="16" y="531"/>
                  </a:cubicBezTo>
                  <a:cubicBezTo>
                    <a:pt x="16" y="532"/>
                    <a:pt x="17" y="532"/>
                    <a:pt x="18" y="533"/>
                  </a:cubicBezTo>
                  <a:cubicBezTo>
                    <a:pt x="19" y="536"/>
                    <a:pt x="12" y="536"/>
                    <a:pt x="14" y="539"/>
                  </a:cubicBezTo>
                  <a:cubicBezTo>
                    <a:pt x="16" y="542"/>
                    <a:pt x="9" y="542"/>
                    <a:pt x="9" y="539"/>
                  </a:cubicBezTo>
                  <a:cubicBezTo>
                    <a:pt x="9" y="536"/>
                    <a:pt x="1" y="537"/>
                    <a:pt x="1" y="540"/>
                  </a:cubicBezTo>
                  <a:cubicBezTo>
                    <a:pt x="1" y="540"/>
                    <a:pt x="1" y="541"/>
                    <a:pt x="0" y="542"/>
                  </a:cubicBezTo>
                  <a:cubicBezTo>
                    <a:pt x="2" y="543"/>
                    <a:pt x="5" y="544"/>
                    <a:pt x="6" y="544"/>
                  </a:cubicBezTo>
                  <a:cubicBezTo>
                    <a:pt x="7" y="545"/>
                    <a:pt x="27" y="547"/>
                    <a:pt x="35" y="545"/>
                  </a:cubicBezTo>
                  <a:cubicBezTo>
                    <a:pt x="35" y="544"/>
                    <a:pt x="36" y="540"/>
                    <a:pt x="36" y="538"/>
                  </a:cubicBezTo>
                  <a:cubicBezTo>
                    <a:pt x="36" y="536"/>
                    <a:pt x="31" y="534"/>
                    <a:pt x="29" y="534"/>
                  </a:cubicBezTo>
                  <a:close/>
                  <a:moveTo>
                    <a:pt x="814" y="12"/>
                  </a:moveTo>
                  <a:cubicBezTo>
                    <a:pt x="815" y="7"/>
                    <a:pt x="793" y="9"/>
                    <a:pt x="799" y="14"/>
                  </a:cubicBezTo>
                  <a:cubicBezTo>
                    <a:pt x="801" y="16"/>
                    <a:pt x="812" y="17"/>
                    <a:pt x="814" y="12"/>
                  </a:cubicBezTo>
                  <a:close/>
                  <a:moveTo>
                    <a:pt x="512" y="21"/>
                  </a:moveTo>
                  <a:cubicBezTo>
                    <a:pt x="524" y="20"/>
                    <a:pt x="524" y="13"/>
                    <a:pt x="517" y="11"/>
                  </a:cubicBezTo>
                  <a:cubicBezTo>
                    <a:pt x="511" y="10"/>
                    <a:pt x="510" y="15"/>
                    <a:pt x="506" y="15"/>
                  </a:cubicBezTo>
                  <a:cubicBezTo>
                    <a:pt x="503" y="15"/>
                    <a:pt x="490" y="17"/>
                    <a:pt x="493" y="20"/>
                  </a:cubicBezTo>
                  <a:cubicBezTo>
                    <a:pt x="496" y="23"/>
                    <a:pt x="505" y="22"/>
                    <a:pt x="512" y="21"/>
                  </a:cubicBezTo>
                  <a:close/>
                  <a:moveTo>
                    <a:pt x="840" y="45"/>
                  </a:moveTo>
                  <a:cubicBezTo>
                    <a:pt x="840" y="49"/>
                    <a:pt x="829" y="53"/>
                    <a:pt x="832" y="55"/>
                  </a:cubicBezTo>
                  <a:cubicBezTo>
                    <a:pt x="835" y="58"/>
                    <a:pt x="837" y="57"/>
                    <a:pt x="841" y="58"/>
                  </a:cubicBezTo>
                  <a:cubicBezTo>
                    <a:pt x="844" y="58"/>
                    <a:pt x="846" y="67"/>
                    <a:pt x="852" y="65"/>
                  </a:cubicBezTo>
                  <a:cubicBezTo>
                    <a:pt x="858" y="64"/>
                    <a:pt x="874" y="72"/>
                    <a:pt x="884" y="72"/>
                  </a:cubicBezTo>
                  <a:cubicBezTo>
                    <a:pt x="893" y="72"/>
                    <a:pt x="894" y="64"/>
                    <a:pt x="891" y="64"/>
                  </a:cubicBezTo>
                  <a:cubicBezTo>
                    <a:pt x="888" y="63"/>
                    <a:pt x="891" y="59"/>
                    <a:pt x="896" y="51"/>
                  </a:cubicBezTo>
                  <a:cubicBezTo>
                    <a:pt x="902" y="43"/>
                    <a:pt x="880" y="38"/>
                    <a:pt x="880" y="44"/>
                  </a:cubicBezTo>
                  <a:cubicBezTo>
                    <a:pt x="880" y="50"/>
                    <a:pt x="873" y="42"/>
                    <a:pt x="871" y="39"/>
                  </a:cubicBezTo>
                  <a:cubicBezTo>
                    <a:pt x="869" y="35"/>
                    <a:pt x="840" y="42"/>
                    <a:pt x="840" y="45"/>
                  </a:cubicBezTo>
                  <a:close/>
                  <a:moveTo>
                    <a:pt x="576" y="206"/>
                  </a:moveTo>
                  <a:cubicBezTo>
                    <a:pt x="580" y="207"/>
                    <a:pt x="592" y="205"/>
                    <a:pt x="593" y="202"/>
                  </a:cubicBezTo>
                  <a:cubicBezTo>
                    <a:pt x="595" y="200"/>
                    <a:pt x="589" y="197"/>
                    <a:pt x="581" y="197"/>
                  </a:cubicBezTo>
                  <a:cubicBezTo>
                    <a:pt x="573" y="197"/>
                    <a:pt x="572" y="206"/>
                    <a:pt x="576" y="206"/>
                  </a:cubicBezTo>
                  <a:close/>
                  <a:moveTo>
                    <a:pt x="673" y="211"/>
                  </a:moveTo>
                  <a:cubicBezTo>
                    <a:pt x="679" y="214"/>
                    <a:pt x="683" y="213"/>
                    <a:pt x="682" y="208"/>
                  </a:cubicBezTo>
                  <a:cubicBezTo>
                    <a:pt x="681" y="202"/>
                    <a:pt x="669" y="209"/>
                    <a:pt x="673" y="211"/>
                  </a:cubicBezTo>
                  <a:close/>
                  <a:moveTo>
                    <a:pt x="892" y="92"/>
                  </a:moveTo>
                  <a:cubicBezTo>
                    <a:pt x="896" y="95"/>
                    <a:pt x="911" y="89"/>
                    <a:pt x="921" y="89"/>
                  </a:cubicBezTo>
                  <a:cubicBezTo>
                    <a:pt x="931" y="90"/>
                    <a:pt x="959" y="82"/>
                    <a:pt x="960" y="76"/>
                  </a:cubicBezTo>
                  <a:cubicBezTo>
                    <a:pt x="961" y="71"/>
                    <a:pt x="950" y="71"/>
                    <a:pt x="946" y="67"/>
                  </a:cubicBezTo>
                  <a:cubicBezTo>
                    <a:pt x="941" y="62"/>
                    <a:pt x="932" y="66"/>
                    <a:pt x="929" y="70"/>
                  </a:cubicBezTo>
                  <a:cubicBezTo>
                    <a:pt x="927" y="74"/>
                    <a:pt x="924" y="70"/>
                    <a:pt x="931" y="64"/>
                  </a:cubicBezTo>
                  <a:cubicBezTo>
                    <a:pt x="937" y="58"/>
                    <a:pt x="924" y="53"/>
                    <a:pt x="924" y="57"/>
                  </a:cubicBezTo>
                  <a:cubicBezTo>
                    <a:pt x="924" y="61"/>
                    <a:pt x="912" y="57"/>
                    <a:pt x="912" y="61"/>
                  </a:cubicBezTo>
                  <a:cubicBezTo>
                    <a:pt x="912" y="65"/>
                    <a:pt x="908" y="66"/>
                    <a:pt x="908" y="70"/>
                  </a:cubicBezTo>
                  <a:cubicBezTo>
                    <a:pt x="908" y="74"/>
                    <a:pt x="900" y="68"/>
                    <a:pt x="900" y="76"/>
                  </a:cubicBezTo>
                  <a:cubicBezTo>
                    <a:pt x="899" y="85"/>
                    <a:pt x="887" y="89"/>
                    <a:pt x="892" y="92"/>
                  </a:cubicBezTo>
                  <a:close/>
                  <a:moveTo>
                    <a:pt x="822" y="36"/>
                  </a:moveTo>
                  <a:cubicBezTo>
                    <a:pt x="829" y="39"/>
                    <a:pt x="826" y="40"/>
                    <a:pt x="820" y="40"/>
                  </a:cubicBezTo>
                  <a:cubicBezTo>
                    <a:pt x="813" y="40"/>
                    <a:pt x="807" y="42"/>
                    <a:pt x="812" y="44"/>
                  </a:cubicBezTo>
                  <a:cubicBezTo>
                    <a:pt x="815" y="46"/>
                    <a:pt x="815" y="49"/>
                    <a:pt x="822" y="51"/>
                  </a:cubicBezTo>
                  <a:cubicBezTo>
                    <a:pt x="829" y="53"/>
                    <a:pt x="836" y="47"/>
                    <a:pt x="835" y="43"/>
                  </a:cubicBezTo>
                  <a:cubicBezTo>
                    <a:pt x="834" y="39"/>
                    <a:pt x="859" y="35"/>
                    <a:pt x="866" y="34"/>
                  </a:cubicBezTo>
                  <a:cubicBezTo>
                    <a:pt x="873" y="32"/>
                    <a:pt x="862" y="25"/>
                    <a:pt x="869" y="24"/>
                  </a:cubicBezTo>
                  <a:cubicBezTo>
                    <a:pt x="876" y="24"/>
                    <a:pt x="873" y="20"/>
                    <a:pt x="864" y="19"/>
                  </a:cubicBezTo>
                  <a:cubicBezTo>
                    <a:pt x="855" y="18"/>
                    <a:pt x="859" y="10"/>
                    <a:pt x="856" y="7"/>
                  </a:cubicBezTo>
                  <a:cubicBezTo>
                    <a:pt x="853" y="5"/>
                    <a:pt x="851" y="11"/>
                    <a:pt x="840" y="13"/>
                  </a:cubicBezTo>
                  <a:cubicBezTo>
                    <a:pt x="828" y="15"/>
                    <a:pt x="822" y="18"/>
                    <a:pt x="827" y="21"/>
                  </a:cubicBezTo>
                  <a:cubicBezTo>
                    <a:pt x="832" y="23"/>
                    <a:pt x="827" y="29"/>
                    <a:pt x="822" y="28"/>
                  </a:cubicBezTo>
                  <a:cubicBezTo>
                    <a:pt x="817" y="28"/>
                    <a:pt x="816" y="33"/>
                    <a:pt x="822" y="36"/>
                  </a:cubicBezTo>
                  <a:close/>
                  <a:moveTo>
                    <a:pt x="1423" y="161"/>
                  </a:moveTo>
                  <a:cubicBezTo>
                    <a:pt x="1431" y="161"/>
                    <a:pt x="1435" y="169"/>
                    <a:pt x="1450" y="170"/>
                  </a:cubicBezTo>
                  <a:cubicBezTo>
                    <a:pt x="1465" y="171"/>
                    <a:pt x="1477" y="168"/>
                    <a:pt x="1477" y="165"/>
                  </a:cubicBezTo>
                  <a:cubicBezTo>
                    <a:pt x="1477" y="161"/>
                    <a:pt x="1463" y="156"/>
                    <a:pt x="1459" y="159"/>
                  </a:cubicBezTo>
                  <a:cubicBezTo>
                    <a:pt x="1454" y="162"/>
                    <a:pt x="1451" y="155"/>
                    <a:pt x="1446" y="156"/>
                  </a:cubicBezTo>
                  <a:cubicBezTo>
                    <a:pt x="1440" y="158"/>
                    <a:pt x="1433" y="158"/>
                    <a:pt x="1430" y="153"/>
                  </a:cubicBezTo>
                  <a:cubicBezTo>
                    <a:pt x="1428" y="148"/>
                    <a:pt x="1419" y="160"/>
                    <a:pt x="1423" y="161"/>
                  </a:cubicBezTo>
                  <a:close/>
                  <a:moveTo>
                    <a:pt x="1795" y="254"/>
                  </a:moveTo>
                  <a:cubicBezTo>
                    <a:pt x="1801" y="257"/>
                    <a:pt x="1805" y="250"/>
                    <a:pt x="1811" y="254"/>
                  </a:cubicBezTo>
                  <a:cubicBezTo>
                    <a:pt x="1816" y="257"/>
                    <a:pt x="1829" y="252"/>
                    <a:pt x="1834" y="251"/>
                  </a:cubicBezTo>
                  <a:cubicBezTo>
                    <a:pt x="1840" y="250"/>
                    <a:pt x="1837" y="243"/>
                    <a:pt x="1822" y="241"/>
                  </a:cubicBezTo>
                  <a:cubicBezTo>
                    <a:pt x="1807" y="239"/>
                    <a:pt x="1788" y="250"/>
                    <a:pt x="1795" y="254"/>
                  </a:cubicBezTo>
                  <a:close/>
                  <a:moveTo>
                    <a:pt x="1322" y="161"/>
                  </a:moveTo>
                  <a:cubicBezTo>
                    <a:pt x="1326" y="163"/>
                    <a:pt x="1328" y="166"/>
                    <a:pt x="1331" y="168"/>
                  </a:cubicBezTo>
                  <a:cubicBezTo>
                    <a:pt x="1333" y="171"/>
                    <a:pt x="1343" y="167"/>
                    <a:pt x="1347" y="166"/>
                  </a:cubicBezTo>
                  <a:cubicBezTo>
                    <a:pt x="1351" y="164"/>
                    <a:pt x="1352" y="172"/>
                    <a:pt x="1358" y="168"/>
                  </a:cubicBezTo>
                  <a:cubicBezTo>
                    <a:pt x="1364" y="164"/>
                    <a:pt x="1371" y="166"/>
                    <a:pt x="1378" y="166"/>
                  </a:cubicBezTo>
                  <a:cubicBezTo>
                    <a:pt x="1385" y="166"/>
                    <a:pt x="1377" y="157"/>
                    <a:pt x="1377" y="153"/>
                  </a:cubicBezTo>
                  <a:cubicBezTo>
                    <a:pt x="1377" y="149"/>
                    <a:pt x="1386" y="151"/>
                    <a:pt x="1383" y="155"/>
                  </a:cubicBezTo>
                  <a:cubicBezTo>
                    <a:pt x="1380" y="158"/>
                    <a:pt x="1387" y="166"/>
                    <a:pt x="1398" y="165"/>
                  </a:cubicBezTo>
                  <a:cubicBezTo>
                    <a:pt x="1408" y="164"/>
                    <a:pt x="1400" y="158"/>
                    <a:pt x="1406" y="155"/>
                  </a:cubicBezTo>
                  <a:cubicBezTo>
                    <a:pt x="1411" y="153"/>
                    <a:pt x="1410" y="150"/>
                    <a:pt x="1403" y="146"/>
                  </a:cubicBezTo>
                  <a:cubicBezTo>
                    <a:pt x="1395" y="141"/>
                    <a:pt x="1385" y="144"/>
                    <a:pt x="1378" y="141"/>
                  </a:cubicBezTo>
                  <a:cubicBezTo>
                    <a:pt x="1371" y="138"/>
                    <a:pt x="1363" y="138"/>
                    <a:pt x="1362" y="145"/>
                  </a:cubicBezTo>
                  <a:cubicBezTo>
                    <a:pt x="1362" y="152"/>
                    <a:pt x="1348" y="137"/>
                    <a:pt x="1341" y="135"/>
                  </a:cubicBezTo>
                  <a:cubicBezTo>
                    <a:pt x="1333" y="132"/>
                    <a:pt x="1311" y="155"/>
                    <a:pt x="1322" y="161"/>
                  </a:cubicBezTo>
                  <a:close/>
                  <a:moveTo>
                    <a:pt x="1391" y="204"/>
                  </a:moveTo>
                  <a:cubicBezTo>
                    <a:pt x="1397" y="202"/>
                    <a:pt x="1387" y="191"/>
                    <a:pt x="1377" y="190"/>
                  </a:cubicBezTo>
                  <a:cubicBezTo>
                    <a:pt x="1366" y="188"/>
                    <a:pt x="1357" y="196"/>
                    <a:pt x="1358" y="198"/>
                  </a:cubicBezTo>
                  <a:cubicBezTo>
                    <a:pt x="1361" y="203"/>
                    <a:pt x="1385" y="205"/>
                    <a:pt x="1391" y="204"/>
                  </a:cubicBezTo>
                  <a:close/>
                  <a:moveTo>
                    <a:pt x="1365" y="182"/>
                  </a:moveTo>
                  <a:cubicBezTo>
                    <a:pt x="1365" y="177"/>
                    <a:pt x="1347" y="183"/>
                    <a:pt x="1354" y="186"/>
                  </a:cubicBezTo>
                  <a:cubicBezTo>
                    <a:pt x="1358" y="187"/>
                    <a:pt x="1365" y="187"/>
                    <a:pt x="1365" y="182"/>
                  </a:cubicBezTo>
                  <a:close/>
                  <a:moveTo>
                    <a:pt x="1389" y="589"/>
                  </a:moveTo>
                  <a:cubicBezTo>
                    <a:pt x="1385" y="579"/>
                    <a:pt x="1394" y="570"/>
                    <a:pt x="1387" y="565"/>
                  </a:cubicBezTo>
                  <a:cubicBezTo>
                    <a:pt x="1381" y="560"/>
                    <a:pt x="1383" y="549"/>
                    <a:pt x="1380" y="551"/>
                  </a:cubicBezTo>
                  <a:cubicBezTo>
                    <a:pt x="1377" y="553"/>
                    <a:pt x="1380" y="562"/>
                    <a:pt x="1375" y="563"/>
                  </a:cubicBezTo>
                  <a:cubicBezTo>
                    <a:pt x="1369" y="564"/>
                    <a:pt x="1374" y="569"/>
                    <a:pt x="1372" y="575"/>
                  </a:cubicBezTo>
                  <a:cubicBezTo>
                    <a:pt x="1370" y="582"/>
                    <a:pt x="1373" y="592"/>
                    <a:pt x="1376" y="598"/>
                  </a:cubicBezTo>
                  <a:cubicBezTo>
                    <a:pt x="1379" y="604"/>
                    <a:pt x="1372" y="636"/>
                    <a:pt x="1375" y="641"/>
                  </a:cubicBezTo>
                  <a:cubicBezTo>
                    <a:pt x="1378" y="646"/>
                    <a:pt x="1371" y="670"/>
                    <a:pt x="1373" y="673"/>
                  </a:cubicBezTo>
                  <a:cubicBezTo>
                    <a:pt x="1377" y="677"/>
                    <a:pt x="1374" y="666"/>
                    <a:pt x="1380" y="665"/>
                  </a:cubicBezTo>
                  <a:cubicBezTo>
                    <a:pt x="1386" y="664"/>
                    <a:pt x="1386" y="672"/>
                    <a:pt x="1390" y="674"/>
                  </a:cubicBezTo>
                  <a:cubicBezTo>
                    <a:pt x="1394" y="675"/>
                    <a:pt x="1391" y="663"/>
                    <a:pt x="1388" y="664"/>
                  </a:cubicBezTo>
                  <a:cubicBezTo>
                    <a:pt x="1385" y="664"/>
                    <a:pt x="1382" y="656"/>
                    <a:pt x="1380" y="650"/>
                  </a:cubicBezTo>
                  <a:cubicBezTo>
                    <a:pt x="1379" y="645"/>
                    <a:pt x="1384" y="639"/>
                    <a:pt x="1384" y="632"/>
                  </a:cubicBezTo>
                  <a:cubicBezTo>
                    <a:pt x="1384" y="625"/>
                    <a:pt x="1392" y="626"/>
                    <a:pt x="1397" y="631"/>
                  </a:cubicBezTo>
                  <a:cubicBezTo>
                    <a:pt x="1402" y="636"/>
                    <a:pt x="1403" y="632"/>
                    <a:pt x="1401" y="629"/>
                  </a:cubicBezTo>
                  <a:cubicBezTo>
                    <a:pt x="1399" y="625"/>
                    <a:pt x="1392" y="598"/>
                    <a:pt x="1389" y="589"/>
                  </a:cubicBezTo>
                  <a:close/>
                  <a:moveTo>
                    <a:pt x="326" y="292"/>
                  </a:moveTo>
                  <a:cubicBezTo>
                    <a:pt x="335" y="300"/>
                    <a:pt x="343" y="288"/>
                    <a:pt x="347" y="287"/>
                  </a:cubicBezTo>
                  <a:cubicBezTo>
                    <a:pt x="351" y="287"/>
                    <a:pt x="344" y="282"/>
                    <a:pt x="337" y="280"/>
                  </a:cubicBezTo>
                  <a:cubicBezTo>
                    <a:pt x="330" y="278"/>
                    <a:pt x="319" y="285"/>
                    <a:pt x="326" y="292"/>
                  </a:cubicBezTo>
                  <a:close/>
                  <a:moveTo>
                    <a:pt x="340" y="22"/>
                  </a:moveTo>
                  <a:cubicBezTo>
                    <a:pt x="345" y="26"/>
                    <a:pt x="327" y="25"/>
                    <a:pt x="325" y="28"/>
                  </a:cubicBezTo>
                  <a:cubicBezTo>
                    <a:pt x="323" y="31"/>
                    <a:pt x="312" y="30"/>
                    <a:pt x="314" y="34"/>
                  </a:cubicBezTo>
                  <a:cubicBezTo>
                    <a:pt x="316" y="38"/>
                    <a:pt x="333" y="38"/>
                    <a:pt x="333" y="35"/>
                  </a:cubicBezTo>
                  <a:cubicBezTo>
                    <a:pt x="333" y="32"/>
                    <a:pt x="342" y="35"/>
                    <a:pt x="342" y="32"/>
                  </a:cubicBezTo>
                  <a:cubicBezTo>
                    <a:pt x="342" y="29"/>
                    <a:pt x="346" y="25"/>
                    <a:pt x="355" y="25"/>
                  </a:cubicBezTo>
                  <a:cubicBezTo>
                    <a:pt x="365" y="24"/>
                    <a:pt x="365" y="21"/>
                    <a:pt x="356" y="17"/>
                  </a:cubicBezTo>
                  <a:cubicBezTo>
                    <a:pt x="347" y="13"/>
                    <a:pt x="336" y="19"/>
                    <a:pt x="340" y="22"/>
                  </a:cubicBezTo>
                  <a:close/>
                  <a:moveTo>
                    <a:pt x="309" y="25"/>
                  </a:moveTo>
                  <a:cubicBezTo>
                    <a:pt x="317" y="18"/>
                    <a:pt x="327" y="25"/>
                    <a:pt x="328" y="22"/>
                  </a:cubicBezTo>
                  <a:cubicBezTo>
                    <a:pt x="329" y="18"/>
                    <a:pt x="314" y="17"/>
                    <a:pt x="308" y="20"/>
                  </a:cubicBezTo>
                  <a:cubicBezTo>
                    <a:pt x="302" y="23"/>
                    <a:pt x="289" y="21"/>
                    <a:pt x="291" y="25"/>
                  </a:cubicBezTo>
                  <a:cubicBezTo>
                    <a:pt x="292" y="27"/>
                    <a:pt x="301" y="32"/>
                    <a:pt x="309" y="25"/>
                  </a:cubicBezTo>
                  <a:close/>
                  <a:moveTo>
                    <a:pt x="1036" y="176"/>
                  </a:moveTo>
                  <a:cubicBezTo>
                    <a:pt x="1034" y="178"/>
                    <a:pt x="1027" y="178"/>
                    <a:pt x="1029" y="181"/>
                  </a:cubicBezTo>
                  <a:cubicBezTo>
                    <a:pt x="1032" y="185"/>
                    <a:pt x="1049" y="183"/>
                    <a:pt x="1049" y="178"/>
                  </a:cubicBezTo>
                  <a:cubicBezTo>
                    <a:pt x="1050" y="172"/>
                    <a:pt x="1037" y="173"/>
                    <a:pt x="1036" y="176"/>
                  </a:cubicBezTo>
                  <a:close/>
                  <a:moveTo>
                    <a:pt x="1923" y="348"/>
                  </a:moveTo>
                  <a:cubicBezTo>
                    <a:pt x="1920" y="347"/>
                    <a:pt x="1909" y="340"/>
                    <a:pt x="1906" y="337"/>
                  </a:cubicBezTo>
                  <a:cubicBezTo>
                    <a:pt x="1904" y="333"/>
                    <a:pt x="1891" y="331"/>
                    <a:pt x="1891" y="333"/>
                  </a:cubicBezTo>
                  <a:cubicBezTo>
                    <a:pt x="1891" y="335"/>
                    <a:pt x="1887" y="332"/>
                    <a:pt x="1886" y="330"/>
                  </a:cubicBezTo>
                  <a:cubicBezTo>
                    <a:pt x="1885" y="328"/>
                    <a:pt x="1871" y="328"/>
                    <a:pt x="1871" y="330"/>
                  </a:cubicBezTo>
                  <a:cubicBezTo>
                    <a:pt x="1871" y="332"/>
                    <a:pt x="1874" y="333"/>
                    <a:pt x="1876" y="335"/>
                  </a:cubicBezTo>
                  <a:cubicBezTo>
                    <a:pt x="1878" y="338"/>
                    <a:pt x="1873" y="339"/>
                    <a:pt x="1874" y="342"/>
                  </a:cubicBezTo>
                  <a:cubicBezTo>
                    <a:pt x="1875" y="345"/>
                    <a:pt x="1869" y="341"/>
                    <a:pt x="1867" y="339"/>
                  </a:cubicBezTo>
                  <a:cubicBezTo>
                    <a:pt x="1865" y="338"/>
                    <a:pt x="1866" y="331"/>
                    <a:pt x="1867" y="328"/>
                  </a:cubicBezTo>
                  <a:cubicBezTo>
                    <a:pt x="1867" y="324"/>
                    <a:pt x="1863" y="325"/>
                    <a:pt x="1862" y="322"/>
                  </a:cubicBezTo>
                  <a:cubicBezTo>
                    <a:pt x="1862" y="318"/>
                    <a:pt x="1847" y="312"/>
                    <a:pt x="1841" y="309"/>
                  </a:cubicBezTo>
                  <a:cubicBezTo>
                    <a:pt x="1834" y="306"/>
                    <a:pt x="1826" y="304"/>
                    <a:pt x="1824" y="301"/>
                  </a:cubicBezTo>
                  <a:cubicBezTo>
                    <a:pt x="1822" y="297"/>
                    <a:pt x="1810" y="297"/>
                    <a:pt x="1806" y="292"/>
                  </a:cubicBezTo>
                  <a:cubicBezTo>
                    <a:pt x="1802" y="288"/>
                    <a:pt x="1783" y="280"/>
                    <a:pt x="1775" y="279"/>
                  </a:cubicBezTo>
                  <a:cubicBezTo>
                    <a:pt x="1766" y="279"/>
                    <a:pt x="1768" y="274"/>
                    <a:pt x="1764" y="275"/>
                  </a:cubicBezTo>
                  <a:cubicBezTo>
                    <a:pt x="1760" y="276"/>
                    <a:pt x="1743" y="275"/>
                    <a:pt x="1738" y="274"/>
                  </a:cubicBezTo>
                  <a:cubicBezTo>
                    <a:pt x="1732" y="273"/>
                    <a:pt x="1731" y="277"/>
                    <a:pt x="1727" y="276"/>
                  </a:cubicBezTo>
                  <a:cubicBezTo>
                    <a:pt x="1724" y="274"/>
                    <a:pt x="1704" y="267"/>
                    <a:pt x="1701" y="270"/>
                  </a:cubicBezTo>
                  <a:cubicBezTo>
                    <a:pt x="1699" y="272"/>
                    <a:pt x="1700" y="276"/>
                    <a:pt x="1698" y="277"/>
                  </a:cubicBezTo>
                  <a:cubicBezTo>
                    <a:pt x="1695" y="278"/>
                    <a:pt x="1698" y="281"/>
                    <a:pt x="1703" y="286"/>
                  </a:cubicBezTo>
                  <a:cubicBezTo>
                    <a:pt x="1709" y="291"/>
                    <a:pt x="1705" y="295"/>
                    <a:pt x="1700" y="297"/>
                  </a:cubicBezTo>
                  <a:cubicBezTo>
                    <a:pt x="1695" y="299"/>
                    <a:pt x="1687" y="295"/>
                    <a:pt x="1685" y="291"/>
                  </a:cubicBezTo>
                  <a:cubicBezTo>
                    <a:pt x="1682" y="287"/>
                    <a:pt x="1676" y="289"/>
                    <a:pt x="1674" y="284"/>
                  </a:cubicBezTo>
                  <a:cubicBezTo>
                    <a:pt x="1672" y="279"/>
                    <a:pt x="1676" y="278"/>
                    <a:pt x="1679" y="281"/>
                  </a:cubicBezTo>
                  <a:cubicBezTo>
                    <a:pt x="1683" y="284"/>
                    <a:pt x="1687" y="281"/>
                    <a:pt x="1688" y="278"/>
                  </a:cubicBezTo>
                  <a:cubicBezTo>
                    <a:pt x="1688" y="274"/>
                    <a:pt x="1679" y="272"/>
                    <a:pt x="1673" y="272"/>
                  </a:cubicBezTo>
                  <a:cubicBezTo>
                    <a:pt x="1668" y="272"/>
                    <a:pt x="1665" y="279"/>
                    <a:pt x="1660" y="282"/>
                  </a:cubicBezTo>
                  <a:cubicBezTo>
                    <a:pt x="1655" y="285"/>
                    <a:pt x="1634" y="281"/>
                    <a:pt x="1632" y="279"/>
                  </a:cubicBezTo>
                  <a:cubicBezTo>
                    <a:pt x="1630" y="277"/>
                    <a:pt x="1601" y="279"/>
                    <a:pt x="1598" y="281"/>
                  </a:cubicBezTo>
                  <a:cubicBezTo>
                    <a:pt x="1595" y="283"/>
                    <a:pt x="1597" y="291"/>
                    <a:pt x="1596" y="292"/>
                  </a:cubicBezTo>
                  <a:cubicBezTo>
                    <a:pt x="1594" y="292"/>
                    <a:pt x="1593" y="283"/>
                    <a:pt x="1593" y="281"/>
                  </a:cubicBezTo>
                  <a:cubicBezTo>
                    <a:pt x="1593" y="279"/>
                    <a:pt x="1589" y="278"/>
                    <a:pt x="1584" y="278"/>
                  </a:cubicBezTo>
                  <a:cubicBezTo>
                    <a:pt x="1579" y="278"/>
                    <a:pt x="1576" y="278"/>
                    <a:pt x="1578" y="275"/>
                  </a:cubicBezTo>
                  <a:cubicBezTo>
                    <a:pt x="1580" y="273"/>
                    <a:pt x="1576" y="271"/>
                    <a:pt x="1580" y="268"/>
                  </a:cubicBezTo>
                  <a:cubicBezTo>
                    <a:pt x="1584" y="265"/>
                    <a:pt x="1573" y="257"/>
                    <a:pt x="1562" y="252"/>
                  </a:cubicBezTo>
                  <a:cubicBezTo>
                    <a:pt x="1551" y="248"/>
                    <a:pt x="1526" y="250"/>
                    <a:pt x="1519" y="252"/>
                  </a:cubicBezTo>
                  <a:cubicBezTo>
                    <a:pt x="1512" y="254"/>
                    <a:pt x="1499" y="254"/>
                    <a:pt x="1493" y="254"/>
                  </a:cubicBezTo>
                  <a:cubicBezTo>
                    <a:pt x="1486" y="254"/>
                    <a:pt x="1491" y="251"/>
                    <a:pt x="1490" y="248"/>
                  </a:cubicBezTo>
                  <a:cubicBezTo>
                    <a:pt x="1488" y="245"/>
                    <a:pt x="1477" y="242"/>
                    <a:pt x="1475" y="244"/>
                  </a:cubicBezTo>
                  <a:cubicBezTo>
                    <a:pt x="1474" y="247"/>
                    <a:pt x="1471" y="244"/>
                    <a:pt x="1471" y="242"/>
                  </a:cubicBezTo>
                  <a:cubicBezTo>
                    <a:pt x="1471" y="241"/>
                    <a:pt x="1461" y="237"/>
                    <a:pt x="1457" y="238"/>
                  </a:cubicBezTo>
                  <a:cubicBezTo>
                    <a:pt x="1453" y="239"/>
                    <a:pt x="1451" y="234"/>
                    <a:pt x="1456" y="234"/>
                  </a:cubicBezTo>
                  <a:cubicBezTo>
                    <a:pt x="1460" y="234"/>
                    <a:pt x="1468" y="235"/>
                    <a:pt x="1465" y="230"/>
                  </a:cubicBezTo>
                  <a:cubicBezTo>
                    <a:pt x="1461" y="224"/>
                    <a:pt x="1431" y="223"/>
                    <a:pt x="1429" y="224"/>
                  </a:cubicBezTo>
                  <a:cubicBezTo>
                    <a:pt x="1426" y="225"/>
                    <a:pt x="1428" y="229"/>
                    <a:pt x="1422" y="235"/>
                  </a:cubicBezTo>
                  <a:cubicBezTo>
                    <a:pt x="1415" y="241"/>
                    <a:pt x="1409" y="237"/>
                    <a:pt x="1410" y="234"/>
                  </a:cubicBezTo>
                  <a:cubicBezTo>
                    <a:pt x="1411" y="231"/>
                    <a:pt x="1419" y="231"/>
                    <a:pt x="1419" y="228"/>
                  </a:cubicBezTo>
                  <a:cubicBezTo>
                    <a:pt x="1419" y="225"/>
                    <a:pt x="1408" y="227"/>
                    <a:pt x="1406" y="224"/>
                  </a:cubicBezTo>
                  <a:cubicBezTo>
                    <a:pt x="1404" y="222"/>
                    <a:pt x="1408" y="220"/>
                    <a:pt x="1412" y="221"/>
                  </a:cubicBezTo>
                  <a:cubicBezTo>
                    <a:pt x="1416" y="223"/>
                    <a:pt x="1423" y="223"/>
                    <a:pt x="1424" y="221"/>
                  </a:cubicBezTo>
                  <a:cubicBezTo>
                    <a:pt x="1424" y="220"/>
                    <a:pt x="1420" y="219"/>
                    <a:pt x="1413" y="218"/>
                  </a:cubicBezTo>
                  <a:cubicBezTo>
                    <a:pt x="1406" y="217"/>
                    <a:pt x="1390" y="213"/>
                    <a:pt x="1382" y="214"/>
                  </a:cubicBezTo>
                  <a:cubicBezTo>
                    <a:pt x="1373" y="215"/>
                    <a:pt x="1369" y="211"/>
                    <a:pt x="1365" y="210"/>
                  </a:cubicBezTo>
                  <a:cubicBezTo>
                    <a:pt x="1360" y="210"/>
                    <a:pt x="1360" y="213"/>
                    <a:pt x="1362" y="216"/>
                  </a:cubicBezTo>
                  <a:cubicBezTo>
                    <a:pt x="1364" y="218"/>
                    <a:pt x="1358" y="220"/>
                    <a:pt x="1352" y="219"/>
                  </a:cubicBezTo>
                  <a:cubicBezTo>
                    <a:pt x="1347" y="218"/>
                    <a:pt x="1339" y="222"/>
                    <a:pt x="1342" y="226"/>
                  </a:cubicBezTo>
                  <a:cubicBezTo>
                    <a:pt x="1345" y="230"/>
                    <a:pt x="1348" y="225"/>
                    <a:pt x="1351" y="226"/>
                  </a:cubicBezTo>
                  <a:cubicBezTo>
                    <a:pt x="1353" y="228"/>
                    <a:pt x="1344" y="230"/>
                    <a:pt x="1348" y="232"/>
                  </a:cubicBezTo>
                  <a:cubicBezTo>
                    <a:pt x="1352" y="234"/>
                    <a:pt x="1351" y="238"/>
                    <a:pt x="1351" y="240"/>
                  </a:cubicBezTo>
                  <a:cubicBezTo>
                    <a:pt x="1351" y="242"/>
                    <a:pt x="1345" y="243"/>
                    <a:pt x="1342" y="240"/>
                  </a:cubicBezTo>
                  <a:cubicBezTo>
                    <a:pt x="1340" y="237"/>
                    <a:pt x="1336" y="240"/>
                    <a:pt x="1331" y="239"/>
                  </a:cubicBezTo>
                  <a:cubicBezTo>
                    <a:pt x="1327" y="239"/>
                    <a:pt x="1323" y="241"/>
                    <a:pt x="1328" y="242"/>
                  </a:cubicBezTo>
                  <a:cubicBezTo>
                    <a:pt x="1333" y="242"/>
                    <a:pt x="1335" y="246"/>
                    <a:pt x="1328" y="246"/>
                  </a:cubicBezTo>
                  <a:cubicBezTo>
                    <a:pt x="1322" y="247"/>
                    <a:pt x="1323" y="240"/>
                    <a:pt x="1319" y="241"/>
                  </a:cubicBezTo>
                  <a:cubicBezTo>
                    <a:pt x="1315" y="242"/>
                    <a:pt x="1307" y="238"/>
                    <a:pt x="1302" y="238"/>
                  </a:cubicBezTo>
                  <a:cubicBezTo>
                    <a:pt x="1297" y="238"/>
                    <a:pt x="1295" y="242"/>
                    <a:pt x="1289" y="242"/>
                  </a:cubicBezTo>
                  <a:cubicBezTo>
                    <a:pt x="1283" y="243"/>
                    <a:pt x="1274" y="239"/>
                    <a:pt x="1272" y="236"/>
                  </a:cubicBezTo>
                  <a:cubicBezTo>
                    <a:pt x="1269" y="232"/>
                    <a:pt x="1269" y="231"/>
                    <a:pt x="1266" y="235"/>
                  </a:cubicBezTo>
                  <a:cubicBezTo>
                    <a:pt x="1263" y="239"/>
                    <a:pt x="1262" y="246"/>
                    <a:pt x="1259" y="247"/>
                  </a:cubicBezTo>
                  <a:cubicBezTo>
                    <a:pt x="1256" y="247"/>
                    <a:pt x="1255" y="254"/>
                    <a:pt x="1252" y="256"/>
                  </a:cubicBezTo>
                  <a:cubicBezTo>
                    <a:pt x="1249" y="257"/>
                    <a:pt x="1249" y="253"/>
                    <a:pt x="1245" y="253"/>
                  </a:cubicBezTo>
                  <a:cubicBezTo>
                    <a:pt x="1241" y="254"/>
                    <a:pt x="1229" y="242"/>
                    <a:pt x="1228" y="238"/>
                  </a:cubicBezTo>
                  <a:cubicBezTo>
                    <a:pt x="1228" y="235"/>
                    <a:pt x="1220" y="228"/>
                    <a:pt x="1218" y="227"/>
                  </a:cubicBezTo>
                  <a:cubicBezTo>
                    <a:pt x="1216" y="225"/>
                    <a:pt x="1220" y="225"/>
                    <a:pt x="1223" y="227"/>
                  </a:cubicBezTo>
                  <a:cubicBezTo>
                    <a:pt x="1225" y="229"/>
                    <a:pt x="1228" y="229"/>
                    <a:pt x="1231" y="228"/>
                  </a:cubicBezTo>
                  <a:cubicBezTo>
                    <a:pt x="1233" y="226"/>
                    <a:pt x="1233" y="220"/>
                    <a:pt x="1229" y="220"/>
                  </a:cubicBezTo>
                  <a:cubicBezTo>
                    <a:pt x="1224" y="220"/>
                    <a:pt x="1226" y="216"/>
                    <a:pt x="1228" y="216"/>
                  </a:cubicBezTo>
                  <a:cubicBezTo>
                    <a:pt x="1230" y="215"/>
                    <a:pt x="1223" y="208"/>
                    <a:pt x="1226" y="208"/>
                  </a:cubicBezTo>
                  <a:cubicBezTo>
                    <a:pt x="1228" y="207"/>
                    <a:pt x="1227" y="204"/>
                    <a:pt x="1224" y="204"/>
                  </a:cubicBezTo>
                  <a:cubicBezTo>
                    <a:pt x="1220" y="203"/>
                    <a:pt x="1216" y="200"/>
                    <a:pt x="1216" y="198"/>
                  </a:cubicBezTo>
                  <a:cubicBezTo>
                    <a:pt x="1216" y="197"/>
                    <a:pt x="1200" y="196"/>
                    <a:pt x="1201" y="199"/>
                  </a:cubicBezTo>
                  <a:cubicBezTo>
                    <a:pt x="1202" y="201"/>
                    <a:pt x="1196" y="200"/>
                    <a:pt x="1197" y="198"/>
                  </a:cubicBezTo>
                  <a:cubicBezTo>
                    <a:pt x="1198" y="196"/>
                    <a:pt x="1191" y="197"/>
                    <a:pt x="1184" y="195"/>
                  </a:cubicBezTo>
                  <a:cubicBezTo>
                    <a:pt x="1177" y="193"/>
                    <a:pt x="1176" y="188"/>
                    <a:pt x="1174" y="187"/>
                  </a:cubicBezTo>
                  <a:cubicBezTo>
                    <a:pt x="1171" y="187"/>
                    <a:pt x="1172" y="194"/>
                    <a:pt x="1169" y="193"/>
                  </a:cubicBezTo>
                  <a:cubicBezTo>
                    <a:pt x="1165" y="191"/>
                    <a:pt x="1161" y="194"/>
                    <a:pt x="1163" y="199"/>
                  </a:cubicBezTo>
                  <a:cubicBezTo>
                    <a:pt x="1165" y="203"/>
                    <a:pt x="1163" y="204"/>
                    <a:pt x="1163" y="207"/>
                  </a:cubicBezTo>
                  <a:cubicBezTo>
                    <a:pt x="1162" y="211"/>
                    <a:pt x="1160" y="209"/>
                    <a:pt x="1156" y="208"/>
                  </a:cubicBezTo>
                  <a:cubicBezTo>
                    <a:pt x="1152" y="206"/>
                    <a:pt x="1152" y="211"/>
                    <a:pt x="1142" y="209"/>
                  </a:cubicBezTo>
                  <a:cubicBezTo>
                    <a:pt x="1133" y="207"/>
                    <a:pt x="1129" y="209"/>
                    <a:pt x="1127" y="206"/>
                  </a:cubicBezTo>
                  <a:cubicBezTo>
                    <a:pt x="1126" y="203"/>
                    <a:pt x="1123" y="203"/>
                    <a:pt x="1122" y="205"/>
                  </a:cubicBezTo>
                  <a:cubicBezTo>
                    <a:pt x="1122" y="208"/>
                    <a:pt x="1108" y="207"/>
                    <a:pt x="1107" y="203"/>
                  </a:cubicBezTo>
                  <a:cubicBezTo>
                    <a:pt x="1105" y="199"/>
                    <a:pt x="1109" y="199"/>
                    <a:pt x="1111" y="198"/>
                  </a:cubicBezTo>
                  <a:cubicBezTo>
                    <a:pt x="1113" y="197"/>
                    <a:pt x="1109" y="195"/>
                    <a:pt x="1101" y="196"/>
                  </a:cubicBezTo>
                  <a:cubicBezTo>
                    <a:pt x="1093" y="196"/>
                    <a:pt x="1088" y="192"/>
                    <a:pt x="1080" y="193"/>
                  </a:cubicBezTo>
                  <a:cubicBezTo>
                    <a:pt x="1072" y="193"/>
                    <a:pt x="1054" y="195"/>
                    <a:pt x="1052" y="196"/>
                  </a:cubicBezTo>
                  <a:cubicBezTo>
                    <a:pt x="1049" y="197"/>
                    <a:pt x="1054" y="202"/>
                    <a:pt x="1050" y="202"/>
                  </a:cubicBezTo>
                  <a:cubicBezTo>
                    <a:pt x="1047" y="203"/>
                    <a:pt x="1049" y="195"/>
                    <a:pt x="1049" y="191"/>
                  </a:cubicBezTo>
                  <a:cubicBezTo>
                    <a:pt x="1048" y="188"/>
                    <a:pt x="1042" y="187"/>
                    <a:pt x="1043" y="190"/>
                  </a:cubicBezTo>
                  <a:cubicBezTo>
                    <a:pt x="1044" y="193"/>
                    <a:pt x="1034" y="194"/>
                    <a:pt x="1031" y="192"/>
                  </a:cubicBezTo>
                  <a:cubicBezTo>
                    <a:pt x="1029" y="189"/>
                    <a:pt x="1025" y="187"/>
                    <a:pt x="1018" y="185"/>
                  </a:cubicBezTo>
                  <a:cubicBezTo>
                    <a:pt x="1012" y="183"/>
                    <a:pt x="1004" y="190"/>
                    <a:pt x="1006" y="192"/>
                  </a:cubicBezTo>
                  <a:cubicBezTo>
                    <a:pt x="1007" y="194"/>
                    <a:pt x="1012" y="193"/>
                    <a:pt x="1012" y="194"/>
                  </a:cubicBezTo>
                  <a:cubicBezTo>
                    <a:pt x="1013" y="197"/>
                    <a:pt x="999" y="196"/>
                    <a:pt x="999" y="198"/>
                  </a:cubicBezTo>
                  <a:cubicBezTo>
                    <a:pt x="999" y="200"/>
                    <a:pt x="985" y="204"/>
                    <a:pt x="981" y="204"/>
                  </a:cubicBezTo>
                  <a:cubicBezTo>
                    <a:pt x="970" y="205"/>
                    <a:pt x="968" y="205"/>
                    <a:pt x="963" y="210"/>
                  </a:cubicBezTo>
                  <a:cubicBezTo>
                    <a:pt x="958" y="214"/>
                    <a:pt x="962" y="206"/>
                    <a:pt x="966" y="202"/>
                  </a:cubicBezTo>
                  <a:cubicBezTo>
                    <a:pt x="970" y="198"/>
                    <a:pt x="974" y="200"/>
                    <a:pt x="976" y="196"/>
                  </a:cubicBezTo>
                  <a:cubicBezTo>
                    <a:pt x="979" y="193"/>
                    <a:pt x="982" y="194"/>
                    <a:pt x="989" y="193"/>
                  </a:cubicBezTo>
                  <a:cubicBezTo>
                    <a:pt x="995" y="192"/>
                    <a:pt x="995" y="188"/>
                    <a:pt x="998" y="187"/>
                  </a:cubicBezTo>
                  <a:cubicBezTo>
                    <a:pt x="1001" y="185"/>
                    <a:pt x="1008" y="182"/>
                    <a:pt x="1009" y="179"/>
                  </a:cubicBezTo>
                  <a:cubicBezTo>
                    <a:pt x="1011" y="176"/>
                    <a:pt x="1026" y="171"/>
                    <a:pt x="1029" y="172"/>
                  </a:cubicBezTo>
                  <a:cubicBezTo>
                    <a:pt x="1032" y="172"/>
                    <a:pt x="1032" y="166"/>
                    <a:pt x="1034" y="166"/>
                  </a:cubicBezTo>
                  <a:cubicBezTo>
                    <a:pt x="1036" y="166"/>
                    <a:pt x="1044" y="162"/>
                    <a:pt x="1048" y="160"/>
                  </a:cubicBezTo>
                  <a:cubicBezTo>
                    <a:pt x="1051" y="159"/>
                    <a:pt x="1053" y="156"/>
                    <a:pt x="1053" y="153"/>
                  </a:cubicBezTo>
                  <a:cubicBezTo>
                    <a:pt x="1053" y="151"/>
                    <a:pt x="1048" y="152"/>
                    <a:pt x="1048" y="150"/>
                  </a:cubicBezTo>
                  <a:cubicBezTo>
                    <a:pt x="1047" y="148"/>
                    <a:pt x="1050" y="149"/>
                    <a:pt x="1053" y="148"/>
                  </a:cubicBezTo>
                  <a:cubicBezTo>
                    <a:pt x="1057" y="146"/>
                    <a:pt x="1053" y="142"/>
                    <a:pt x="1051" y="142"/>
                  </a:cubicBezTo>
                  <a:cubicBezTo>
                    <a:pt x="1048" y="143"/>
                    <a:pt x="1052" y="140"/>
                    <a:pt x="1050" y="137"/>
                  </a:cubicBezTo>
                  <a:cubicBezTo>
                    <a:pt x="1047" y="134"/>
                    <a:pt x="1042" y="139"/>
                    <a:pt x="1042" y="136"/>
                  </a:cubicBezTo>
                  <a:cubicBezTo>
                    <a:pt x="1042" y="132"/>
                    <a:pt x="1042" y="128"/>
                    <a:pt x="1040" y="126"/>
                  </a:cubicBezTo>
                  <a:cubicBezTo>
                    <a:pt x="1038" y="124"/>
                    <a:pt x="1034" y="130"/>
                    <a:pt x="1030" y="127"/>
                  </a:cubicBezTo>
                  <a:cubicBezTo>
                    <a:pt x="1026" y="124"/>
                    <a:pt x="1014" y="122"/>
                    <a:pt x="1014" y="123"/>
                  </a:cubicBezTo>
                  <a:cubicBezTo>
                    <a:pt x="1014" y="124"/>
                    <a:pt x="1008" y="121"/>
                    <a:pt x="1007" y="122"/>
                  </a:cubicBezTo>
                  <a:cubicBezTo>
                    <a:pt x="1006" y="124"/>
                    <a:pt x="996" y="123"/>
                    <a:pt x="993" y="123"/>
                  </a:cubicBezTo>
                  <a:cubicBezTo>
                    <a:pt x="990" y="122"/>
                    <a:pt x="986" y="124"/>
                    <a:pt x="986" y="127"/>
                  </a:cubicBezTo>
                  <a:cubicBezTo>
                    <a:pt x="985" y="130"/>
                    <a:pt x="974" y="129"/>
                    <a:pt x="971" y="128"/>
                  </a:cubicBezTo>
                  <a:cubicBezTo>
                    <a:pt x="969" y="128"/>
                    <a:pt x="980" y="119"/>
                    <a:pt x="980" y="118"/>
                  </a:cubicBezTo>
                  <a:cubicBezTo>
                    <a:pt x="980" y="116"/>
                    <a:pt x="962" y="118"/>
                    <a:pt x="961" y="116"/>
                  </a:cubicBezTo>
                  <a:cubicBezTo>
                    <a:pt x="960" y="115"/>
                    <a:pt x="952" y="114"/>
                    <a:pt x="948" y="114"/>
                  </a:cubicBezTo>
                  <a:cubicBezTo>
                    <a:pt x="944" y="114"/>
                    <a:pt x="948" y="113"/>
                    <a:pt x="951" y="113"/>
                  </a:cubicBezTo>
                  <a:cubicBezTo>
                    <a:pt x="955" y="113"/>
                    <a:pt x="958" y="110"/>
                    <a:pt x="962" y="109"/>
                  </a:cubicBezTo>
                  <a:cubicBezTo>
                    <a:pt x="965" y="108"/>
                    <a:pt x="965" y="107"/>
                    <a:pt x="963" y="105"/>
                  </a:cubicBezTo>
                  <a:cubicBezTo>
                    <a:pt x="961" y="102"/>
                    <a:pt x="957" y="103"/>
                    <a:pt x="953" y="102"/>
                  </a:cubicBezTo>
                  <a:cubicBezTo>
                    <a:pt x="950" y="101"/>
                    <a:pt x="945" y="99"/>
                    <a:pt x="942" y="99"/>
                  </a:cubicBezTo>
                  <a:cubicBezTo>
                    <a:pt x="938" y="99"/>
                    <a:pt x="935" y="101"/>
                    <a:pt x="927" y="102"/>
                  </a:cubicBezTo>
                  <a:cubicBezTo>
                    <a:pt x="919" y="104"/>
                    <a:pt x="918" y="110"/>
                    <a:pt x="914" y="112"/>
                  </a:cubicBezTo>
                  <a:cubicBezTo>
                    <a:pt x="910" y="114"/>
                    <a:pt x="903" y="121"/>
                    <a:pt x="907" y="122"/>
                  </a:cubicBezTo>
                  <a:cubicBezTo>
                    <a:pt x="910" y="122"/>
                    <a:pt x="908" y="124"/>
                    <a:pt x="909" y="126"/>
                  </a:cubicBezTo>
                  <a:cubicBezTo>
                    <a:pt x="909" y="129"/>
                    <a:pt x="906" y="129"/>
                    <a:pt x="902" y="128"/>
                  </a:cubicBezTo>
                  <a:cubicBezTo>
                    <a:pt x="899" y="128"/>
                    <a:pt x="885" y="128"/>
                    <a:pt x="885" y="131"/>
                  </a:cubicBezTo>
                  <a:cubicBezTo>
                    <a:pt x="885" y="134"/>
                    <a:pt x="893" y="135"/>
                    <a:pt x="893" y="136"/>
                  </a:cubicBezTo>
                  <a:cubicBezTo>
                    <a:pt x="892" y="138"/>
                    <a:pt x="887" y="136"/>
                    <a:pt x="884" y="135"/>
                  </a:cubicBezTo>
                  <a:cubicBezTo>
                    <a:pt x="881" y="133"/>
                    <a:pt x="875" y="134"/>
                    <a:pt x="874" y="137"/>
                  </a:cubicBezTo>
                  <a:cubicBezTo>
                    <a:pt x="873" y="140"/>
                    <a:pt x="868" y="139"/>
                    <a:pt x="867" y="138"/>
                  </a:cubicBezTo>
                  <a:cubicBezTo>
                    <a:pt x="865" y="138"/>
                    <a:pt x="862" y="140"/>
                    <a:pt x="860" y="139"/>
                  </a:cubicBezTo>
                  <a:cubicBezTo>
                    <a:pt x="857" y="138"/>
                    <a:pt x="865" y="134"/>
                    <a:pt x="863" y="133"/>
                  </a:cubicBezTo>
                  <a:cubicBezTo>
                    <a:pt x="861" y="131"/>
                    <a:pt x="853" y="132"/>
                    <a:pt x="852" y="135"/>
                  </a:cubicBezTo>
                  <a:cubicBezTo>
                    <a:pt x="851" y="138"/>
                    <a:pt x="846" y="133"/>
                    <a:pt x="845" y="134"/>
                  </a:cubicBezTo>
                  <a:cubicBezTo>
                    <a:pt x="843" y="135"/>
                    <a:pt x="841" y="136"/>
                    <a:pt x="837" y="138"/>
                  </a:cubicBezTo>
                  <a:cubicBezTo>
                    <a:pt x="834" y="139"/>
                    <a:pt x="828" y="136"/>
                    <a:pt x="826" y="139"/>
                  </a:cubicBezTo>
                  <a:cubicBezTo>
                    <a:pt x="825" y="142"/>
                    <a:pt x="833" y="142"/>
                    <a:pt x="833" y="144"/>
                  </a:cubicBezTo>
                  <a:cubicBezTo>
                    <a:pt x="833" y="145"/>
                    <a:pt x="815" y="145"/>
                    <a:pt x="815" y="146"/>
                  </a:cubicBezTo>
                  <a:cubicBezTo>
                    <a:pt x="814" y="148"/>
                    <a:pt x="808" y="148"/>
                    <a:pt x="800" y="148"/>
                  </a:cubicBezTo>
                  <a:cubicBezTo>
                    <a:pt x="793" y="149"/>
                    <a:pt x="796" y="152"/>
                    <a:pt x="790" y="153"/>
                  </a:cubicBezTo>
                  <a:cubicBezTo>
                    <a:pt x="784" y="155"/>
                    <a:pt x="781" y="155"/>
                    <a:pt x="779" y="158"/>
                  </a:cubicBezTo>
                  <a:cubicBezTo>
                    <a:pt x="777" y="161"/>
                    <a:pt x="773" y="161"/>
                    <a:pt x="771" y="159"/>
                  </a:cubicBezTo>
                  <a:cubicBezTo>
                    <a:pt x="769" y="157"/>
                    <a:pt x="763" y="160"/>
                    <a:pt x="766" y="160"/>
                  </a:cubicBezTo>
                  <a:cubicBezTo>
                    <a:pt x="769" y="161"/>
                    <a:pt x="766" y="164"/>
                    <a:pt x="764" y="163"/>
                  </a:cubicBezTo>
                  <a:cubicBezTo>
                    <a:pt x="763" y="162"/>
                    <a:pt x="757" y="166"/>
                    <a:pt x="760" y="166"/>
                  </a:cubicBezTo>
                  <a:cubicBezTo>
                    <a:pt x="763" y="166"/>
                    <a:pt x="765" y="168"/>
                    <a:pt x="763" y="170"/>
                  </a:cubicBezTo>
                  <a:cubicBezTo>
                    <a:pt x="762" y="172"/>
                    <a:pt x="755" y="168"/>
                    <a:pt x="754" y="169"/>
                  </a:cubicBezTo>
                  <a:cubicBezTo>
                    <a:pt x="752" y="171"/>
                    <a:pt x="757" y="173"/>
                    <a:pt x="760" y="173"/>
                  </a:cubicBezTo>
                  <a:cubicBezTo>
                    <a:pt x="763" y="173"/>
                    <a:pt x="764" y="175"/>
                    <a:pt x="765" y="177"/>
                  </a:cubicBezTo>
                  <a:cubicBezTo>
                    <a:pt x="765" y="179"/>
                    <a:pt x="758" y="175"/>
                    <a:pt x="756" y="177"/>
                  </a:cubicBezTo>
                  <a:cubicBezTo>
                    <a:pt x="755" y="179"/>
                    <a:pt x="757" y="180"/>
                    <a:pt x="761" y="180"/>
                  </a:cubicBezTo>
                  <a:cubicBezTo>
                    <a:pt x="764" y="181"/>
                    <a:pt x="761" y="182"/>
                    <a:pt x="764" y="184"/>
                  </a:cubicBezTo>
                  <a:cubicBezTo>
                    <a:pt x="764" y="184"/>
                    <a:pt x="765" y="185"/>
                    <a:pt x="765" y="185"/>
                  </a:cubicBezTo>
                  <a:cubicBezTo>
                    <a:pt x="766" y="187"/>
                    <a:pt x="763" y="188"/>
                    <a:pt x="764" y="190"/>
                  </a:cubicBezTo>
                  <a:cubicBezTo>
                    <a:pt x="764" y="192"/>
                    <a:pt x="760" y="193"/>
                    <a:pt x="760" y="191"/>
                  </a:cubicBezTo>
                  <a:cubicBezTo>
                    <a:pt x="760" y="189"/>
                    <a:pt x="752" y="188"/>
                    <a:pt x="750" y="190"/>
                  </a:cubicBezTo>
                  <a:cubicBezTo>
                    <a:pt x="748" y="192"/>
                    <a:pt x="747" y="194"/>
                    <a:pt x="744" y="192"/>
                  </a:cubicBezTo>
                  <a:cubicBezTo>
                    <a:pt x="742" y="190"/>
                    <a:pt x="736" y="192"/>
                    <a:pt x="728" y="193"/>
                  </a:cubicBezTo>
                  <a:cubicBezTo>
                    <a:pt x="720" y="193"/>
                    <a:pt x="703" y="194"/>
                    <a:pt x="699" y="195"/>
                  </a:cubicBezTo>
                  <a:cubicBezTo>
                    <a:pt x="694" y="197"/>
                    <a:pt x="691" y="203"/>
                    <a:pt x="695" y="206"/>
                  </a:cubicBezTo>
                  <a:cubicBezTo>
                    <a:pt x="699" y="210"/>
                    <a:pt x="695" y="212"/>
                    <a:pt x="695" y="214"/>
                  </a:cubicBezTo>
                  <a:cubicBezTo>
                    <a:pt x="695" y="217"/>
                    <a:pt x="705" y="222"/>
                    <a:pt x="710" y="223"/>
                  </a:cubicBezTo>
                  <a:cubicBezTo>
                    <a:pt x="716" y="223"/>
                    <a:pt x="720" y="230"/>
                    <a:pt x="717" y="234"/>
                  </a:cubicBezTo>
                  <a:cubicBezTo>
                    <a:pt x="714" y="238"/>
                    <a:pt x="704" y="232"/>
                    <a:pt x="698" y="227"/>
                  </a:cubicBezTo>
                  <a:cubicBezTo>
                    <a:pt x="691" y="222"/>
                    <a:pt x="677" y="220"/>
                    <a:pt x="672" y="221"/>
                  </a:cubicBezTo>
                  <a:cubicBezTo>
                    <a:pt x="667" y="221"/>
                    <a:pt x="670" y="216"/>
                    <a:pt x="664" y="217"/>
                  </a:cubicBezTo>
                  <a:cubicBezTo>
                    <a:pt x="657" y="217"/>
                    <a:pt x="652" y="222"/>
                    <a:pt x="656" y="222"/>
                  </a:cubicBezTo>
                  <a:cubicBezTo>
                    <a:pt x="661" y="222"/>
                    <a:pt x="663" y="222"/>
                    <a:pt x="661" y="224"/>
                  </a:cubicBezTo>
                  <a:cubicBezTo>
                    <a:pt x="659" y="226"/>
                    <a:pt x="662" y="225"/>
                    <a:pt x="667" y="228"/>
                  </a:cubicBezTo>
                  <a:cubicBezTo>
                    <a:pt x="672" y="230"/>
                    <a:pt x="663" y="233"/>
                    <a:pt x="658" y="229"/>
                  </a:cubicBezTo>
                  <a:cubicBezTo>
                    <a:pt x="653" y="226"/>
                    <a:pt x="647" y="229"/>
                    <a:pt x="646" y="232"/>
                  </a:cubicBezTo>
                  <a:cubicBezTo>
                    <a:pt x="644" y="234"/>
                    <a:pt x="652" y="242"/>
                    <a:pt x="661" y="243"/>
                  </a:cubicBezTo>
                  <a:cubicBezTo>
                    <a:pt x="670" y="245"/>
                    <a:pt x="667" y="248"/>
                    <a:pt x="671" y="249"/>
                  </a:cubicBezTo>
                  <a:cubicBezTo>
                    <a:pt x="675" y="251"/>
                    <a:pt x="672" y="252"/>
                    <a:pt x="669" y="252"/>
                  </a:cubicBezTo>
                  <a:cubicBezTo>
                    <a:pt x="666" y="253"/>
                    <a:pt x="661" y="248"/>
                    <a:pt x="656" y="246"/>
                  </a:cubicBezTo>
                  <a:cubicBezTo>
                    <a:pt x="652" y="243"/>
                    <a:pt x="640" y="247"/>
                    <a:pt x="637" y="244"/>
                  </a:cubicBezTo>
                  <a:cubicBezTo>
                    <a:pt x="635" y="241"/>
                    <a:pt x="639" y="239"/>
                    <a:pt x="636" y="237"/>
                  </a:cubicBezTo>
                  <a:cubicBezTo>
                    <a:pt x="634" y="235"/>
                    <a:pt x="636" y="230"/>
                    <a:pt x="639" y="226"/>
                  </a:cubicBezTo>
                  <a:cubicBezTo>
                    <a:pt x="642" y="221"/>
                    <a:pt x="639" y="213"/>
                    <a:pt x="634" y="212"/>
                  </a:cubicBezTo>
                  <a:cubicBezTo>
                    <a:pt x="630" y="210"/>
                    <a:pt x="630" y="215"/>
                    <a:pt x="631" y="216"/>
                  </a:cubicBezTo>
                  <a:cubicBezTo>
                    <a:pt x="632" y="217"/>
                    <a:pt x="632" y="224"/>
                    <a:pt x="628" y="228"/>
                  </a:cubicBezTo>
                  <a:cubicBezTo>
                    <a:pt x="625" y="232"/>
                    <a:pt x="615" y="232"/>
                    <a:pt x="615" y="235"/>
                  </a:cubicBezTo>
                  <a:cubicBezTo>
                    <a:pt x="615" y="238"/>
                    <a:pt x="608" y="240"/>
                    <a:pt x="610" y="242"/>
                  </a:cubicBezTo>
                  <a:cubicBezTo>
                    <a:pt x="613" y="244"/>
                    <a:pt x="622" y="254"/>
                    <a:pt x="623" y="257"/>
                  </a:cubicBezTo>
                  <a:cubicBezTo>
                    <a:pt x="625" y="261"/>
                    <a:pt x="615" y="271"/>
                    <a:pt x="617" y="276"/>
                  </a:cubicBezTo>
                  <a:cubicBezTo>
                    <a:pt x="618" y="282"/>
                    <a:pt x="615" y="285"/>
                    <a:pt x="617" y="288"/>
                  </a:cubicBezTo>
                  <a:cubicBezTo>
                    <a:pt x="619" y="291"/>
                    <a:pt x="623" y="288"/>
                    <a:pt x="626" y="289"/>
                  </a:cubicBezTo>
                  <a:cubicBezTo>
                    <a:pt x="628" y="290"/>
                    <a:pt x="633" y="288"/>
                    <a:pt x="639" y="286"/>
                  </a:cubicBezTo>
                  <a:cubicBezTo>
                    <a:pt x="645" y="285"/>
                    <a:pt x="656" y="292"/>
                    <a:pt x="661" y="294"/>
                  </a:cubicBezTo>
                  <a:cubicBezTo>
                    <a:pt x="665" y="296"/>
                    <a:pt x="663" y="299"/>
                    <a:pt x="665" y="302"/>
                  </a:cubicBezTo>
                  <a:cubicBezTo>
                    <a:pt x="667" y="306"/>
                    <a:pt x="660" y="306"/>
                    <a:pt x="660" y="311"/>
                  </a:cubicBezTo>
                  <a:cubicBezTo>
                    <a:pt x="659" y="316"/>
                    <a:pt x="672" y="318"/>
                    <a:pt x="673" y="319"/>
                  </a:cubicBezTo>
                  <a:cubicBezTo>
                    <a:pt x="673" y="321"/>
                    <a:pt x="664" y="320"/>
                    <a:pt x="660" y="318"/>
                  </a:cubicBezTo>
                  <a:cubicBezTo>
                    <a:pt x="656" y="317"/>
                    <a:pt x="656" y="312"/>
                    <a:pt x="655" y="311"/>
                  </a:cubicBezTo>
                  <a:cubicBezTo>
                    <a:pt x="654" y="310"/>
                    <a:pt x="657" y="306"/>
                    <a:pt x="658" y="303"/>
                  </a:cubicBezTo>
                  <a:cubicBezTo>
                    <a:pt x="658" y="300"/>
                    <a:pt x="653" y="298"/>
                    <a:pt x="652" y="296"/>
                  </a:cubicBezTo>
                  <a:cubicBezTo>
                    <a:pt x="650" y="294"/>
                    <a:pt x="648" y="291"/>
                    <a:pt x="645" y="291"/>
                  </a:cubicBezTo>
                  <a:cubicBezTo>
                    <a:pt x="642" y="292"/>
                    <a:pt x="631" y="293"/>
                    <a:pt x="627" y="296"/>
                  </a:cubicBezTo>
                  <a:cubicBezTo>
                    <a:pt x="624" y="299"/>
                    <a:pt x="628" y="307"/>
                    <a:pt x="630" y="312"/>
                  </a:cubicBezTo>
                  <a:cubicBezTo>
                    <a:pt x="632" y="316"/>
                    <a:pt x="620" y="322"/>
                    <a:pt x="620" y="325"/>
                  </a:cubicBezTo>
                  <a:cubicBezTo>
                    <a:pt x="621" y="328"/>
                    <a:pt x="617" y="330"/>
                    <a:pt x="612" y="332"/>
                  </a:cubicBezTo>
                  <a:cubicBezTo>
                    <a:pt x="607" y="335"/>
                    <a:pt x="601" y="337"/>
                    <a:pt x="602" y="341"/>
                  </a:cubicBezTo>
                  <a:cubicBezTo>
                    <a:pt x="602" y="346"/>
                    <a:pt x="595" y="343"/>
                    <a:pt x="591" y="341"/>
                  </a:cubicBezTo>
                  <a:cubicBezTo>
                    <a:pt x="588" y="339"/>
                    <a:pt x="583" y="343"/>
                    <a:pt x="578" y="342"/>
                  </a:cubicBezTo>
                  <a:cubicBezTo>
                    <a:pt x="573" y="342"/>
                    <a:pt x="573" y="338"/>
                    <a:pt x="569" y="340"/>
                  </a:cubicBezTo>
                  <a:cubicBezTo>
                    <a:pt x="565" y="341"/>
                    <a:pt x="563" y="338"/>
                    <a:pt x="564" y="335"/>
                  </a:cubicBezTo>
                  <a:cubicBezTo>
                    <a:pt x="565" y="332"/>
                    <a:pt x="570" y="334"/>
                    <a:pt x="570" y="336"/>
                  </a:cubicBezTo>
                  <a:cubicBezTo>
                    <a:pt x="570" y="338"/>
                    <a:pt x="573" y="337"/>
                    <a:pt x="576" y="336"/>
                  </a:cubicBezTo>
                  <a:cubicBezTo>
                    <a:pt x="580" y="334"/>
                    <a:pt x="578" y="338"/>
                    <a:pt x="583" y="338"/>
                  </a:cubicBezTo>
                  <a:cubicBezTo>
                    <a:pt x="588" y="339"/>
                    <a:pt x="585" y="336"/>
                    <a:pt x="589" y="336"/>
                  </a:cubicBezTo>
                  <a:cubicBezTo>
                    <a:pt x="592" y="336"/>
                    <a:pt x="593" y="335"/>
                    <a:pt x="591" y="333"/>
                  </a:cubicBezTo>
                  <a:cubicBezTo>
                    <a:pt x="590" y="332"/>
                    <a:pt x="594" y="330"/>
                    <a:pt x="596" y="329"/>
                  </a:cubicBezTo>
                  <a:cubicBezTo>
                    <a:pt x="599" y="328"/>
                    <a:pt x="598" y="324"/>
                    <a:pt x="600" y="323"/>
                  </a:cubicBezTo>
                  <a:cubicBezTo>
                    <a:pt x="602" y="322"/>
                    <a:pt x="601" y="320"/>
                    <a:pt x="603" y="320"/>
                  </a:cubicBezTo>
                  <a:cubicBezTo>
                    <a:pt x="605" y="319"/>
                    <a:pt x="606" y="316"/>
                    <a:pt x="608" y="316"/>
                  </a:cubicBezTo>
                  <a:cubicBezTo>
                    <a:pt x="611" y="316"/>
                    <a:pt x="612" y="312"/>
                    <a:pt x="610" y="311"/>
                  </a:cubicBezTo>
                  <a:cubicBezTo>
                    <a:pt x="609" y="309"/>
                    <a:pt x="611" y="304"/>
                    <a:pt x="613" y="303"/>
                  </a:cubicBezTo>
                  <a:cubicBezTo>
                    <a:pt x="616" y="302"/>
                    <a:pt x="616" y="300"/>
                    <a:pt x="614" y="299"/>
                  </a:cubicBezTo>
                  <a:cubicBezTo>
                    <a:pt x="612" y="297"/>
                    <a:pt x="604" y="292"/>
                    <a:pt x="605" y="289"/>
                  </a:cubicBezTo>
                  <a:cubicBezTo>
                    <a:pt x="605" y="286"/>
                    <a:pt x="604" y="280"/>
                    <a:pt x="605" y="278"/>
                  </a:cubicBezTo>
                  <a:cubicBezTo>
                    <a:pt x="606" y="275"/>
                    <a:pt x="605" y="270"/>
                    <a:pt x="604" y="267"/>
                  </a:cubicBezTo>
                  <a:cubicBezTo>
                    <a:pt x="604" y="264"/>
                    <a:pt x="606" y="261"/>
                    <a:pt x="607" y="255"/>
                  </a:cubicBezTo>
                  <a:cubicBezTo>
                    <a:pt x="608" y="250"/>
                    <a:pt x="601" y="244"/>
                    <a:pt x="598" y="242"/>
                  </a:cubicBezTo>
                  <a:cubicBezTo>
                    <a:pt x="595" y="241"/>
                    <a:pt x="597" y="238"/>
                    <a:pt x="602" y="234"/>
                  </a:cubicBezTo>
                  <a:cubicBezTo>
                    <a:pt x="607" y="230"/>
                    <a:pt x="607" y="217"/>
                    <a:pt x="607" y="215"/>
                  </a:cubicBezTo>
                  <a:cubicBezTo>
                    <a:pt x="606" y="212"/>
                    <a:pt x="596" y="210"/>
                    <a:pt x="593" y="210"/>
                  </a:cubicBezTo>
                  <a:cubicBezTo>
                    <a:pt x="589" y="210"/>
                    <a:pt x="575" y="210"/>
                    <a:pt x="571" y="209"/>
                  </a:cubicBezTo>
                  <a:cubicBezTo>
                    <a:pt x="568" y="208"/>
                    <a:pt x="566" y="212"/>
                    <a:pt x="565" y="215"/>
                  </a:cubicBezTo>
                  <a:cubicBezTo>
                    <a:pt x="563" y="219"/>
                    <a:pt x="559" y="224"/>
                    <a:pt x="557" y="231"/>
                  </a:cubicBezTo>
                  <a:cubicBezTo>
                    <a:pt x="555" y="239"/>
                    <a:pt x="546" y="241"/>
                    <a:pt x="542" y="243"/>
                  </a:cubicBezTo>
                  <a:cubicBezTo>
                    <a:pt x="538" y="245"/>
                    <a:pt x="536" y="250"/>
                    <a:pt x="538" y="253"/>
                  </a:cubicBezTo>
                  <a:cubicBezTo>
                    <a:pt x="539" y="255"/>
                    <a:pt x="542" y="253"/>
                    <a:pt x="544" y="254"/>
                  </a:cubicBezTo>
                  <a:cubicBezTo>
                    <a:pt x="546" y="255"/>
                    <a:pt x="544" y="262"/>
                    <a:pt x="543" y="263"/>
                  </a:cubicBezTo>
                  <a:cubicBezTo>
                    <a:pt x="541" y="264"/>
                    <a:pt x="545" y="267"/>
                    <a:pt x="542" y="269"/>
                  </a:cubicBezTo>
                  <a:cubicBezTo>
                    <a:pt x="539" y="270"/>
                    <a:pt x="536" y="274"/>
                    <a:pt x="538" y="276"/>
                  </a:cubicBezTo>
                  <a:cubicBezTo>
                    <a:pt x="540" y="278"/>
                    <a:pt x="548" y="279"/>
                    <a:pt x="551" y="281"/>
                  </a:cubicBezTo>
                  <a:cubicBezTo>
                    <a:pt x="555" y="283"/>
                    <a:pt x="554" y="287"/>
                    <a:pt x="556" y="290"/>
                  </a:cubicBezTo>
                  <a:cubicBezTo>
                    <a:pt x="559" y="294"/>
                    <a:pt x="562" y="292"/>
                    <a:pt x="563" y="294"/>
                  </a:cubicBezTo>
                  <a:cubicBezTo>
                    <a:pt x="564" y="296"/>
                    <a:pt x="558" y="305"/>
                    <a:pt x="556" y="305"/>
                  </a:cubicBezTo>
                  <a:cubicBezTo>
                    <a:pt x="554" y="305"/>
                    <a:pt x="545" y="296"/>
                    <a:pt x="542" y="294"/>
                  </a:cubicBezTo>
                  <a:cubicBezTo>
                    <a:pt x="540" y="292"/>
                    <a:pt x="529" y="289"/>
                    <a:pt x="524" y="286"/>
                  </a:cubicBezTo>
                  <a:cubicBezTo>
                    <a:pt x="519" y="284"/>
                    <a:pt x="515" y="284"/>
                    <a:pt x="509" y="280"/>
                  </a:cubicBezTo>
                  <a:cubicBezTo>
                    <a:pt x="504" y="276"/>
                    <a:pt x="499" y="275"/>
                    <a:pt x="488" y="275"/>
                  </a:cubicBezTo>
                  <a:cubicBezTo>
                    <a:pt x="478" y="275"/>
                    <a:pt x="471" y="272"/>
                    <a:pt x="468" y="273"/>
                  </a:cubicBezTo>
                  <a:cubicBezTo>
                    <a:pt x="464" y="273"/>
                    <a:pt x="466" y="269"/>
                    <a:pt x="460" y="267"/>
                  </a:cubicBezTo>
                  <a:cubicBezTo>
                    <a:pt x="453" y="264"/>
                    <a:pt x="449" y="260"/>
                    <a:pt x="446" y="262"/>
                  </a:cubicBezTo>
                  <a:cubicBezTo>
                    <a:pt x="442" y="264"/>
                    <a:pt x="444" y="271"/>
                    <a:pt x="449" y="272"/>
                  </a:cubicBezTo>
                  <a:cubicBezTo>
                    <a:pt x="454" y="272"/>
                    <a:pt x="452" y="275"/>
                    <a:pt x="457" y="275"/>
                  </a:cubicBezTo>
                  <a:cubicBezTo>
                    <a:pt x="463" y="275"/>
                    <a:pt x="465" y="277"/>
                    <a:pt x="465" y="280"/>
                  </a:cubicBezTo>
                  <a:cubicBezTo>
                    <a:pt x="464" y="284"/>
                    <a:pt x="467" y="287"/>
                    <a:pt x="470" y="289"/>
                  </a:cubicBezTo>
                  <a:cubicBezTo>
                    <a:pt x="472" y="292"/>
                    <a:pt x="471" y="296"/>
                    <a:pt x="466" y="296"/>
                  </a:cubicBezTo>
                  <a:cubicBezTo>
                    <a:pt x="462" y="296"/>
                    <a:pt x="457" y="296"/>
                    <a:pt x="459" y="299"/>
                  </a:cubicBezTo>
                  <a:cubicBezTo>
                    <a:pt x="461" y="303"/>
                    <a:pt x="457" y="303"/>
                    <a:pt x="453" y="302"/>
                  </a:cubicBezTo>
                  <a:cubicBezTo>
                    <a:pt x="448" y="300"/>
                    <a:pt x="451" y="297"/>
                    <a:pt x="453" y="295"/>
                  </a:cubicBezTo>
                  <a:cubicBezTo>
                    <a:pt x="455" y="293"/>
                    <a:pt x="449" y="291"/>
                    <a:pt x="446" y="290"/>
                  </a:cubicBezTo>
                  <a:cubicBezTo>
                    <a:pt x="443" y="289"/>
                    <a:pt x="432" y="297"/>
                    <a:pt x="429" y="299"/>
                  </a:cubicBezTo>
                  <a:cubicBezTo>
                    <a:pt x="425" y="300"/>
                    <a:pt x="418" y="297"/>
                    <a:pt x="410" y="299"/>
                  </a:cubicBezTo>
                  <a:cubicBezTo>
                    <a:pt x="402" y="301"/>
                    <a:pt x="402" y="307"/>
                    <a:pt x="399" y="306"/>
                  </a:cubicBezTo>
                  <a:cubicBezTo>
                    <a:pt x="396" y="306"/>
                    <a:pt x="387" y="307"/>
                    <a:pt x="384" y="305"/>
                  </a:cubicBezTo>
                  <a:cubicBezTo>
                    <a:pt x="381" y="303"/>
                    <a:pt x="383" y="302"/>
                    <a:pt x="387" y="302"/>
                  </a:cubicBezTo>
                  <a:cubicBezTo>
                    <a:pt x="390" y="302"/>
                    <a:pt x="391" y="301"/>
                    <a:pt x="389" y="299"/>
                  </a:cubicBezTo>
                  <a:cubicBezTo>
                    <a:pt x="387" y="296"/>
                    <a:pt x="392" y="293"/>
                    <a:pt x="392" y="291"/>
                  </a:cubicBezTo>
                  <a:cubicBezTo>
                    <a:pt x="392" y="289"/>
                    <a:pt x="379" y="294"/>
                    <a:pt x="377" y="296"/>
                  </a:cubicBezTo>
                  <a:cubicBezTo>
                    <a:pt x="374" y="297"/>
                    <a:pt x="377" y="301"/>
                    <a:pt x="374" y="302"/>
                  </a:cubicBezTo>
                  <a:cubicBezTo>
                    <a:pt x="372" y="303"/>
                    <a:pt x="372" y="300"/>
                    <a:pt x="369" y="299"/>
                  </a:cubicBezTo>
                  <a:cubicBezTo>
                    <a:pt x="367" y="298"/>
                    <a:pt x="347" y="302"/>
                    <a:pt x="344" y="307"/>
                  </a:cubicBezTo>
                  <a:cubicBezTo>
                    <a:pt x="340" y="311"/>
                    <a:pt x="333" y="311"/>
                    <a:pt x="333" y="313"/>
                  </a:cubicBezTo>
                  <a:cubicBezTo>
                    <a:pt x="333" y="316"/>
                    <a:pt x="324" y="315"/>
                    <a:pt x="320" y="317"/>
                  </a:cubicBezTo>
                  <a:cubicBezTo>
                    <a:pt x="317" y="319"/>
                    <a:pt x="319" y="326"/>
                    <a:pt x="318" y="329"/>
                  </a:cubicBezTo>
                  <a:cubicBezTo>
                    <a:pt x="317" y="332"/>
                    <a:pt x="303" y="331"/>
                    <a:pt x="299" y="331"/>
                  </a:cubicBezTo>
                  <a:cubicBezTo>
                    <a:pt x="295" y="332"/>
                    <a:pt x="293" y="323"/>
                    <a:pt x="290" y="323"/>
                  </a:cubicBezTo>
                  <a:cubicBezTo>
                    <a:pt x="286" y="322"/>
                    <a:pt x="288" y="318"/>
                    <a:pt x="289" y="316"/>
                  </a:cubicBezTo>
                  <a:cubicBezTo>
                    <a:pt x="290" y="314"/>
                    <a:pt x="293" y="315"/>
                    <a:pt x="297" y="313"/>
                  </a:cubicBezTo>
                  <a:cubicBezTo>
                    <a:pt x="301" y="310"/>
                    <a:pt x="306" y="314"/>
                    <a:pt x="307" y="312"/>
                  </a:cubicBezTo>
                  <a:cubicBezTo>
                    <a:pt x="309" y="310"/>
                    <a:pt x="301" y="306"/>
                    <a:pt x="300" y="301"/>
                  </a:cubicBezTo>
                  <a:cubicBezTo>
                    <a:pt x="300" y="297"/>
                    <a:pt x="291" y="296"/>
                    <a:pt x="286" y="297"/>
                  </a:cubicBezTo>
                  <a:cubicBezTo>
                    <a:pt x="281" y="299"/>
                    <a:pt x="276" y="298"/>
                    <a:pt x="272" y="296"/>
                  </a:cubicBezTo>
                  <a:cubicBezTo>
                    <a:pt x="269" y="294"/>
                    <a:pt x="269" y="299"/>
                    <a:pt x="274" y="300"/>
                  </a:cubicBezTo>
                  <a:cubicBezTo>
                    <a:pt x="279" y="302"/>
                    <a:pt x="277" y="306"/>
                    <a:pt x="277" y="308"/>
                  </a:cubicBezTo>
                  <a:cubicBezTo>
                    <a:pt x="278" y="311"/>
                    <a:pt x="276" y="316"/>
                    <a:pt x="273" y="321"/>
                  </a:cubicBezTo>
                  <a:cubicBezTo>
                    <a:pt x="270" y="325"/>
                    <a:pt x="272" y="325"/>
                    <a:pt x="277" y="325"/>
                  </a:cubicBezTo>
                  <a:cubicBezTo>
                    <a:pt x="281" y="324"/>
                    <a:pt x="281" y="330"/>
                    <a:pt x="281" y="335"/>
                  </a:cubicBezTo>
                  <a:cubicBezTo>
                    <a:pt x="281" y="339"/>
                    <a:pt x="277" y="340"/>
                    <a:pt x="277" y="343"/>
                  </a:cubicBezTo>
                  <a:cubicBezTo>
                    <a:pt x="277" y="346"/>
                    <a:pt x="274" y="342"/>
                    <a:pt x="273" y="343"/>
                  </a:cubicBezTo>
                  <a:cubicBezTo>
                    <a:pt x="271" y="344"/>
                    <a:pt x="270" y="342"/>
                    <a:pt x="269" y="340"/>
                  </a:cubicBezTo>
                  <a:cubicBezTo>
                    <a:pt x="269" y="337"/>
                    <a:pt x="262" y="339"/>
                    <a:pt x="258" y="338"/>
                  </a:cubicBezTo>
                  <a:cubicBezTo>
                    <a:pt x="254" y="337"/>
                    <a:pt x="253" y="338"/>
                    <a:pt x="251" y="341"/>
                  </a:cubicBezTo>
                  <a:cubicBezTo>
                    <a:pt x="249" y="344"/>
                    <a:pt x="244" y="345"/>
                    <a:pt x="241" y="345"/>
                  </a:cubicBezTo>
                  <a:cubicBezTo>
                    <a:pt x="238" y="346"/>
                    <a:pt x="233" y="351"/>
                    <a:pt x="230" y="353"/>
                  </a:cubicBezTo>
                  <a:cubicBezTo>
                    <a:pt x="227" y="355"/>
                    <a:pt x="226" y="359"/>
                    <a:pt x="231" y="363"/>
                  </a:cubicBezTo>
                  <a:cubicBezTo>
                    <a:pt x="235" y="367"/>
                    <a:pt x="236" y="370"/>
                    <a:pt x="235" y="372"/>
                  </a:cubicBezTo>
                  <a:cubicBezTo>
                    <a:pt x="235" y="374"/>
                    <a:pt x="224" y="373"/>
                    <a:pt x="222" y="371"/>
                  </a:cubicBezTo>
                  <a:cubicBezTo>
                    <a:pt x="220" y="369"/>
                    <a:pt x="213" y="368"/>
                    <a:pt x="210" y="368"/>
                  </a:cubicBezTo>
                  <a:cubicBezTo>
                    <a:pt x="208" y="369"/>
                    <a:pt x="201" y="361"/>
                    <a:pt x="197" y="361"/>
                  </a:cubicBezTo>
                  <a:cubicBezTo>
                    <a:pt x="194" y="361"/>
                    <a:pt x="192" y="365"/>
                    <a:pt x="190" y="367"/>
                  </a:cubicBezTo>
                  <a:cubicBezTo>
                    <a:pt x="189" y="369"/>
                    <a:pt x="192" y="370"/>
                    <a:pt x="194" y="374"/>
                  </a:cubicBezTo>
                  <a:cubicBezTo>
                    <a:pt x="195" y="377"/>
                    <a:pt x="202" y="377"/>
                    <a:pt x="205" y="377"/>
                  </a:cubicBezTo>
                  <a:cubicBezTo>
                    <a:pt x="208" y="377"/>
                    <a:pt x="207" y="382"/>
                    <a:pt x="206" y="384"/>
                  </a:cubicBezTo>
                  <a:cubicBezTo>
                    <a:pt x="205" y="386"/>
                    <a:pt x="199" y="388"/>
                    <a:pt x="197" y="386"/>
                  </a:cubicBezTo>
                  <a:cubicBezTo>
                    <a:pt x="196" y="383"/>
                    <a:pt x="189" y="386"/>
                    <a:pt x="188" y="383"/>
                  </a:cubicBezTo>
                  <a:cubicBezTo>
                    <a:pt x="188" y="380"/>
                    <a:pt x="183" y="376"/>
                    <a:pt x="178" y="377"/>
                  </a:cubicBezTo>
                  <a:cubicBezTo>
                    <a:pt x="173" y="378"/>
                    <a:pt x="172" y="375"/>
                    <a:pt x="172" y="371"/>
                  </a:cubicBezTo>
                  <a:cubicBezTo>
                    <a:pt x="173" y="367"/>
                    <a:pt x="169" y="364"/>
                    <a:pt x="170" y="362"/>
                  </a:cubicBezTo>
                  <a:cubicBezTo>
                    <a:pt x="170" y="361"/>
                    <a:pt x="167" y="357"/>
                    <a:pt x="170" y="355"/>
                  </a:cubicBezTo>
                  <a:cubicBezTo>
                    <a:pt x="173" y="353"/>
                    <a:pt x="171" y="350"/>
                    <a:pt x="171" y="348"/>
                  </a:cubicBezTo>
                  <a:cubicBezTo>
                    <a:pt x="171" y="345"/>
                    <a:pt x="166" y="342"/>
                    <a:pt x="162" y="342"/>
                  </a:cubicBezTo>
                  <a:cubicBezTo>
                    <a:pt x="158" y="342"/>
                    <a:pt x="159" y="337"/>
                    <a:pt x="155" y="337"/>
                  </a:cubicBezTo>
                  <a:cubicBezTo>
                    <a:pt x="152" y="336"/>
                    <a:pt x="145" y="330"/>
                    <a:pt x="144" y="327"/>
                  </a:cubicBezTo>
                  <a:cubicBezTo>
                    <a:pt x="144" y="325"/>
                    <a:pt x="138" y="325"/>
                    <a:pt x="140" y="324"/>
                  </a:cubicBezTo>
                  <a:cubicBezTo>
                    <a:pt x="142" y="323"/>
                    <a:pt x="146" y="324"/>
                    <a:pt x="149" y="327"/>
                  </a:cubicBezTo>
                  <a:cubicBezTo>
                    <a:pt x="152" y="330"/>
                    <a:pt x="157" y="333"/>
                    <a:pt x="165" y="334"/>
                  </a:cubicBezTo>
                  <a:cubicBezTo>
                    <a:pt x="173" y="335"/>
                    <a:pt x="176" y="338"/>
                    <a:pt x="185" y="340"/>
                  </a:cubicBezTo>
                  <a:cubicBezTo>
                    <a:pt x="193" y="341"/>
                    <a:pt x="198" y="342"/>
                    <a:pt x="211" y="344"/>
                  </a:cubicBezTo>
                  <a:cubicBezTo>
                    <a:pt x="223" y="346"/>
                    <a:pt x="240" y="333"/>
                    <a:pt x="244" y="330"/>
                  </a:cubicBezTo>
                  <a:cubicBezTo>
                    <a:pt x="247" y="326"/>
                    <a:pt x="243" y="319"/>
                    <a:pt x="243" y="317"/>
                  </a:cubicBezTo>
                  <a:cubicBezTo>
                    <a:pt x="243" y="314"/>
                    <a:pt x="237" y="314"/>
                    <a:pt x="236" y="312"/>
                  </a:cubicBezTo>
                  <a:cubicBezTo>
                    <a:pt x="235" y="310"/>
                    <a:pt x="232" y="306"/>
                    <a:pt x="227" y="306"/>
                  </a:cubicBezTo>
                  <a:cubicBezTo>
                    <a:pt x="222" y="306"/>
                    <a:pt x="221" y="300"/>
                    <a:pt x="217" y="301"/>
                  </a:cubicBezTo>
                  <a:cubicBezTo>
                    <a:pt x="214" y="301"/>
                    <a:pt x="211" y="299"/>
                    <a:pt x="201" y="292"/>
                  </a:cubicBezTo>
                  <a:cubicBezTo>
                    <a:pt x="191" y="286"/>
                    <a:pt x="177" y="281"/>
                    <a:pt x="175" y="282"/>
                  </a:cubicBezTo>
                  <a:cubicBezTo>
                    <a:pt x="172" y="283"/>
                    <a:pt x="170" y="284"/>
                    <a:pt x="169" y="281"/>
                  </a:cubicBezTo>
                  <a:cubicBezTo>
                    <a:pt x="167" y="279"/>
                    <a:pt x="163" y="279"/>
                    <a:pt x="161" y="281"/>
                  </a:cubicBezTo>
                  <a:cubicBezTo>
                    <a:pt x="158" y="283"/>
                    <a:pt x="155" y="279"/>
                    <a:pt x="150" y="281"/>
                  </a:cubicBezTo>
                  <a:cubicBezTo>
                    <a:pt x="145" y="282"/>
                    <a:pt x="143" y="278"/>
                    <a:pt x="144" y="277"/>
                  </a:cubicBezTo>
                  <a:cubicBezTo>
                    <a:pt x="145" y="275"/>
                    <a:pt x="153" y="277"/>
                    <a:pt x="152" y="274"/>
                  </a:cubicBezTo>
                  <a:cubicBezTo>
                    <a:pt x="152" y="272"/>
                    <a:pt x="149" y="274"/>
                    <a:pt x="145" y="271"/>
                  </a:cubicBezTo>
                  <a:cubicBezTo>
                    <a:pt x="140" y="268"/>
                    <a:pt x="138" y="270"/>
                    <a:pt x="137" y="273"/>
                  </a:cubicBezTo>
                  <a:cubicBezTo>
                    <a:pt x="136" y="275"/>
                    <a:pt x="132" y="275"/>
                    <a:pt x="130" y="272"/>
                  </a:cubicBezTo>
                  <a:cubicBezTo>
                    <a:pt x="130" y="272"/>
                    <a:pt x="129" y="272"/>
                    <a:pt x="129" y="272"/>
                  </a:cubicBezTo>
                  <a:cubicBezTo>
                    <a:pt x="128" y="276"/>
                    <a:pt x="126" y="276"/>
                    <a:pt x="123" y="276"/>
                  </a:cubicBezTo>
                  <a:cubicBezTo>
                    <a:pt x="120" y="275"/>
                    <a:pt x="117" y="280"/>
                    <a:pt x="114" y="280"/>
                  </a:cubicBezTo>
                  <a:cubicBezTo>
                    <a:pt x="111" y="280"/>
                    <a:pt x="107" y="284"/>
                    <a:pt x="106" y="287"/>
                  </a:cubicBezTo>
                  <a:cubicBezTo>
                    <a:pt x="106" y="290"/>
                    <a:pt x="102" y="288"/>
                    <a:pt x="102" y="290"/>
                  </a:cubicBezTo>
                  <a:cubicBezTo>
                    <a:pt x="102" y="292"/>
                    <a:pt x="102" y="294"/>
                    <a:pt x="100" y="296"/>
                  </a:cubicBezTo>
                  <a:cubicBezTo>
                    <a:pt x="99" y="298"/>
                    <a:pt x="100" y="299"/>
                    <a:pt x="102" y="303"/>
                  </a:cubicBezTo>
                  <a:cubicBezTo>
                    <a:pt x="104" y="306"/>
                    <a:pt x="107" y="306"/>
                    <a:pt x="109" y="307"/>
                  </a:cubicBezTo>
                  <a:cubicBezTo>
                    <a:pt x="111" y="308"/>
                    <a:pt x="117" y="313"/>
                    <a:pt x="117" y="315"/>
                  </a:cubicBezTo>
                  <a:cubicBezTo>
                    <a:pt x="117" y="317"/>
                    <a:pt x="112" y="322"/>
                    <a:pt x="110" y="323"/>
                  </a:cubicBezTo>
                  <a:cubicBezTo>
                    <a:pt x="108" y="325"/>
                    <a:pt x="105" y="328"/>
                    <a:pt x="107" y="330"/>
                  </a:cubicBezTo>
                  <a:cubicBezTo>
                    <a:pt x="108" y="332"/>
                    <a:pt x="114" y="340"/>
                    <a:pt x="117" y="347"/>
                  </a:cubicBezTo>
                  <a:cubicBezTo>
                    <a:pt x="121" y="354"/>
                    <a:pt x="116" y="351"/>
                    <a:pt x="114" y="354"/>
                  </a:cubicBezTo>
                  <a:cubicBezTo>
                    <a:pt x="111" y="357"/>
                    <a:pt x="115" y="360"/>
                    <a:pt x="115" y="362"/>
                  </a:cubicBezTo>
                  <a:cubicBezTo>
                    <a:pt x="116" y="364"/>
                    <a:pt x="112" y="364"/>
                    <a:pt x="113" y="366"/>
                  </a:cubicBezTo>
                  <a:cubicBezTo>
                    <a:pt x="113" y="367"/>
                    <a:pt x="118" y="368"/>
                    <a:pt x="118" y="369"/>
                  </a:cubicBezTo>
                  <a:cubicBezTo>
                    <a:pt x="119" y="371"/>
                    <a:pt x="115" y="372"/>
                    <a:pt x="117" y="375"/>
                  </a:cubicBezTo>
                  <a:cubicBezTo>
                    <a:pt x="118" y="378"/>
                    <a:pt x="122" y="378"/>
                    <a:pt x="123" y="381"/>
                  </a:cubicBezTo>
                  <a:cubicBezTo>
                    <a:pt x="123" y="384"/>
                    <a:pt x="115" y="385"/>
                    <a:pt x="116" y="387"/>
                  </a:cubicBezTo>
                  <a:cubicBezTo>
                    <a:pt x="116" y="390"/>
                    <a:pt x="126" y="393"/>
                    <a:pt x="130" y="398"/>
                  </a:cubicBezTo>
                  <a:cubicBezTo>
                    <a:pt x="134" y="403"/>
                    <a:pt x="134" y="405"/>
                    <a:pt x="133" y="407"/>
                  </a:cubicBezTo>
                  <a:cubicBezTo>
                    <a:pt x="131" y="413"/>
                    <a:pt x="119" y="417"/>
                    <a:pt x="116" y="423"/>
                  </a:cubicBezTo>
                  <a:cubicBezTo>
                    <a:pt x="114" y="429"/>
                    <a:pt x="104" y="433"/>
                    <a:pt x="99" y="437"/>
                  </a:cubicBezTo>
                  <a:cubicBezTo>
                    <a:pt x="97" y="439"/>
                    <a:pt x="95" y="442"/>
                    <a:pt x="94" y="444"/>
                  </a:cubicBezTo>
                  <a:cubicBezTo>
                    <a:pt x="96" y="444"/>
                    <a:pt x="97" y="443"/>
                    <a:pt x="98" y="442"/>
                  </a:cubicBezTo>
                  <a:cubicBezTo>
                    <a:pt x="101" y="441"/>
                    <a:pt x="103" y="448"/>
                    <a:pt x="106" y="450"/>
                  </a:cubicBezTo>
                  <a:cubicBezTo>
                    <a:pt x="108" y="452"/>
                    <a:pt x="114" y="450"/>
                    <a:pt x="115" y="452"/>
                  </a:cubicBezTo>
                  <a:cubicBezTo>
                    <a:pt x="117" y="454"/>
                    <a:pt x="114" y="454"/>
                    <a:pt x="110" y="453"/>
                  </a:cubicBezTo>
                  <a:cubicBezTo>
                    <a:pt x="106" y="453"/>
                    <a:pt x="105" y="455"/>
                    <a:pt x="99" y="457"/>
                  </a:cubicBezTo>
                  <a:cubicBezTo>
                    <a:pt x="95" y="459"/>
                    <a:pt x="95" y="460"/>
                    <a:pt x="94" y="461"/>
                  </a:cubicBezTo>
                  <a:cubicBezTo>
                    <a:pt x="96" y="465"/>
                    <a:pt x="93" y="466"/>
                    <a:pt x="91" y="469"/>
                  </a:cubicBezTo>
                  <a:cubicBezTo>
                    <a:pt x="90" y="472"/>
                    <a:pt x="88" y="473"/>
                    <a:pt x="88" y="475"/>
                  </a:cubicBezTo>
                  <a:cubicBezTo>
                    <a:pt x="87" y="477"/>
                    <a:pt x="88" y="478"/>
                    <a:pt x="88" y="481"/>
                  </a:cubicBezTo>
                  <a:cubicBezTo>
                    <a:pt x="89" y="484"/>
                    <a:pt x="89" y="485"/>
                    <a:pt x="91" y="487"/>
                  </a:cubicBezTo>
                  <a:cubicBezTo>
                    <a:pt x="93" y="490"/>
                    <a:pt x="89" y="490"/>
                    <a:pt x="88" y="491"/>
                  </a:cubicBezTo>
                  <a:cubicBezTo>
                    <a:pt x="86" y="492"/>
                    <a:pt x="87" y="495"/>
                    <a:pt x="89" y="497"/>
                  </a:cubicBezTo>
                  <a:cubicBezTo>
                    <a:pt x="91" y="499"/>
                    <a:pt x="91" y="501"/>
                    <a:pt x="91" y="503"/>
                  </a:cubicBezTo>
                  <a:cubicBezTo>
                    <a:pt x="90" y="505"/>
                    <a:pt x="92" y="508"/>
                    <a:pt x="94" y="510"/>
                  </a:cubicBezTo>
                  <a:cubicBezTo>
                    <a:pt x="96" y="511"/>
                    <a:pt x="96" y="516"/>
                    <a:pt x="97" y="517"/>
                  </a:cubicBezTo>
                  <a:cubicBezTo>
                    <a:pt x="99" y="519"/>
                    <a:pt x="100" y="520"/>
                    <a:pt x="103" y="519"/>
                  </a:cubicBezTo>
                  <a:cubicBezTo>
                    <a:pt x="106" y="518"/>
                    <a:pt x="108" y="520"/>
                    <a:pt x="109" y="522"/>
                  </a:cubicBezTo>
                  <a:cubicBezTo>
                    <a:pt x="110" y="524"/>
                    <a:pt x="112" y="523"/>
                    <a:pt x="115" y="522"/>
                  </a:cubicBezTo>
                  <a:cubicBezTo>
                    <a:pt x="118" y="521"/>
                    <a:pt x="124" y="524"/>
                    <a:pt x="125" y="525"/>
                  </a:cubicBezTo>
                  <a:cubicBezTo>
                    <a:pt x="127" y="526"/>
                    <a:pt x="126" y="530"/>
                    <a:pt x="126" y="533"/>
                  </a:cubicBezTo>
                  <a:cubicBezTo>
                    <a:pt x="127" y="535"/>
                    <a:pt x="125" y="539"/>
                    <a:pt x="128" y="541"/>
                  </a:cubicBezTo>
                  <a:cubicBezTo>
                    <a:pt x="130" y="542"/>
                    <a:pt x="130" y="546"/>
                    <a:pt x="133" y="548"/>
                  </a:cubicBezTo>
                  <a:cubicBezTo>
                    <a:pt x="136" y="549"/>
                    <a:pt x="137" y="553"/>
                    <a:pt x="139" y="554"/>
                  </a:cubicBezTo>
                  <a:cubicBezTo>
                    <a:pt x="141" y="554"/>
                    <a:pt x="145" y="557"/>
                    <a:pt x="146" y="560"/>
                  </a:cubicBezTo>
                  <a:cubicBezTo>
                    <a:pt x="146" y="562"/>
                    <a:pt x="142" y="564"/>
                    <a:pt x="140" y="565"/>
                  </a:cubicBezTo>
                  <a:cubicBezTo>
                    <a:pt x="138" y="566"/>
                    <a:pt x="133" y="562"/>
                    <a:pt x="132" y="564"/>
                  </a:cubicBezTo>
                  <a:cubicBezTo>
                    <a:pt x="130" y="565"/>
                    <a:pt x="132" y="569"/>
                    <a:pt x="134" y="574"/>
                  </a:cubicBezTo>
                  <a:cubicBezTo>
                    <a:pt x="135" y="580"/>
                    <a:pt x="136" y="580"/>
                    <a:pt x="138" y="580"/>
                  </a:cubicBezTo>
                  <a:cubicBezTo>
                    <a:pt x="141" y="580"/>
                    <a:pt x="142" y="578"/>
                    <a:pt x="144" y="577"/>
                  </a:cubicBezTo>
                  <a:cubicBezTo>
                    <a:pt x="145" y="576"/>
                    <a:pt x="149" y="578"/>
                    <a:pt x="151" y="577"/>
                  </a:cubicBezTo>
                  <a:cubicBezTo>
                    <a:pt x="153" y="576"/>
                    <a:pt x="159" y="576"/>
                    <a:pt x="160" y="578"/>
                  </a:cubicBezTo>
                  <a:cubicBezTo>
                    <a:pt x="162" y="580"/>
                    <a:pt x="163" y="585"/>
                    <a:pt x="162" y="587"/>
                  </a:cubicBezTo>
                  <a:cubicBezTo>
                    <a:pt x="161" y="588"/>
                    <a:pt x="163" y="590"/>
                    <a:pt x="164" y="593"/>
                  </a:cubicBezTo>
                  <a:cubicBezTo>
                    <a:pt x="166" y="595"/>
                    <a:pt x="171" y="594"/>
                    <a:pt x="173" y="595"/>
                  </a:cubicBezTo>
                  <a:cubicBezTo>
                    <a:pt x="174" y="596"/>
                    <a:pt x="178" y="601"/>
                    <a:pt x="178" y="604"/>
                  </a:cubicBezTo>
                  <a:cubicBezTo>
                    <a:pt x="177" y="606"/>
                    <a:pt x="180" y="607"/>
                    <a:pt x="182" y="606"/>
                  </a:cubicBezTo>
                  <a:cubicBezTo>
                    <a:pt x="184" y="605"/>
                    <a:pt x="185" y="607"/>
                    <a:pt x="187" y="608"/>
                  </a:cubicBezTo>
                  <a:cubicBezTo>
                    <a:pt x="189" y="610"/>
                    <a:pt x="191" y="609"/>
                    <a:pt x="193" y="608"/>
                  </a:cubicBezTo>
                  <a:cubicBezTo>
                    <a:pt x="195" y="607"/>
                    <a:pt x="198" y="606"/>
                    <a:pt x="199" y="607"/>
                  </a:cubicBezTo>
                  <a:cubicBezTo>
                    <a:pt x="200" y="609"/>
                    <a:pt x="204" y="612"/>
                    <a:pt x="204" y="613"/>
                  </a:cubicBezTo>
                  <a:cubicBezTo>
                    <a:pt x="204" y="614"/>
                    <a:pt x="211" y="613"/>
                    <a:pt x="214" y="615"/>
                  </a:cubicBezTo>
                  <a:cubicBezTo>
                    <a:pt x="217" y="616"/>
                    <a:pt x="220" y="616"/>
                    <a:pt x="223" y="617"/>
                  </a:cubicBezTo>
                  <a:cubicBezTo>
                    <a:pt x="226" y="619"/>
                    <a:pt x="229" y="619"/>
                    <a:pt x="230" y="621"/>
                  </a:cubicBezTo>
                  <a:cubicBezTo>
                    <a:pt x="230" y="623"/>
                    <a:pt x="226" y="625"/>
                    <a:pt x="226" y="626"/>
                  </a:cubicBezTo>
                  <a:cubicBezTo>
                    <a:pt x="226" y="627"/>
                    <a:pt x="229" y="628"/>
                    <a:pt x="229" y="629"/>
                  </a:cubicBezTo>
                  <a:cubicBezTo>
                    <a:pt x="229" y="631"/>
                    <a:pt x="226" y="631"/>
                    <a:pt x="225" y="632"/>
                  </a:cubicBezTo>
                  <a:cubicBezTo>
                    <a:pt x="225" y="633"/>
                    <a:pt x="227" y="635"/>
                    <a:pt x="228" y="636"/>
                  </a:cubicBezTo>
                  <a:cubicBezTo>
                    <a:pt x="228" y="638"/>
                    <a:pt x="226" y="642"/>
                    <a:pt x="226" y="643"/>
                  </a:cubicBezTo>
                  <a:cubicBezTo>
                    <a:pt x="226" y="644"/>
                    <a:pt x="218" y="643"/>
                    <a:pt x="216" y="643"/>
                  </a:cubicBezTo>
                  <a:cubicBezTo>
                    <a:pt x="215" y="643"/>
                    <a:pt x="209" y="649"/>
                    <a:pt x="208" y="649"/>
                  </a:cubicBezTo>
                  <a:cubicBezTo>
                    <a:pt x="206" y="649"/>
                    <a:pt x="207" y="652"/>
                    <a:pt x="207" y="654"/>
                  </a:cubicBezTo>
                  <a:cubicBezTo>
                    <a:pt x="213" y="653"/>
                    <a:pt x="218" y="653"/>
                    <a:pt x="219" y="654"/>
                  </a:cubicBezTo>
                  <a:cubicBezTo>
                    <a:pt x="220" y="656"/>
                    <a:pt x="207" y="661"/>
                    <a:pt x="205" y="662"/>
                  </a:cubicBezTo>
                  <a:cubicBezTo>
                    <a:pt x="203" y="663"/>
                    <a:pt x="209" y="666"/>
                    <a:pt x="209" y="668"/>
                  </a:cubicBezTo>
                  <a:cubicBezTo>
                    <a:pt x="209" y="670"/>
                    <a:pt x="202" y="671"/>
                    <a:pt x="203" y="675"/>
                  </a:cubicBezTo>
                  <a:cubicBezTo>
                    <a:pt x="203" y="679"/>
                    <a:pt x="200" y="680"/>
                    <a:pt x="196" y="680"/>
                  </a:cubicBezTo>
                  <a:cubicBezTo>
                    <a:pt x="193" y="680"/>
                    <a:pt x="192" y="682"/>
                    <a:pt x="193" y="682"/>
                  </a:cubicBezTo>
                  <a:cubicBezTo>
                    <a:pt x="195" y="683"/>
                    <a:pt x="195" y="688"/>
                    <a:pt x="202" y="690"/>
                  </a:cubicBezTo>
                  <a:cubicBezTo>
                    <a:pt x="209" y="691"/>
                    <a:pt x="217" y="698"/>
                    <a:pt x="223" y="705"/>
                  </a:cubicBezTo>
                  <a:cubicBezTo>
                    <a:pt x="224" y="706"/>
                    <a:pt x="225" y="706"/>
                    <a:pt x="226" y="707"/>
                  </a:cubicBezTo>
                  <a:cubicBezTo>
                    <a:pt x="228" y="706"/>
                    <a:pt x="229" y="705"/>
                    <a:pt x="230" y="705"/>
                  </a:cubicBezTo>
                  <a:cubicBezTo>
                    <a:pt x="234" y="705"/>
                    <a:pt x="240" y="707"/>
                    <a:pt x="244" y="709"/>
                  </a:cubicBezTo>
                  <a:cubicBezTo>
                    <a:pt x="247" y="712"/>
                    <a:pt x="260" y="709"/>
                    <a:pt x="261" y="711"/>
                  </a:cubicBezTo>
                  <a:cubicBezTo>
                    <a:pt x="263" y="713"/>
                    <a:pt x="266" y="715"/>
                    <a:pt x="268" y="715"/>
                  </a:cubicBezTo>
                  <a:cubicBezTo>
                    <a:pt x="271" y="715"/>
                    <a:pt x="273" y="720"/>
                    <a:pt x="275" y="719"/>
                  </a:cubicBezTo>
                  <a:cubicBezTo>
                    <a:pt x="277" y="717"/>
                    <a:pt x="285" y="717"/>
                    <a:pt x="287" y="717"/>
                  </a:cubicBezTo>
                  <a:cubicBezTo>
                    <a:pt x="289" y="717"/>
                    <a:pt x="289" y="719"/>
                    <a:pt x="291" y="719"/>
                  </a:cubicBezTo>
                  <a:cubicBezTo>
                    <a:pt x="293" y="719"/>
                    <a:pt x="293" y="726"/>
                    <a:pt x="294" y="726"/>
                  </a:cubicBezTo>
                  <a:cubicBezTo>
                    <a:pt x="296" y="725"/>
                    <a:pt x="301" y="730"/>
                    <a:pt x="305" y="731"/>
                  </a:cubicBezTo>
                  <a:cubicBezTo>
                    <a:pt x="308" y="731"/>
                    <a:pt x="312" y="737"/>
                    <a:pt x="313" y="737"/>
                  </a:cubicBezTo>
                  <a:cubicBezTo>
                    <a:pt x="315" y="736"/>
                    <a:pt x="317" y="739"/>
                    <a:pt x="318" y="737"/>
                  </a:cubicBezTo>
                  <a:cubicBezTo>
                    <a:pt x="319" y="734"/>
                    <a:pt x="324" y="735"/>
                    <a:pt x="326" y="731"/>
                  </a:cubicBezTo>
                  <a:cubicBezTo>
                    <a:pt x="319" y="723"/>
                    <a:pt x="312" y="715"/>
                    <a:pt x="313" y="712"/>
                  </a:cubicBezTo>
                  <a:cubicBezTo>
                    <a:pt x="313" y="706"/>
                    <a:pt x="315" y="702"/>
                    <a:pt x="308" y="696"/>
                  </a:cubicBezTo>
                  <a:cubicBezTo>
                    <a:pt x="301" y="690"/>
                    <a:pt x="309" y="686"/>
                    <a:pt x="314" y="680"/>
                  </a:cubicBezTo>
                  <a:cubicBezTo>
                    <a:pt x="318" y="674"/>
                    <a:pt x="328" y="672"/>
                    <a:pt x="334" y="668"/>
                  </a:cubicBezTo>
                  <a:cubicBezTo>
                    <a:pt x="333" y="667"/>
                    <a:pt x="332" y="666"/>
                    <a:pt x="330" y="666"/>
                  </a:cubicBezTo>
                  <a:cubicBezTo>
                    <a:pt x="326" y="664"/>
                    <a:pt x="324" y="662"/>
                    <a:pt x="328" y="661"/>
                  </a:cubicBezTo>
                  <a:cubicBezTo>
                    <a:pt x="331" y="660"/>
                    <a:pt x="330" y="658"/>
                    <a:pt x="326" y="654"/>
                  </a:cubicBezTo>
                  <a:cubicBezTo>
                    <a:pt x="323" y="650"/>
                    <a:pt x="321" y="646"/>
                    <a:pt x="319" y="646"/>
                  </a:cubicBezTo>
                  <a:cubicBezTo>
                    <a:pt x="317" y="646"/>
                    <a:pt x="314" y="645"/>
                    <a:pt x="311" y="646"/>
                  </a:cubicBezTo>
                  <a:cubicBezTo>
                    <a:pt x="308" y="647"/>
                    <a:pt x="309" y="644"/>
                    <a:pt x="309" y="640"/>
                  </a:cubicBezTo>
                  <a:cubicBezTo>
                    <a:pt x="310" y="637"/>
                    <a:pt x="304" y="637"/>
                    <a:pt x="303" y="636"/>
                  </a:cubicBezTo>
                  <a:cubicBezTo>
                    <a:pt x="302" y="634"/>
                    <a:pt x="304" y="629"/>
                    <a:pt x="305" y="629"/>
                  </a:cubicBezTo>
                  <a:cubicBezTo>
                    <a:pt x="306" y="628"/>
                    <a:pt x="309" y="627"/>
                    <a:pt x="309" y="625"/>
                  </a:cubicBezTo>
                  <a:cubicBezTo>
                    <a:pt x="309" y="624"/>
                    <a:pt x="304" y="623"/>
                    <a:pt x="306" y="620"/>
                  </a:cubicBezTo>
                  <a:cubicBezTo>
                    <a:pt x="308" y="616"/>
                    <a:pt x="312" y="616"/>
                    <a:pt x="312" y="613"/>
                  </a:cubicBezTo>
                  <a:cubicBezTo>
                    <a:pt x="312" y="609"/>
                    <a:pt x="315" y="606"/>
                    <a:pt x="318" y="609"/>
                  </a:cubicBezTo>
                  <a:cubicBezTo>
                    <a:pt x="322" y="611"/>
                    <a:pt x="323" y="618"/>
                    <a:pt x="327" y="616"/>
                  </a:cubicBezTo>
                  <a:cubicBezTo>
                    <a:pt x="331" y="615"/>
                    <a:pt x="329" y="611"/>
                    <a:pt x="328" y="609"/>
                  </a:cubicBezTo>
                  <a:cubicBezTo>
                    <a:pt x="328" y="607"/>
                    <a:pt x="327" y="604"/>
                    <a:pt x="331" y="603"/>
                  </a:cubicBezTo>
                  <a:cubicBezTo>
                    <a:pt x="336" y="602"/>
                    <a:pt x="334" y="598"/>
                    <a:pt x="337" y="598"/>
                  </a:cubicBezTo>
                  <a:cubicBezTo>
                    <a:pt x="341" y="598"/>
                    <a:pt x="347" y="593"/>
                    <a:pt x="349" y="592"/>
                  </a:cubicBezTo>
                  <a:cubicBezTo>
                    <a:pt x="351" y="591"/>
                    <a:pt x="356" y="589"/>
                    <a:pt x="358" y="590"/>
                  </a:cubicBezTo>
                  <a:cubicBezTo>
                    <a:pt x="360" y="591"/>
                    <a:pt x="362" y="593"/>
                    <a:pt x="364" y="590"/>
                  </a:cubicBezTo>
                  <a:cubicBezTo>
                    <a:pt x="365" y="586"/>
                    <a:pt x="371" y="588"/>
                    <a:pt x="372" y="590"/>
                  </a:cubicBezTo>
                  <a:cubicBezTo>
                    <a:pt x="372" y="592"/>
                    <a:pt x="382" y="592"/>
                    <a:pt x="385" y="594"/>
                  </a:cubicBezTo>
                  <a:cubicBezTo>
                    <a:pt x="388" y="596"/>
                    <a:pt x="394" y="600"/>
                    <a:pt x="394" y="602"/>
                  </a:cubicBezTo>
                  <a:cubicBezTo>
                    <a:pt x="394" y="604"/>
                    <a:pt x="397" y="607"/>
                    <a:pt x="397" y="603"/>
                  </a:cubicBezTo>
                  <a:cubicBezTo>
                    <a:pt x="397" y="600"/>
                    <a:pt x="400" y="601"/>
                    <a:pt x="404" y="603"/>
                  </a:cubicBezTo>
                  <a:cubicBezTo>
                    <a:pt x="408" y="606"/>
                    <a:pt x="413" y="605"/>
                    <a:pt x="414" y="602"/>
                  </a:cubicBezTo>
                  <a:cubicBezTo>
                    <a:pt x="415" y="600"/>
                    <a:pt x="423" y="597"/>
                    <a:pt x="425" y="599"/>
                  </a:cubicBezTo>
                  <a:cubicBezTo>
                    <a:pt x="428" y="601"/>
                    <a:pt x="429" y="602"/>
                    <a:pt x="432" y="599"/>
                  </a:cubicBezTo>
                  <a:cubicBezTo>
                    <a:pt x="435" y="596"/>
                    <a:pt x="442" y="597"/>
                    <a:pt x="443" y="600"/>
                  </a:cubicBezTo>
                  <a:cubicBezTo>
                    <a:pt x="444" y="603"/>
                    <a:pt x="447" y="603"/>
                    <a:pt x="450" y="603"/>
                  </a:cubicBezTo>
                  <a:cubicBezTo>
                    <a:pt x="453" y="603"/>
                    <a:pt x="454" y="608"/>
                    <a:pt x="456" y="607"/>
                  </a:cubicBezTo>
                  <a:cubicBezTo>
                    <a:pt x="458" y="606"/>
                    <a:pt x="457" y="601"/>
                    <a:pt x="460" y="601"/>
                  </a:cubicBezTo>
                  <a:cubicBezTo>
                    <a:pt x="462" y="602"/>
                    <a:pt x="464" y="605"/>
                    <a:pt x="468" y="605"/>
                  </a:cubicBezTo>
                  <a:cubicBezTo>
                    <a:pt x="472" y="605"/>
                    <a:pt x="475" y="604"/>
                    <a:pt x="475" y="601"/>
                  </a:cubicBezTo>
                  <a:cubicBezTo>
                    <a:pt x="475" y="598"/>
                    <a:pt x="475" y="593"/>
                    <a:pt x="472" y="593"/>
                  </a:cubicBezTo>
                  <a:cubicBezTo>
                    <a:pt x="470" y="593"/>
                    <a:pt x="467" y="590"/>
                    <a:pt x="464" y="590"/>
                  </a:cubicBezTo>
                  <a:cubicBezTo>
                    <a:pt x="461" y="590"/>
                    <a:pt x="458" y="585"/>
                    <a:pt x="461" y="584"/>
                  </a:cubicBezTo>
                  <a:cubicBezTo>
                    <a:pt x="464" y="583"/>
                    <a:pt x="469" y="581"/>
                    <a:pt x="468" y="578"/>
                  </a:cubicBezTo>
                  <a:cubicBezTo>
                    <a:pt x="467" y="576"/>
                    <a:pt x="466" y="571"/>
                    <a:pt x="470" y="570"/>
                  </a:cubicBezTo>
                  <a:cubicBezTo>
                    <a:pt x="474" y="570"/>
                    <a:pt x="483" y="570"/>
                    <a:pt x="482" y="568"/>
                  </a:cubicBezTo>
                  <a:cubicBezTo>
                    <a:pt x="482" y="567"/>
                    <a:pt x="474" y="566"/>
                    <a:pt x="472" y="563"/>
                  </a:cubicBezTo>
                  <a:cubicBezTo>
                    <a:pt x="471" y="561"/>
                    <a:pt x="470" y="555"/>
                    <a:pt x="472" y="554"/>
                  </a:cubicBezTo>
                  <a:cubicBezTo>
                    <a:pt x="473" y="553"/>
                    <a:pt x="478" y="554"/>
                    <a:pt x="481" y="553"/>
                  </a:cubicBezTo>
                  <a:cubicBezTo>
                    <a:pt x="484" y="552"/>
                    <a:pt x="491" y="555"/>
                    <a:pt x="495" y="552"/>
                  </a:cubicBezTo>
                  <a:cubicBezTo>
                    <a:pt x="499" y="549"/>
                    <a:pt x="507" y="548"/>
                    <a:pt x="512" y="548"/>
                  </a:cubicBezTo>
                  <a:cubicBezTo>
                    <a:pt x="516" y="548"/>
                    <a:pt x="520" y="545"/>
                    <a:pt x="523" y="545"/>
                  </a:cubicBezTo>
                  <a:cubicBezTo>
                    <a:pt x="527" y="544"/>
                    <a:pt x="537" y="543"/>
                    <a:pt x="539" y="542"/>
                  </a:cubicBezTo>
                  <a:cubicBezTo>
                    <a:pt x="542" y="541"/>
                    <a:pt x="555" y="539"/>
                    <a:pt x="556" y="536"/>
                  </a:cubicBezTo>
                  <a:cubicBezTo>
                    <a:pt x="556" y="534"/>
                    <a:pt x="567" y="532"/>
                    <a:pt x="570" y="533"/>
                  </a:cubicBezTo>
                  <a:cubicBezTo>
                    <a:pt x="573" y="534"/>
                    <a:pt x="576" y="535"/>
                    <a:pt x="579" y="534"/>
                  </a:cubicBezTo>
                  <a:cubicBezTo>
                    <a:pt x="581" y="533"/>
                    <a:pt x="586" y="536"/>
                    <a:pt x="586" y="539"/>
                  </a:cubicBezTo>
                  <a:cubicBezTo>
                    <a:pt x="585" y="541"/>
                    <a:pt x="588" y="544"/>
                    <a:pt x="588" y="547"/>
                  </a:cubicBezTo>
                  <a:cubicBezTo>
                    <a:pt x="588" y="549"/>
                    <a:pt x="585" y="550"/>
                    <a:pt x="587" y="551"/>
                  </a:cubicBezTo>
                  <a:cubicBezTo>
                    <a:pt x="588" y="553"/>
                    <a:pt x="595" y="552"/>
                    <a:pt x="597" y="550"/>
                  </a:cubicBezTo>
                  <a:cubicBezTo>
                    <a:pt x="599" y="547"/>
                    <a:pt x="601" y="551"/>
                    <a:pt x="601" y="552"/>
                  </a:cubicBezTo>
                  <a:cubicBezTo>
                    <a:pt x="601" y="554"/>
                    <a:pt x="604" y="555"/>
                    <a:pt x="604" y="553"/>
                  </a:cubicBezTo>
                  <a:cubicBezTo>
                    <a:pt x="604" y="551"/>
                    <a:pt x="608" y="552"/>
                    <a:pt x="610" y="554"/>
                  </a:cubicBezTo>
                  <a:cubicBezTo>
                    <a:pt x="611" y="555"/>
                    <a:pt x="616" y="552"/>
                    <a:pt x="616" y="555"/>
                  </a:cubicBezTo>
                  <a:cubicBezTo>
                    <a:pt x="616" y="557"/>
                    <a:pt x="609" y="559"/>
                    <a:pt x="612" y="562"/>
                  </a:cubicBezTo>
                  <a:cubicBezTo>
                    <a:pt x="615" y="565"/>
                    <a:pt x="616" y="559"/>
                    <a:pt x="620" y="560"/>
                  </a:cubicBezTo>
                  <a:cubicBezTo>
                    <a:pt x="624" y="561"/>
                    <a:pt x="629" y="556"/>
                    <a:pt x="632" y="555"/>
                  </a:cubicBezTo>
                  <a:cubicBezTo>
                    <a:pt x="636" y="554"/>
                    <a:pt x="640" y="551"/>
                    <a:pt x="643" y="549"/>
                  </a:cubicBezTo>
                  <a:cubicBezTo>
                    <a:pt x="646" y="547"/>
                    <a:pt x="652" y="548"/>
                    <a:pt x="650" y="550"/>
                  </a:cubicBezTo>
                  <a:cubicBezTo>
                    <a:pt x="648" y="552"/>
                    <a:pt x="646" y="556"/>
                    <a:pt x="653" y="558"/>
                  </a:cubicBezTo>
                  <a:cubicBezTo>
                    <a:pt x="661" y="561"/>
                    <a:pt x="669" y="576"/>
                    <a:pt x="674" y="583"/>
                  </a:cubicBezTo>
                  <a:cubicBezTo>
                    <a:pt x="679" y="590"/>
                    <a:pt x="683" y="603"/>
                    <a:pt x="686" y="603"/>
                  </a:cubicBezTo>
                  <a:cubicBezTo>
                    <a:pt x="688" y="603"/>
                    <a:pt x="689" y="597"/>
                    <a:pt x="692" y="596"/>
                  </a:cubicBezTo>
                  <a:cubicBezTo>
                    <a:pt x="696" y="595"/>
                    <a:pt x="698" y="601"/>
                    <a:pt x="701" y="602"/>
                  </a:cubicBezTo>
                  <a:cubicBezTo>
                    <a:pt x="705" y="603"/>
                    <a:pt x="709" y="605"/>
                    <a:pt x="712" y="604"/>
                  </a:cubicBezTo>
                  <a:cubicBezTo>
                    <a:pt x="715" y="603"/>
                    <a:pt x="721" y="599"/>
                    <a:pt x="723" y="601"/>
                  </a:cubicBezTo>
                  <a:cubicBezTo>
                    <a:pt x="726" y="602"/>
                    <a:pt x="729" y="602"/>
                    <a:pt x="731" y="607"/>
                  </a:cubicBezTo>
                  <a:cubicBezTo>
                    <a:pt x="733" y="611"/>
                    <a:pt x="736" y="612"/>
                    <a:pt x="738" y="612"/>
                  </a:cubicBezTo>
                  <a:cubicBezTo>
                    <a:pt x="740" y="612"/>
                    <a:pt x="740" y="615"/>
                    <a:pt x="740" y="617"/>
                  </a:cubicBezTo>
                  <a:cubicBezTo>
                    <a:pt x="740" y="619"/>
                    <a:pt x="744" y="621"/>
                    <a:pt x="746" y="621"/>
                  </a:cubicBezTo>
                  <a:cubicBezTo>
                    <a:pt x="748" y="621"/>
                    <a:pt x="753" y="621"/>
                    <a:pt x="755" y="620"/>
                  </a:cubicBezTo>
                  <a:cubicBezTo>
                    <a:pt x="756" y="619"/>
                    <a:pt x="758" y="618"/>
                    <a:pt x="759" y="620"/>
                  </a:cubicBezTo>
                  <a:cubicBezTo>
                    <a:pt x="759" y="622"/>
                    <a:pt x="762" y="626"/>
                    <a:pt x="764" y="626"/>
                  </a:cubicBezTo>
                  <a:cubicBezTo>
                    <a:pt x="766" y="626"/>
                    <a:pt x="770" y="628"/>
                    <a:pt x="770" y="626"/>
                  </a:cubicBezTo>
                  <a:cubicBezTo>
                    <a:pt x="771" y="624"/>
                    <a:pt x="776" y="623"/>
                    <a:pt x="778" y="623"/>
                  </a:cubicBezTo>
                  <a:cubicBezTo>
                    <a:pt x="780" y="623"/>
                    <a:pt x="787" y="621"/>
                    <a:pt x="788" y="618"/>
                  </a:cubicBezTo>
                  <a:cubicBezTo>
                    <a:pt x="790" y="615"/>
                    <a:pt x="795" y="615"/>
                    <a:pt x="797" y="613"/>
                  </a:cubicBezTo>
                  <a:cubicBezTo>
                    <a:pt x="799" y="611"/>
                    <a:pt x="803" y="610"/>
                    <a:pt x="804" y="608"/>
                  </a:cubicBezTo>
                  <a:cubicBezTo>
                    <a:pt x="805" y="606"/>
                    <a:pt x="811" y="607"/>
                    <a:pt x="812" y="605"/>
                  </a:cubicBezTo>
                  <a:cubicBezTo>
                    <a:pt x="813" y="603"/>
                    <a:pt x="818" y="603"/>
                    <a:pt x="820" y="604"/>
                  </a:cubicBezTo>
                  <a:cubicBezTo>
                    <a:pt x="822" y="604"/>
                    <a:pt x="834" y="607"/>
                    <a:pt x="836" y="606"/>
                  </a:cubicBezTo>
                  <a:cubicBezTo>
                    <a:pt x="837" y="606"/>
                    <a:pt x="838" y="612"/>
                    <a:pt x="839" y="613"/>
                  </a:cubicBezTo>
                  <a:cubicBezTo>
                    <a:pt x="841" y="613"/>
                    <a:pt x="847" y="618"/>
                    <a:pt x="849" y="616"/>
                  </a:cubicBezTo>
                  <a:cubicBezTo>
                    <a:pt x="850" y="615"/>
                    <a:pt x="854" y="614"/>
                    <a:pt x="858" y="616"/>
                  </a:cubicBezTo>
                  <a:cubicBezTo>
                    <a:pt x="861" y="618"/>
                    <a:pt x="864" y="620"/>
                    <a:pt x="866" y="618"/>
                  </a:cubicBezTo>
                  <a:cubicBezTo>
                    <a:pt x="867" y="616"/>
                    <a:pt x="874" y="615"/>
                    <a:pt x="875" y="613"/>
                  </a:cubicBezTo>
                  <a:cubicBezTo>
                    <a:pt x="876" y="612"/>
                    <a:pt x="877" y="608"/>
                    <a:pt x="875" y="607"/>
                  </a:cubicBezTo>
                  <a:cubicBezTo>
                    <a:pt x="874" y="605"/>
                    <a:pt x="872" y="600"/>
                    <a:pt x="871" y="597"/>
                  </a:cubicBezTo>
                  <a:cubicBezTo>
                    <a:pt x="871" y="595"/>
                    <a:pt x="875" y="594"/>
                    <a:pt x="876" y="592"/>
                  </a:cubicBezTo>
                  <a:cubicBezTo>
                    <a:pt x="877" y="589"/>
                    <a:pt x="881" y="589"/>
                    <a:pt x="882" y="588"/>
                  </a:cubicBezTo>
                  <a:cubicBezTo>
                    <a:pt x="883" y="586"/>
                    <a:pt x="884" y="583"/>
                    <a:pt x="886" y="584"/>
                  </a:cubicBezTo>
                  <a:cubicBezTo>
                    <a:pt x="888" y="585"/>
                    <a:pt x="893" y="586"/>
                    <a:pt x="894" y="587"/>
                  </a:cubicBezTo>
                  <a:cubicBezTo>
                    <a:pt x="895" y="588"/>
                    <a:pt x="899" y="589"/>
                    <a:pt x="901" y="589"/>
                  </a:cubicBezTo>
                  <a:cubicBezTo>
                    <a:pt x="904" y="589"/>
                    <a:pt x="907" y="591"/>
                    <a:pt x="910" y="592"/>
                  </a:cubicBezTo>
                  <a:cubicBezTo>
                    <a:pt x="912" y="594"/>
                    <a:pt x="919" y="594"/>
                    <a:pt x="921" y="596"/>
                  </a:cubicBezTo>
                  <a:cubicBezTo>
                    <a:pt x="922" y="598"/>
                    <a:pt x="920" y="603"/>
                    <a:pt x="922" y="605"/>
                  </a:cubicBezTo>
                  <a:cubicBezTo>
                    <a:pt x="924" y="607"/>
                    <a:pt x="928" y="612"/>
                    <a:pt x="929" y="611"/>
                  </a:cubicBezTo>
                  <a:cubicBezTo>
                    <a:pt x="930" y="610"/>
                    <a:pt x="937" y="614"/>
                    <a:pt x="939" y="614"/>
                  </a:cubicBezTo>
                  <a:cubicBezTo>
                    <a:pt x="941" y="613"/>
                    <a:pt x="945" y="610"/>
                    <a:pt x="947" y="610"/>
                  </a:cubicBezTo>
                  <a:cubicBezTo>
                    <a:pt x="949" y="610"/>
                    <a:pt x="955" y="608"/>
                    <a:pt x="957" y="608"/>
                  </a:cubicBezTo>
                  <a:cubicBezTo>
                    <a:pt x="959" y="609"/>
                    <a:pt x="967" y="611"/>
                    <a:pt x="968" y="611"/>
                  </a:cubicBezTo>
                  <a:cubicBezTo>
                    <a:pt x="969" y="610"/>
                    <a:pt x="975" y="611"/>
                    <a:pt x="976" y="613"/>
                  </a:cubicBezTo>
                  <a:cubicBezTo>
                    <a:pt x="977" y="615"/>
                    <a:pt x="986" y="615"/>
                    <a:pt x="986" y="617"/>
                  </a:cubicBezTo>
                  <a:cubicBezTo>
                    <a:pt x="986" y="620"/>
                    <a:pt x="990" y="621"/>
                    <a:pt x="992" y="624"/>
                  </a:cubicBezTo>
                  <a:cubicBezTo>
                    <a:pt x="993" y="626"/>
                    <a:pt x="1004" y="625"/>
                    <a:pt x="1006" y="626"/>
                  </a:cubicBezTo>
                  <a:cubicBezTo>
                    <a:pt x="1008" y="628"/>
                    <a:pt x="1021" y="628"/>
                    <a:pt x="1021" y="626"/>
                  </a:cubicBezTo>
                  <a:cubicBezTo>
                    <a:pt x="1021" y="625"/>
                    <a:pt x="1033" y="624"/>
                    <a:pt x="1036" y="623"/>
                  </a:cubicBezTo>
                  <a:cubicBezTo>
                    <a:pt x="1038" y="621"/>
                    <a:pt x="1044" y="622"/>
                    <a:pt x="1045" y="619"/>
                  </a:cubicBezTo>
                  <a:cubicBezTo>
                    <a:pt x="1045" y="617"/>
                    <a:pt x="1051" y="615"/>
                    <a:pt x="1054" y="613"/>
                  </a:cubicBezTo>
                  <a:cubicBezTo>
                    <a:pt x="1056" y="611"/>
                    <a:pt x="1067" y="612"/>
                    <a:pt x="1068" y="614"/>
                  </a:cubicBezTo>
                  <a:cubicBezTo>
                    <a:pt x="1068" y="616"/>
                    <a:pt x="1075" y="617"/>
                    <a:pt x="1077" y="616"/>
                  </a:cubicBezTo>
                  <a:cubicBezTo>
                    <a:pt x="1080" y="615"/>
                    <a:pt x="1087" y="616"/>
                    <a:pt x="1088" y="619"/>
                  </a:cubicBezTo>
                  <a:cubicBezTo>
                    <a:pt x="1089" y="621"/>
                    <a:pt x="1097" y="622"/>
                    <a:pt x="1099" y="622"/>
                  </a:cubicBezTo>
                  <a:cubicBezTo>
                    <a:pt x="1101" y="621"/>
                    <a:pt x="1107" y="616"/>
                    <a:pt x="1110" y="616"/>
                  </a:cubicBezTo>
                  <a:cubicBezTo>
                    <a:pt x="1112" y="616"/>
                    <a:pt x="1115" y="613"/>
                    <a:pt x="1115" y="611"/>
                  </a:cubicBezTo>
                  <a:cubicBezTo>
                    <a:pt x="1114" y="609"/>
                    <a:pt x="1119" y="602"/>
                    <a:pt x="1120" y="599"/>
                  </a:cubicBezTo>
                  <a:cubicBezTo>
                    <a:pt x="1121" y="597"/>
                    <a:pt x="1125" y="589"/>
                    <a:pt x="1127" y="589"/>
                  </a:cubicBezTo>
                  <a:cubicBezTo>
                    <a:pt x="1129" y="588"/>
                    <a:pt x="1132" y="585"/>
                    <a:pt x="1132" y="583"/>
                  </a:cubicBezTo>
                  <a:cubicBezTo>
                    <a:pt x="1132" y="581"/>
                    <a:pt x="1131" y="575"/>
                    <a:pt x="1129" y="575"/>
                  </a:cubicBezTo>
                  <a:cubicBezTo>
                    <a:pt x="1127" y="575"/>
                    <a:pt x="1123" y="575"/>
                    <a:pt x="1128" y="569"/>
                  </a:cubicBezTo>
                  <a:cubicBezTo>
                    <a:pt x="1132" y="563"/>
                    <a:pt x="1141" y="564"/>
                    <a:pt x="1142" y="564"/>
                  </a:cubicBezTo>
                  <a:cubicBezTo>
                    <a:pt x="1143" y="564"/>
                    <a:pt x="1154" y="562"/>
                    <a:pt x="1159" y="563"/>
                  </a:cubicBezTo>
                  <a:cubicBezTo>
                    <a:pt x="1163" y="564"/>
                    <a:pt x="1166" y="562"/>
                    <a:pt x="1171" y="565"/>
                  </a:cubicBezTo>
                  <a:cubicBezTo>
                    <a:pt x="1176" y="568"/>
                    <a:pt x="1183" y="567"/>
                    <a:pt x="1185" y="569"/>
                  </a:cubicBezTo>
                  <a:cubicBezTo>
                    <a:pt x="1187" y="571"/>
                    <a:pt x="1193" y="573"/>
                    <a:pt x="1192" y="577"/>
                  </a:cubicBezTo>
                  <a:cubicBezTo>
                    <a:pt x="1191" y="581"/>
                    <a:pt x="1196" y="579"/>
                    <a:pt x="1198" y="588"/>
                  </a:cubicBezTo>
                  <a:cubicBezTo>
                    <a:pt x="1199" y="596"/>
                    <a:pt x="1203" y="597"/>
                    <a:pt x="1204" y="601"/>
                  </a:cubicBezTo>
                  <a:cubicBezTo>
                    <a:pt x="1205" y="605"/>
                    <a:pt x="1211" y="612"/>
                    <a:pt x="1210" y="615"/>
                  </a:cubicBezTo>
                  <a:cubicBezTo>
                    <a:pt x="1209" y="617"/>
                    <a:pt x="1209" y="621"/>
                    <a:pt x="1214" y="621"/>
                  </a:cubicBezTo>
                  <a:cubicBezTo>
                    <a:pt x="1220" y="621"/>
                    <a:pt x="1224" y="626"/>
                    <a:pt x="1225" y="625"/>
                  </a:cubicBezTo>
                  <a:cubicBezTo>
                    <a:pt x="1227" y="624"/>
                    <a:pt x="1233" y="627"/>
                    <a:pt x="1237" y="630"/>
                  </a:cubicBezTo>
                  <a:cubicBezTo>
                    <a:pt x="1240" y="633"/>
                    <a:pt x="1245" y="632"/>
                    <a:pt x="1245" y="635"/>
                  </a:cubicBezTo>
                  <a:cubicBezTo>
                    <a:pt x="1244" y="639"/>
                    <a:pt x="1247" y="642"/>
                    <a:pt x="1247" y="645"/>
                  </a:cubicBezTo>
                  <a:cubicBezTo>
                    <a:pt x="1247" y="648"/>
                    <a:pt x="1253" y="650"/>
                    <a:pt x="1258" y="649"/>
                  </a:cubicBezTo>
                  <a:cubicBezTo>
                    <a:pt x="1263" y="649"/>
                    <a:pt x="1266" y="651"/>
                    <a:pt x="1268" y="647"/>
                  </a:cubicBezTo>
                  <a:cubicBezTo>
                    <a:pt x="1270" y="643"/>
                    <a:pt x="1277" y="645"/>
                    <a:pt x="1279" y="643"/>
                  </a:cubicBezTo>
                  <a:cubicBezTo>
                    <a:pt x="1281" y="641"/>
                    <a:pt x="1288" y="639"/>
                    <a:pt x="1288" y="645"/>
                  </a:cubicBezTo>
                  <a:cubicBezTo>
                    <a:pt x="1288" y="651"/>
                    <a:pt x="1292" y="653"/>
                    <a:pt x="1288" y="655"/>
                  </a:cubicBezTo>
                  <a:cubicBezTo>
                    <a:pt x="1285" y="657"/>
                    <a:pt x="1283" y="665"/>
                    <a:pt x="1282" y="669"/>
                  </a:cubicBezTo>
                  <a:cubicBezTo>
                    <a:pt x="1281" y="673"/>
                    <a:pt x="1276" y="674"/>
                    <a:pt x="1276" y="678"/>
                  </a:cubicBezTo>
                  <a:cubicBezTo>
                    <a:pt x="1275" y="682"/>
                    <a:pt x="1270" y="682"/>
                    <a:pt x="1270" y="685"/>
                  </a:cubicBezTo>
                  <a:cubicBezTo>
                    <a:pt x="1270" y="688"/>
                    <a:pt x="1264" y="687"/>
                    <a:pt x="1260" y="685"/>
                  </a:cubicBezTo>
                  <a:cubicBezTo>
                    <a:pt x="1257" y="683"/>
                    <a:pt x="1254" y="689"/>
                    <a:pt x="1251" y="689"/>
                  </a:cubicBezTo>
                  <a:cubicBezTo>
                    <a:pt x="1248" y="689"/>
                    <a:pt x="1249" y="695"/>
                    <a:pt x="1249" y="697"/>
                  </a:cubicBezTo>
                  <a:cubicBezTo>
                    <a:pt x="1250" y="700"/>
                    <a:pt x="1248" y="703"/>
                    <a:pt x="1250" y="707"/>
                  </a:cubicBezTo>
                  <a:cubicBezTo>
                    <a:pt x="1251" y="709"/>
                    <a:pt x="1250" y="713"/>
                    <a:pt x="1251" y="717"/>
                  </a:cubicBezTo>
                  <a:cubicBezTo>
                    <a:pt x="1255" y="714"/>
                    <a:pt x="1259" y="712"/>
                    <a:pt x="1260" y="712"/>
                  </a:cubicBezTo>
                  <a:cubicBezTo>
                    <a:pt x="1264" y="712"/>
                    <a:pt x="1269" y="719"/>
                    <a:pt x="1273" y="720"/>
                  </a:cubicBezTo>
                  <a:cubicBezTo>
                    <a:pt x="1278" y="720"/>
                    <a:pt x="1299" y="706"/>
                    <a:pt x="1299" y="703"/>
                  </a:cubicBezTo>
                  <a:cubicBezTo>
                    <a:pt x="1299" y="701"/>
                    <a:pt x="1312" y="689"/>
                    <a:pt x="1318" y="683"/>
                  </a:cubicBezTo>
                  <a:cubicBezTo>
                    <a:pt x="1323" y="677"/>
                    <a:pt x="1331" y="668"/>
                    <a:pt x="1334" y="661"/>
                  </a:cubicBezTo>
                  <a:cubicBezTo>
                    <a:pt x="1336" y="656"/>
                    <a:pt x="1344" y="648"/>
                    <a:pt x="1346" y="645"/>
                  </a:cubicBezTo>
                  <a:cubicBezTo>
                    <a:pt x="1348" y="641"/>
                    <a:pt x="1349" y="641"/>
                    <a:pt x="1353" y="633"/>
                  </a:cubicBezTo>
                  <a:cubicBezTo>
                    <a:pt x="1357" y="625"/>
                    <a:pt x="1357" y="605"/>
                    <a:pt x="1358" y="604"/>
                  </a:cubicBezTo>
                  <a:cubicBezTo>
                    <a:pt x="1359" y="602"/>
                    <a:pt x="1358" y="599"/>
                    <a:pt x="1360" y="597"/>
                  </a:cubicBezTo>
                  <a:cubicBezTo>
                    <a:pt x="1362" y="594"/>
                    <a:pt x="1361" y="591"/>
                    <a:pt x="1364" y="589"/>
                  </a:cubicBezTo>
                  <a:cubicBezTo>
                    <a:pt x="1368" y="586"/>
                    <a:pt x="1367" y="583"/>
                    <a:pt x="1366" y="581"/>
                  </a:cubicBezTo>
                  <a:cubicBezTo>
                    <a:pt x="1365" y="579"/>
                    <a:pt x="1366" y="574"/>
                    <a:pt x="1365" y="573"/>
                  </a:cubicBezTo>
                  <a:cubicBezTo>
                    <a:pt x="1365" y="571"/>
                    <a:pt x="1365" y="570"/>
                    <a:pt x="1367" y="569"/>
                  </a:cubicBezTo>
                  <a:cubicBezTo>
                    <a:pt x="1369" y="568"/>
                    <a:pt x="1365" y="565"/>
                    <a:pt x="1363" y="564"/>
                  </a:cubicBezTo>
                  <a:cubicBezTo>
                    <a:pt x="1360" y="562"/>
                    <a:pt x="1356" y="561"/>
                    <a:pt x="1356" y="558"/>
                  </a:cubicBezTo>
                  <a:cubicBezTo>
                    <a:pt x="1355" y="555"/>
                    <a:pt x="1351" y="551"/>
                    <a:pt x="1347" y="551"/>
                  </a:cubicBezTo>
                  <a:cubicBezTo>
                    <a:pt x="1343" y="552"/>
                    <a:pt x="1336" y="549"/>
                    <a:pt x="1337" y="552"/>
                  </a:cubicBezTo>
                  <a:cubicBezTo>
                    <a:pt x="1338" y="554"/>
                    <a:pt x="1337" y="556"/>
                    <a:pt x="1335" y="556"/>
                  </a:cubicBezTo>
                  <a:cubicBezTo>
                    <a:pt x="1333" y="555"/>
                    <a:pt x="1332" y="557"/>
                    <a:pt x="1330" y="560"/>
                  </a:cubicBezTo>
                  <a:cubicBezTo>
                    <a:pt x="1328" y="563"/>
                    <a:pt x="1320" y="564"/>
                    <a:pt x="1324" y="560"/>
                  </a:cubicBezTo>
                  <a:cubicBezTo>
                    <a:pt x="1327" y="557"/>
                    <a:pt x="1323" y="557"/>
                    <a:pt x="1323" y="554"/>
                  </a:cubicBezTo>
                  <a:cubicBezTo>
                    <a:pt x="1324" y="550"/>
                    <a:pt x="1327" y="547"/>
                    <a:pt x="1323" y="549"/>
                  </a:cubicBezTo>
                  <a:cubicBezTo>
                    <a:pt x="1319" y="551"/>
                    <a:pt x="1319" y="557"/>
                    <a:pt x="1316" y="557"/>
                  </a:cubicBezTo>
                  <a:cubicBezTo>
                    <a:pt x="1313" y="558"/>
                    <a:pt x="1314" y="548"/>
                    <a:pt x="1315" y="546"/>
                  </a:cubicBezTo>
                  <a:cubicBezTo>
                    <a:pt x="1316" y="543"/>
                    <a:pt x="1309" y="546"/>
                    <a:pt x="1302" y="545"/>
                  </a:cubicBezTo>
                  <a:cubicBezTo>
                    <a:pt x="1295" y="545"/>
                    <a:pt x="1297" y="540"/>
                    <a:pt x="1302" y="537"/>
                  </a:cubicBezTo>
                  <a:cubicBezTo>
                    <a:pt x="1308" y="534"/>
                    <a:pt x="1307" y="531"/>
                    <a:pt x="1310" y="530"/>
                  </a:cubicBezTo>
                  <a:cubicBezTo>
                    <a:pt x="1313" y="529"/>
                    <a:pt x="1320" y="524"/>
                    <a:pt x="1324" y="522"/>
                  </a:cubicBezTo>
                  <a:cubicBezTo>
                    <a:pt x="1329" y="519"/>
                    <a:pt x="1330" y="516"/>
                    <a:pt x="1331" y="513"/>
                  </a:cubicBezTo>
                  <a:cubicBezTo>
                    <a:pt x="1332" y="511"/>
                    <a:pt x="1340" y="507"/>
                    <a:pt x="1347" y="501"/>
                  </a:cubicBezTo>
                  <a:cubicBezTo>
                    <a:pt x="1354" y="495"/>
                    <a:pt x="1357" y="492"/>
                    <a:pt x="1359" y="489"/>
                  </a:cubicBezTo>
                  <a:cubicBezTo>
                    <a:pt x="1361" y="485"/>
                    <a:pt x="1371" y="481"/>
                    <a:pt x="1372" y="478"/>
                  </a:cubicBezTo>
                  <a:cubicBezTo>
                    <a:pt x="1372" y="475"/>
                    <a:pt x="1384" y="469"/>
                    <a:pt x="1393" y="467"/>
                  </a:cubicBezTo>
                  <a:cubicBezTo>
                    <a:pt x="1401" y="465"/>
                    <a:pt x="1415" y="468"/>
                    <a:pt x="1417" y="470"/>
                  </a:cubicBezTo>
                  <a:cubicBezTo>
                    <a:pt x="1420" y="473"/>
                    <a:pt x="1422" y="472"/>
                    <a:pt x="1423" y="470"/>
                  </a:cubicBezTo>
                  <a:cubicBezTo>
                    <a:pt x="1425" y="468"/>
                    <a:pt x="1428" y="469"/>
                    <a:pt x="1434" y="470"/>
                  </a:cubicBezTo>
                  <a:cubicBezTo>
                    <a:pt x="1439" y="470"/>
                    <a:pt x="1441" y="467"/>
                    <a:pt x="1444" y="468"/>
                  </a:cubicBezTo>
                  <a:cubicBezTo>
                    <a:pt x="1448" y="469"/>
                    <a:pt x="1451" y="470"/>
                    <a:pt x="1454" y="466"/>
                  </a:cubicBezTo>
                  <a:cubicBezTo>
                    <a:pt x="1456" y="461"/>
                    <a:pt x="1467" y="462"/>
                    <a:pt x="1470" y="464"/>
                  </a:cubicBezTo>
                  <a:cubicBezTo>
                    <a:pt x="1472" y="466"/>
                    <a:pt x="1474" y="468"/>
                    <a:pt x="1478" y="465"/>
                  </a:cubicBezTo>
                  <a:cubicBezTo>
                    <a:pt x="1482" y="463"/>
                    <a:pt x="1482" y="469"/>
                    <a:pt x="1486" y="469"/>
                  </a:cubicBezTo>
                  <a:cubicBezTo>
                    <a:pt x="1490" y="470"/>
                    <a:pt x="1487" y="473"/>
                    <a:pt x="1484" y="473"/>
                  </a:cubicBezTo>
                  <a:cubicBezTo>
                    <a:pt x="1481" y="473"/>
                    <a:pt x="1476" y="475"/>
                    <a:pt x="1480" y="477"/>
                  </a:cubicBezTo>
                  <a:cubicBezTo>
                    <a:pt x="1484" y="479"/>
                    <a:pt x="1489" y="475"/>
                    <a:pt x="1492" y="475"/>
                  </a:cubicBezTo>
                  <a:cubicBezTo>
                    <a:pt x="1495" y="475"/>
                    <a:pt x="1499" y="476"/>
                    <a:pt x="1503" y="473"/>
                  </a:cubicBezTo>
                  <a:cubicBezTo>
                    <a:pt x="1508" y="470"/>
                    <a:pt x="1509" y="475"/>
                    <a:pt x="1511" y="473"/>
                  </a:cubicBezTo>
                  <a:cubicBezTo>
                    <a:pt x="1514" y="471"/>
                    <a:pt x="1520" y="470"/>
                    <a:pt x="1523" y="470"/>
                  </a:cubicBezTo>
                  <a:cubicBezTo>
                    <a:pt x="1526" y="470"/>
                    <a:pt x="1524" y="467"/>
                    <a:pt x="1519" y="467"/>
                  </a:cubicBezTo>
                  <a:cubicBezTo>
                    <a:pt x="1514" y="467"/>
                    <a:pt x="1514" y="464"/>
                    <a:pt x="1518" y="457"/>
                  </a:cubicBezTo>
                  <a:cubicBezTo>
                    <a:pt x="1522" y="450"/>
                    <a:pt x="1529" y="447"/>
                    <a:pt x="1534" y="442"/>
                  </a:cubicBezTo>
                  <a:cubicBezTo>
                    <a:pt x="1539" y="438"/>
                    <a:pt x="1543" y="440"/>
                    <a:pt x="1543" y="438"/>
                  </a:cubicBezTo>
                  <a:cubicBezTo>
                    <a:pt x="1543" y="435"/>
                    <a:pt x="1545" y="427"/>
                    <a:pt x="1549" y="427"/>
                  </a:cubicBezTo>
                  <a:cubicBezTo>
                    <a:pt x="1552" y="427"/>
                    <a:pt x="1561" y="429"/>
                    <a:pt x="1567" y="426"/>
                  </a:cubicBezTo>
                  <a:cubicBezTo>
                    <a:pt x="1573" y="422"/>
                    <a:pt x="1572" y="428"/>
                    <a:pt x="1575" y="429"/>
                  </a:cubicBezTo>
                  <a:cubicBezTo>
                    <a:pt x="1577" y="430"/>
                    <a:pt x="1580" y="424"/>
                    <a:pt x="1583" y="426"/>
                  </a:cubicBezTo>
                  <a:cubicBezTo>
                    <a:pt x="1585" y="427"/>
                    <a:pt x="1579" y="431"/>
                    <a:pt x="1577" y="436"/>
                  </a:cubicBezTo>
                  <a:cubicBezTo>
                    <a:pt x="1576" y="441"/>
                    <a:pt x="1581" y="439"/>
                    <a:pt x="1584" y="440"/>
                  </a:cubicBezTo>
                  <a:cubicBezTo>
                    <a:pt x="1586" y="442"/>
                    <a:pt x="1580" y="444"/>
                    <a:pt x="1581" y="445"/>
                  </a:cubicBezTo>
                  <a:cubicBezTo>
                    <a:pt x="1581" y="446"/>
                    <a:pt x="1587" y="446"/>
                    <a:pt x="1594" y="439"/>
                  </a:cubicBezTo>
                  <a:cubicBezTo>
                    <a:pt x="1602" y="432"/>
                    <a:pt x="1608" y="430"/>
                    <a:pt x="1613" y="430"/>
                  </a:cubicBezTo>
                  <a:cubicBezTo>
                    <a:pt x="1618" y="431"/>
                    <a:pt x="1615" y="426"/>
                    <a:pt x="1615" y="419"/>
                  </a:cubicBezTo>
                  <a:cubicBezTo>
                    <a:pt x="1616" y="412"/>
                    <a:pt x="1630" y="410"/>
                    <a:pt x="1635" y="412"/>
                  </a:cubicBezTo>
                  <a:cubicBezTo>
                    <a:pt x="1639" y="414"/>
                    <a:pt x="1639" y="416"/>
                    <a:pt x="1634" y="415"/>
                  </a:cubicBezTo>
                  <a:cubicBezTo>
                    <a:pt x="1630" y="414"/>
                    <a:pt x="1626" y="418"/>
                    <a:pt x="1626" y="424"/>
                  </a:cubicBezTo>
                  <a:cubicBezTo>
                    <a:pt x="1626" y="429"/>
                    <a:pt x="1622" y="431"/>
                    <a:pt x="1624" y="433"/>
                  </a:cubicBezTo>
                  <a:cubicBezTo>
                    <a:pt x="1626" y="435"/>
                    <a:pt x="1621" y="436"/>
                    <a:pt x="1621" y="438"/>
                  </a:cubicBezTo>
                  <a:cubicBezTo>
                    <a:pt x="1621" y="441"/>
                    <a:pt x="1621" y="442"/>
                    <a:pt x="1617" y="443"/>
                  </a:cubicBezTo>
                  <a:cubicBezTo>
                    <a:pt x="1614" y="444"/>
                    <a:pt x="1603" y="446"/>
                    <a:pt x="1603" y="450"/>
                  </a:cubicBezTo>
                  <a:cubicBezTo>
                    <a:pt x="1602" y="454"/>
                    <a:pt x="1596" y="455"/>
                    <a:pt x="1593" y="460"/>
                  </a:cubicBezTo>
                  <a:cubicBezTo>
                    <a:pt x="1591" y="465"/>
                    <a:pt x="1580" y="469"/>
                    <a:pt x="1573" y="479"/>
                  </a:cubicBezTo>
                  <a:cubicBezTo>
                    <a:pt x="1565" y="490"/>
                    <a:pt x="1554" y="490"/>
                    <a:pt x="1554" y="492"/>
                  </a:cubicBezTo>
                  <a:cubicBezTo>
                    <a:pt x="1554" y="494"/>
                    <a:pt x="1546" y="494"/>
                    <a:pt x="1544" y="494"/>
                  </a:cubicBezTo>
                  <a:cubicBezTo>
                    <a:pt x="1541" y="494"/>
                    <a:pt x="1546" y="501"/>
                    <a:pt x="1540" y="508"/>
                  </a:cubicBezTo>
                  <a:cubicBezTo>
                    <a:pt x="1533" y="515"/>
                    <a:pt x="1529" y="524"/>
                    <a:pt x="1529" y="534"/>
                  </a:cubicBezTo>
                  <a:cubicBezTo>
                    <a:pt x="1530" y="543"/>
                    <a:pt x="1533" y="570"/>
                    <a:pt x="1536" y="575"/>
                  </a:cubicBezTo>
                  <a:cubicBezTo>
                    <a:pt x="1538" y="580"/>
                    <a:pt x="1537" y="592"/>
                    <a:pt x="1539" y="594"/>
                  </a:cubicBezTo>
                  <a:cubicBezTo>
                    <a:pt x="1541" y="597"/>
                    <a:pt x="1541" y="601"/>
                    <a:pt x="1542" y="603"/>
                  </a:cubicBezTo>
                  <a:cubicBezTo>
                    <a:pt x="1544" y="604"/>
                    <a:pt x="1550" y="596"/>
                    <a:pt x="1554" y="592"/>
                  </a:cubicBezTo>
                  <a:cubicBezTo>
                    <a:pt x="1558" y="589"/>
                    <a:pt x="1557" y="588"/>
                    <a:pt x="1560" y="586"/>
                  </a:cubicBezTo>
                  <a:cubicBezTo>
                    <a:pt x="1562" y="584"/>
                    <a:pt x="1561" y="576"/>
                    <a:pt x="1562" y="574"/>
                  </a:cubicBezTo>
                  <a:cubicBezTo>
                    <a:pt x="1563" y="572"/>
                    <a:pt x="1568" y="571"/>
                    <a:pt x="1570" y="569"/>
                  </a:cubicBezTo>
                  <a:cubicBezTo>
                    <a:pt x="1571" y="567"/>
                    <a:pt x="1576" y="568"/>
                    <a:pt x="1578" y="568"/>
                  </a:cubicBezTo>
                  <a:cubicBezTo>
                    <a:pt x="1580" y="567"/>
                    <a:pt x="1578" y="561"/>
                    <a:pt x="1577" y="558"/>
                  </a:cubicBezTo>
                  <a:cubicBezTo>
                    <a:pt x="1576" y="555"/>
                    <a:pt x="1584" y="551"/>
                    <a:pt x="1588" y="548"/>
                  </a:cubicBezTo>
                  <a:cubicBezTo>
                    <a:pt x="1592" y="545"/>
                    <a:pt x="1597" y="550"/>
                    <a:pt x="1601" y="545"/>
                  </a:cubicBezTo>
                  <a:cubicBezTo>
                    <a:pt x="1606" y="541"/>
                    <a:pt x="1601" y="536"/>
                    <a:pt x="1599" y="534"/>
                  </a:cubicBezTo>
                  <a:cubicBezTo>
                    <a:pt x="1598" y="532"/>
                    <a:pt x="1604" y="522"/>
                    <a:pt x="1607" y="521"/>
                  </a:cubicBezTo>
                  <a:cubicBezTo>
                    <a:pt x="1611" y="520"/>
                    <a:pt x="1613" y="523"/>
                    <a:pt x="1616" y="520"/>
                  </a:cubicBezTo>
                  <a:cubicBezTo>
                    <a:pt x="1619" y="517"/>
                    <a:pt x="1613" y="512"/>
                    <a:pt x="1611" y="513"/>
                  </a:cubicBezTo>
                  <a:cubicBezTo>
                    <a:pt x="1608" y="513"/>
                    <a:pt x="1608" y="504"/>
                    <a:pt x="1613" y="500"/>
                  </a:cubicBezTo>
                  <a:cubicBezTo>
                    <a:pt x="1619" y="496"/>
                    <a:pt x="1616" y="495"/>
                    <a:pt x="1613" y="494"/>
                  </a:cubicBezTo>
                  <a:cubicBezTo>
                    <a:pt x="1609" y="493"/>
                    <a:pt x="1608" y="494"/>
                    <a:pt x="1606" y="494"/>
                  </a:cubicBezTo>
                  <a:cubicBezTo>
                    <a:pt x="1603" y="495"/>
                    <a:pt x="1600" y="489"/>
                    <a:pt x="1604" y="483"/>
                  </a:cubicBezTo>
                  <a:cubicBezTo>
                    <a:pt x="1609" y="477"/>
                    <a:pt x="1613" y="478"/>
                    <a:pt x="1614" y="473"/>
                  </a:cubicBezTo>
                  <a:cubicBezTo>
                    <a:pt x="1615" y="468"/>
                    <a:pt x="1621" y="461"/>
                    <a:pt x="1622" y="459"/>
                  </a:cubicBezTo>
                  <a:cubicBezTo>
                    <a:pt x="1624" y="456"/>
                    <a:pt x="1630" y="459"/>
                    <a:pt x="1632" y="458"/>
                  </a:cubicBezTo>
                  <a:cubicBezTo>
                    <a:pt x="1634" y="458"/>
                    <a:pt x="1634" y="463"/>
                    <a:pt x="1636" y="460"/>
                  </a:cubicBezTo>
                  <a:cubicBezTo>
                    <a:pt x="1639" y="458"/>
                    <a:pt x="1644" y="449"/>
                    <a:pt x="1648" y="449"/>
                  </a:cubicBezTo>
                  <a:cubicBezTo>
                    <a:pt x="1652" y="449"/>
                    <a:pt x="1649" y="455"/>
                    <a:pt x="1650" y="459"/>
                  </a:cubicBezTo>
                  <a:cubicBezTo>
                    <a:pt x="1651" y="463"/>
                    <a:pt x="1653" y="458"/>
                    <a:pt x="1661" y="453"/>
                  </a:cubicBezTo>
                  <a:cubicBezTo>
                    <a:pt x="1668" y="448"/>
                    <a:pt x="1684" y="449"/>
                    <a:pt x="1689" y="451"/>
                  </a:cubicBezTo>
                  <a:cubicBezTo>
                    <a:pt x="1694" y="453"/>
                    <a:pt x="1694" y="459"/>
                    <a:pt x="1697" y="458"/>
                  </a:cubicBezTo>
                  <a:cubicBezTo>
                    <a:pt x="1701" y="457"/>
                    <a:pt x="1698" y="453"/>
                    <a:pt x="1702" y="451"/>
                  </a:cubicBezTo>
                  <a:cubicBezTo>
                    <a:pt x="1706" y="450"/>
                    <a:pt x="1713" y="446"/>
                    <a:pt x="1718" y="442"/>
                  </a:cubicBezTo>
                  <a:cubicBezTo>
                    <a:pt x="1723" y="438"/>
                    <a:pt x="1722" y="441"/>
                    <a:pt x="1725" y="438"/>
                  </a:cubicBezTo>
                  <a:cubicBezTo>
                    <a:pt x="1728" y="434"/>
                    <a:pt x="1730" y="436"/>
                    <a:pt x="1731" y="433"/>
                  </a:cubicBezTo>
                  <a:cubicBezTo>
                    <a:pt x="1732" y="431"/>
                    <a:pt x="1740" y="427"/>
                    <a:pt x="1750" y="425"/>
                  </a:cubicBezTo>
                  <a:cubicBezTo>
                    <a:pt x="1761" y="423"/>
                    <a:pt x="1774" y="416"/>
                    <a:pt x="1774" y="413"/>
                  </a:cubicBezTo>
                  <a:cubicBezTo>
                    <a:pt x="1773" y="411"/>
                    <a:pt x="1778" y="410"/>
                    <a:pt x="1778" y="412"/>
                  </a:cubicBezTo>
                  <a:cubicBezTo>
                    <a:pt x="1779" y="415"/>
                    <a:pt x="1783" y="414"/>
                    <a:pt x="1788" y="415"/>
                  </a:cubicBezTo>
                  <a:cubicBezTo>
                    <a:pt x="1794" y="416"/>
                    <a:pt x="1796" y="418"/>
                    <a:pt x="1801" y="414"/>
                  </a:cubicBezTo>
                  <a:cubicBezTo>
                    <a:pt x="1805" y="410"/>
                    <a:pt x="1800" y="408"/>
                    <a:pt x="1800" y="405"/>
                  </a:cubicBezTo>
                  <a:cubicBezTo>
                    <a:pt x="1800" y="401"/>
                    <a:pt x="1793" y="398"/>
                    <a:pt x="1794" y="394"/>
                  </a:cubicBezTo>
                  <a:cubicBezTo>
                    <a:pt x="1795" y="391"/>
                    <a:pt x="1788" y="382"/>
                    <a:pt x="1786" y="383"/>
                  </a:cubicBezTo>
                  <a:cubicBezTo>
                    <a:pt x="1784" y="385"/>
                    <a:pt x="1779" y="382"/>
                    <a:pt x="1779" y="379"/>
                  </a:cubicBezTo>
                  <a:cubicBezTo>
                    <a:pt x="1779" y="377"/>
                    <a:pt x="1779" y="373"/>
                    <a:pt x="1776" y="375"/>
                  </a:cubicBezTo>
                  <a:cubicBezTo>
                    <a:pt x="1773" y="377"/>
                    <a:pt x="1767" y="376"/>
                    <a:pt x="1766" y="373"/>
                  </a:cubicBezTo>
                  <a:cubicBezTo>
                    <a:pt x="1765" y="370"/>
                    <a:pt x="1773" y="368"/>
                    <a:pt x="1778" y="370"/>
                  </a:cubicBezTo>
                  <a:cubicBezTo>
                    <a:pt x="1783" y="372"/>
                    <a:pt x="1781" y="374"/>
                    <a:pt x="1784" y="376"/>
                  </a:cubicBezTo>
                  <a:cubicBezTo>
                    <a:pt x="1786" y="377"/>
                    <a:pt x="1793" y="377"/>
                    <a:pt x="1796" y="375"/>
                  </a:cubicBezTo>
                  <a:cubicBezTo>
                    <a:pt x="1800" y="373"/>
                    <a:pt x="1810" y="370"/>
                    <a:pt x="1811" y="367"/>
                  </a:cubicBezTo>
                  <a:cubicBezTo>
                    <a:pt x="1813" y="364"/>
                    <a:pt x="1811" y="363"/>
                    <a:pt x="1815" y="361"/>
                  </a:cubicBezTo>
                  <a:cubicBezTo>
                    <a:pt x="1818" y="360"/>
                    <a:pt x="1815" y="356"/>
                    <a:pt x="1813" y="355"/>
                  </a:cubicBezTo>
                  <a:cubicBezTo>
                    <a:pt x="1810" y="353"/>
                    <a:pt x="1810" y="349"/>
                    <a:pt x="1813" y="349"/>
                  </a:cubicBezTo>
                  <a:cubicBezTo>
                    <a:pt x="1816" y="349"/>
                    <a:pt x="1816" y="346"/>
                    <a:pt x="1818" y="346"/>
                  </a:cubicBezTo>
                  <a:cubicBezTo>
                    <a:pt x="1820" y="345"/>
                    <a:pt x="1820" y="347"/>
                    <a:pt x="1824" y="345"/>
                  </a:cubicBezTo>
                  <a:cubicBezTo>
                    <a:pt x="1827" y="343"/>
                    <a:pt x="1824" y="348"/>
                    <a:pt x="1822" y="351"/>
                  </a:cubicBezTo>
                  <a:cubicBezTo>
                    <a:pt x="1820" y="354"/>
                    <a:pt x="1826" y="357"/>
                    <a:pt x="1826" y="359"/>
                  </a:cubicBezTo>
                  <a:cubicBezTo>
                    <a:pt x="1827" y="361"/>
                    <a:pt x="1834" y="361"/>
                    <a:pt x="1838" y="359"/>
                  </a:cubicBezTo>
                  <a:cubicBezTo>
                    <a:pt x="1842" y="357"/>
                    <a:pt x="1855" y="362"/>
                    <a:pt x="1855" y="365"/>
                  </a:cubicBezTo>
                  <a:cubicBezTo>
                    <a:pt x="1856" y="368"/>
                    <a:pt x="1858" y="372"/>
                    <a:pt x="1863" y="375"/>
                  </a:cubicBezTo>
                  <a:cubicBezTo>
                    <a:pt x="1869" y="377"/>
                    <a:pt x="1874" y="376"/>
                    <a:pt x="1875" y="379"/>
                  </a:cubicBezTo>
                  <a:cubicBezTo>
                    <a:pt x="1876" y="381"/>
                    <a:pt x="1878" y="383"/>
                    <a:pt x="1881" y="382"/>
                  </a:cubicBezTo>
                  <a:cubicBezTo>
                    <a:pt x="1884" y="381"/>
                    <a:pt x="1885" y="385"/>
                    <a:pt x="1887" y="383"/>
                  </a:cubicBezTo>
                  <a:cubicBezTo>
                    <a:pt x="1890" y="381"/>
                    <a:pt x="1891" y="384"/>
                    <a:pt x="1894" y="381"/>
                  </a:cubicBezTo>
                  <a:cubicBezTo>
                    <a:pt x="1896" y="379"/>
                    <a:pt x="1887" y="377"/>
                    <a:pt x="1889" y="375"/>
                  </a:cubicBezTo>
                  <a:cubicBezTo>
                    <a:pt x="1890" y="373"/>
                    <a:pt x="1892" y="377"/>
                    <a:pt x="1894" y="376"/>
                  </a:cubicBezTo>
                  <a:cubicBezTo>
                    <a:pt x="1897" y="376"/>
                    <a:pt x="1893" y="371"/>
                    <a:pt x="1895" y="371"/>
                  </a:cubicBezTo>
                  <a:cubicBezTo>
                    <a:pt x="1897" y="370"/>
                    <a:pt x="1896" y="360"/>
                    <a:pt x="1894" y="360"/>
                  </a:cubicBezTo>
                  <a:cubicBezTo>
                    <a:pt x="1892" y="359"/>
                    <a:pt x="1893" y="356"/>
                    <a:pt x="1897" y="358"/>
                  </a:cubicBezTo>
                  <a:cubicBezTo>
                    <a:pt x="1901" y="361"/>
                    <a:pt x="1907" y="361"/>
                    <a:pt x="1910" y="361"/>
                  </a:cubicBezTo>
                  <a:cubicBezTo>
                    <a:pt x="1913" y="361"/>
                    <a:pt x="1910" y="358"/>
                    <a:pt x="1907" y="358"/>
                  </a:cubicBezTo>
                  <a:cubicBezTo>
                    <a:pt x="1904" y="357"/>
                    <a:pt x="1908" y="355"/>
                    <a:pt x="1910" y="357"/>
                  </a:cubicBezTo>
                  <a:cubicBezTo>
                    <a:pt x="1912" y="359"/>
                    <a:pt x="1915" y="360"/>
                    <a:pt x="1916" y="358"/>
                  </a:cubicBezTo>
                  <a:cubicBezTo>
                    <a:pt x="1916" y="356"/>
                    <a:pt x="1918" y="351"/>
                    <a:pt x="1922" y="351"/>
                  </a:cubicBezTo>
                  <a:cubicBezTo>
                    <a:pt x="1925" y="352"/>
                    <a:pt x="1926" y="350"/>
                    <a:pt x="1923" y="348"/>
                  </a:cubicBezTo>
                  <a:close/>
                  <a:moveTo>
                    <a:pt x="993" y="567"/>
                  </a:moveTo>
                  <a:cubicBezTo>
                    <a:pt x="984" y="576"/>
                    <a:pt x="965" y="578"/>
                    <a:pt x="965" y="585"/>
                  </a:cubicBezTo>
                  <a:cubicBezTo>
                    <a:pt x="965" y="592"/>
                    <a:pt x="942" y="595"/>
                    <a:pt x="940" y="592"/>
                  </a:cubicBezTo>
                  <a:cubicBezTo>
                    <a:pt x="938" y="589"/>
                    <a:pt x="957" y="589"/>
                    <a:pt x="961" y="579"/>
                  </a:cubicBezTo>
                  <a:cubicBezTo>
                    <a:pt x="966" y="569"/>
                    <a:pt x="983" y="563"/>
                    <a:pt x="991" y="550"/>
                  </a:cubicBezTo>
                  <a:cubicBezTo>
                    <a:pt x="997" y="541"/>
                    <a:pt x="1002" y="526"/>
                    <a:pt x="1006" y="527"/>
                  </a:cubicBezTo>
                  <a:cubicBezTo>
                    <a:pt x="1009" y="528"/>
                    <a:pt x="1003" y="559"/>
                    <a:pt x="993" y="567"/>
                  </a:cubicBezTo>
                  <a:close/>
                  <a:moveTo>
                    <a:pt x="385" y="202"/>
                  </a:moveTo>
                  <a:cubicBezTo>
                    <a:pt x="385" y="206"/>
                    <a:pt x="383" y="208"/>
                    <a:pt x="377" y="208"/>
                  </a:cubicBezTo>
                  <a:cubicBezTo>
                    <a:pt x="370" y="208"/>
                    <a:pt x="380" y="212"/>
                    <a:pt x="380" y="216"/>
                  </a:cubicBezTo>
                  <a:cubicBezTo>
                    <a:pt x="381" y="219"/>
                    <a:pt x="374" y="217"/>
                    <a:pt x="374" y="222"/>
                  </a:cubicBezTo>
                  <a:cubicBezTo>
                    <a:pt x="373" y="228"/>
                    <a:pt x="361" y="222"/>
                    <a:pt x="360" y="230"/>
                  </a:cubicBezTo>
                  <a:cubicBezTo>
                    <a:pt x="358" y="237"/>
                    <a:pt x="366" y="236"/>
                    <a:pt x="371" y="236"/>
                  </a:cubicBezTo>
                  <a:cubicBezTo>
                    <a:pt x="376" y="237"/>
                    <a:pt x="369" y="242"/>
                    <a:pt x="373" y="245"/>
                  </a:cubicBezTo>
                  <a:cubicBezTo>
                    <a:pt x="377" y="248"/>
                    <a:pt x="380" y="247"/>
                    <a:pt x="377" y="241"/>
                  </a:cubicBezTo>
                  <a:cubicBezTo>
                    <a:pt x="375" y="235"/>
                    <a:pt x="391" y="243"/>
                    <a:pt x="386" y="247"/>
                  </a:cubicBezTo>
                  <a:cubicBezTo>
                    <a:pt x="381" y="252"/>
                    <a:pt x="394" y="255"/>
                    <a:pt x="401" y="255"/>
                  </a:cubicBezTo>
                  <a:cubicBezTo>
                    <a:pt x="407" y="256"/>
                    <a:pt x="429" y="260"/>
                    <a:pt x="430" y="255"/>
                  </a:cubicBezTo>
                  <a:cubicBezTo>
                    <a:pt x="430" y="252"/>
                    <a:pt x="422" y="249"/>
                    <a:pt x="415" y="242"/>
                  </a:cubicBezTo>
                  <a:cubicBezTo>
                    <a:pt x="408" y="234"/>
                    <a:pt x="403" y="222"/>
                    <a:pt x="411" y="217"/>
                  </a:cubicBezTo>
                  <a:cubicBezTo>
                    <a:pt x="419" y="212"/>
                    <a:pt x="412" y="210"/>
                    <a:pt x="420" y="204"/>
                  </a:cubicBezTo>
                  <a:cubicBezTo>
                    <a:pt x="428" y="199"/>
                    <a:pt x="423" y="193"/>
                    <a:pt x="430" y="193"/>
                  </a:cubicBezTo>
                  <a:cubicBezTo>
                    <a:pt x="436" y="192"/>
                    <a:pt x="429" y="186"/>
                    <a:pt x="436" y="185"/>
                  </a:cubicBezTo>
                  <a:cubicBezTo>
                    <a:pt x="442" y="184"/>
                    <a:pt x="444" y="177"/>
                    <a:pt x="443" y="174"/>
                  </a:cubicBezTo>
                  <a:cubicBezTo>
                    <a:pt x="442" y="171"/>
                    <a:pt x="450" y="174"/>
                    <a:pt x="453" y="170"/>
                  </a:cubicBezTo>
                  <a:cubicBezTo>
                    <a:pt x="457" y="166"/>
                    <a:pt x="466" y="169"/>
                    <a:pt x="468" y="163"/>
                  </a:cubicBezTo>
                  <a:cubicBezTo>
                    <a:pt x="471" y="158"/>
                    <a:pt x="509" y="145"/>
                    <a:pt x="531" y="140"/>
                  </a:cubicBezTo>
                  <a:cubicBezTo>
                    <a:pt x="553" y="135"/>
                    <a:pt x="568" y="126"/>
                    <a:pt x="560" y="120"/>
                  </a:cubicBezTo>
                  <a:cubicBezTo>
                    <a:pt x="552" y="114"/>
                    <a:pt x="531" y="122"/>
                    <a:pt x="525" y="126"/>
                  </a:cubicBezTo>
                  <a:cubicBezTo>
                    <a:pt x="520" y="131"/>
                    <a:pt x="512" y="128"/>
                    <a:pt x="507" y="131"/>
                  </a:cubicBezTo>
                  <a:cubicBezTo>
                    <a:pt x="502" y="134"/>
                    <a:pt x="490" y="136"/>
                    <a:pt x="485" y="133"/>
                  </a:cubicBezTo>
                  <a:cubicBezTo>
                    <a:pt x="479" y="129"/>
                    <a:pt x="472" y="137"/>
                    <a:pt x="468" y="137"/>
                  </a:cubicBezTo>
                  <a:cubicBezTo>
                    <a:pt x="464" y="136"/>
                    <a:pt x="459" y="141"/>
                    <a:pt x="454" y="141"/>
                  </a:cubicBezTo>
                  <a:cubicBezTo>
                    <a:pt x="449" y="140"/>
                    <a:pt x="440" y="144"/>
                    <a:pt x="439" y="147"/>
                  </a:cubicBezTo>
                  <a:cubicBezTo>
                    <a:pt x="439" y="150"/>
                    <a:pt x="431" y="149"/>
                    <a:pt x="431" y="152"/>
                  </a:cubicBezTo>
                  <a:cubicBezTo>
                    <a:pt x="431" y="156"/>
                    <a:pt x="424" y="159"/>
                    <a:pt x="421" y="156"/>
                  </a:cubicBezTo>
                  <a:cubicBezTo>
                    <a:pt x="418" y="153"/>
                    <a:pt x="414" y="159"/>
                    <a:pt x="418" y="163"/>
                  </a:cubicBezTo>
                  <a:cubicBezTo>
                    <a:pt x="423" y="168"/>
                    <a:pt x="410" y="168"/>
                    <a:pt x="412" y="171"/>
                  </a:cubicBezTo>
                  <a:cubicBezTo>
                    <a:pt x="414" y="173"/>
                    <a:pt x="407" y="175"/>
                    <a:pt x="409" y="178"/>
                  </a:cubicBezTo>
                  <a:cubicBezTo>
                    <a:pt x="410" y="181"/>
                    <a:pt x="404" y="182"/>
                    <a:pt x="399" y="183"/>
                  </a:cubicBezTo>
                  <a:cubicBezTo>
                    <a:pt x="394" y="184"/>
                    <a:pt x="391" y="191"/>
                    <a:pt x="398" y="191"/>
                  </a:cubicBezTo>
                  <a:cubicBezTo>
                    <a:pt x="404" y="191"/>
                    <a:pt x="394" y="192"/>
                    <a:pt x="395" y="197"/>
                  </a:cubicBezTo>
                  <a:cubicBezTo>
                    <a:pt x="395" y="202"/>
                    <a:pt x="384" y="199"/>
                    <a:pt x="385" y="202"/>
                  </a:cubicBezTo>
                  <a:close/>
                  <a:moveTo>
                    <a:pt x="430" y="29"/>
                  </a:moveTo>
                  <a:cubicBezTo>
                    <a:pt x="431" y="32"/>
                    <a:pt x="429" y="32"/>
                    <a:pt x="422" y="32"/>
                  </a:cubicBezTo>
                  <a:cubicBezTo>
                    <a:pt x="415" y="32"/>
                    <a:pt x="412" y="36"/>
                    <a:pt x="415" y="39"/>
                  </a:cubicBezTo>
                  <a:cubicBezTo>
                    <a:pt x="419" y="42"/>
                    <a:pt x="437" y="41"/>
                    <a:pt x="440" y="37"/>
                  </a:cubicBezTo>
                  <a:cubicBezTo>
                    <a:pt x="443" y="33"/>
                    <a:pt x="451" y="36"/>
                    <a:pt x="452" y="32"/>
                  </a:cubicBezTo>
                  <a:cubicBezTo>
                    <a:pt x="453" y="28"/>
                    <a:pt x="429" y="26"/>
                    <a:pt x="430" y="29"/>
                  </a:cubicBezTo>
                  <a:close/>
                  <a:moveTo>
                    <a:pt x="387" y="33"/>
                  </a:moveTo>
                  <a:cubicBezTo>
                    <a:pt x="387" y="28"/>
                    <a:pt x="370" y="34"/>
                    <a:pt x="373" y="35"/>
                  </a:cubicBezTo>
                  <a:cubicBezTo>
                    <a:pt x="376" y="36"/>
                    <a:pt x="387" y="39"/>
                    <a:pt x="387" y="33"/>
                  </a:cubicBezTo>
                  <a:close/>
                  <a:moveTo>
                    <a:pt x="429" y="11"/>
                  </a:moveTo>
                  <a:cubicBezTo>
                    <a:pt x="437" y="11"/>
                    <a:pt x="434" y="6"/>
                    <a:pt x="440" y="7"/>
                  </a:cubicBezTo>
                  <a:cubicBezTo>
                    <a:pt x="445" y="7"/>
                    <a:pt x="452" y="7"/>
                    <a:pt x="449" y="4"/>
                  </a:cubicBezTo>
                  <a:cubicBezTo>
                    <a:pt x="447" y="0"/>
                    <a:pt x="427" y="2"/>
                    <a:pt x="429" y="4"/>
                  </a:cubicBezTo>
                  <a:cubicBezTo>
                    <a:pt x="431" y="7"/>
                    <a:pt x="414" y="6"/>
                    <a:pt x="414" y="7"/>
                  </a:cubicBezTo>
                  <a:cubicBezTo>
                    <a:pt x="415" y="9"/>
                    <a:pt x="421" y="11"/>
                    <a:pt x="429" y="11"/>
                  </a:cubicBezTo>
                  <a:close/>
                  <a:moveTo>
                    <a:pt x="487" y="23"/>
                  </a:moveTo>
                  <a:cubicBezTo>
                    <a:pt x="490" y="20"/>
                    <a:pt x="483" y="20"/>
                    <a:pt x="482" y="17"/>
                  </a:cubicBezTo>
                  <a:cubicBezTo>
                    <a:pt x="482" y="14"/>
                    <a:pt x="463" y="13"/>
                    <a:pt x="464" y="16"/>
                  </a:cubicBezTo>
                  <a:cubicBezTo>
                    <a:pt x="465" y="20"/>
                    <a:pt x="451" y="23"/>
                    <a:pt x="455" y="27"/>
                  </a:cubicBezTo>
                  <a:cubicBezTo>
                    <a:pt x="463" y="33"/>
                    <a:pt x="485" y="26"/>
                    <a:pt x="487" y="23"/>
                  </a:cubicBezTo>
                  <a:close/>
                  <a:moveTo>
                    <a:pt x="434" y="17"/>
                  </a:moveTo>
                  <a:cubicBezTo>
                    <a:pt x="435" y="10"/>
                    <a:pt x="424" y="16"/>
                    <a:pt x="415" y="12"/>
                  </a:cubicBezTo>
                  <a:cubicBezTo>
                    <a:pt x="406" y="9"/>
                    <a:pt x="401" y="9"/>
                    <a:pt x="407" y="14"/>
                  </a:cubicBezTo>
                  <a:cubicBezTo>
                    <a:pt x="410" y="16"/>
                    <a:pt x="392" y="18"/>
                    <a:pt x="395" y="21"/>
                  </a:cubicBezTo>
                  <a:cubicBezTo>
                    <a:pt x="401" y="27"/>
                    <a:pt x="433" y="24"/>
                    <a:pt x="434" y="1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6" name="Freeform 158">
              <a:extLst>
                <a:ext uri="{FF2B5EF4-FFF2-40B4-BE49-F238E27FC236}">
                  <a16:creationId xmlns:a16="http://schemas.microsoft.com/office/drawing/2014/main" id="{881DD21B-F054-21CA-C38A-7D87F5CEA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420" y="4005117"/>
              <a:ext cx="471942" cy="496581"/>
            </a:xfrm>
            <a:custGeom>
              <a:avLst/>
              <a:gdLst/>
              <a:ahLst/>
              <a:cxnLst>
                <a:cxn ang="0">
                  <a:pos x="184" y="102"/>
                </a:cxn>
                <a:cxn ang="0">
                  <a:pos x="184" y="95"/>
                </a:cxn>
                <a:cxn ang="0">
                  <a:pos x="181" y="91"/>
                </a:cxn>
                <a:cxn ang="0">
                  <a:pos x="186" y="81"/>
                </a:cxn>
                <a:cxn ang="0">
                  <a:pos x="189" y="71"/>
                </a:cxn>
                <a:cxn ang="0">
                  <a:pos x="194" y="54"/>
                </a:cxn>
                <a:cxn ang="0">
                  <a:pos x="203" y="44"/>
                </a:cxn>
                <a:cxn ang="0">
                  <a:pos x="203" y="33"/>
                </a:cxn>
                <a:cxn ang="0">
                  <a:pos x="204" y="23"/>
                </a:cxn>
                <a:cxn ang="0">
                  <a:pos x="185" y="13"/>
                </a:cxn>
                <a:cxn ang="0">
                  <a:pos x="172" y="13"/>
                </a:cxn>
                <a:cxn ang="0">
                  <a:pos x="164" y="4"/>
                </a:cxn>
                <a:cxn ang="0">
                  <a:pos x="156" y="6"/>
                </a:cxn>
                <a:cxn ang="0">
                  <a:pos x="134" y="6"/>
                </a:cxn>
                <a:cxn ang="0">
                  <a:pos x="114" y="9"/>
                </a:cxn>
                <a:cxn ang="0">
                  <a:pos x="89" y="13"/>
                </a:cxn>
                <a:cxn ang="0">
                  <a:pos x="68" y="16"/>
                </a:cxn>
                <a:cxn ang="0">
                  <a:pos x="66" y="35"/>
                </a:cxn>
                <a:cxn ang="0">
                  <a:pos x="53" y="71"/>
                </a:cxn>
                <a:cxn ang="0">
                  <a:pos x="43" y="102"/>
                </a:cxn>
                <a:cxn ang="0">
                  <a:pos x="32" y="117"/>
                </a:cxn>
                <a:cxn ang="0">
                  <a:pos x="18" y="117"/>
                </a:cxn>
                <a:cxn ang="0">
                  <a:pos x="0" y="121"/>
                </a:cxn>
                <a:cxn ang="0">
                  <a:pos x="4" y="135"/>
                </a:cxn>
                <a:cxn ang="0">
                  <a:pos x="47" y="132"/>
                </a:cxn>
                <a:cxn ang="0">
                  <a:pos x="53" y="150"/>
                </a:cxn>
                <a:cxn ang="0">
                  <a:pos x="76" y="155"/>
                </a:cxn>
                <a:cxn ang="0">
                  <a:pos x="89" y="145"/>
                </a:cxn>
                <a:cxn ang="0">
                  <a:pos x="102" y="149"/>
                </a:cxn>
                <a:cxn ang="0">
                  <a:pos x="103" y="174"/>
                </a:cxn>
                <a:cxn ang="0">
                  <a:pos x="108" y="192"/>
                </a:cxn>
                <a:cxn ang="0">
                  <a:pos x="124" y="188"/>
                </a:cxn>
                <a:cxn ang="0">
                  <a:pos x="130" y="191"/>
                </a:cxn>
                <a:cxn ang="0">
                  <a:pos x="140" y="193"/>
                </a:cxn>
                <a:cxn ang="0">
                  <a:pos x="153" y="201"/>
                </a:cxn>
                <a:cxn ang="0">
                  <a:pos x="162" y="198"/>
                </a:cxn>
                <a:cxn ang="0">
                  <a:pos x="177" y="206"/>
                </a:cxn>
                <a:cxn ang="0">
                  <a:pos x="189" y="216"/>
                </a:cxn>
                <a:cxn ang="0">
                  <a:pos x="190" y="203"/>
                </a:cxn>
                <a:cxn ang="0">
                  <a:pos x="175" y="196"/>
                </a:cxn>
                <a:cxn ang="0">
                  <a:pos x="178" y="173"/>
                </a:cxn>
                <a:cxn ang="0">
                  <a:pos x="182" y="160"/>
                </a:cxn>
                <a:cxn ang="0">
                  <a:pos x="196" y="157"/>
                </a:cxn>
                <a:cxn ang="0">
                  <a:pos x="189" y="144"/>
                </a:cxn>
              </a:cxnLst>
              <a:rect l="0" t="0" r="r" b="b"/>
              <a:pathLst>
                <a:path w="206" h="218">
                  <a:moveTo>
                    <a:pt x="189" y="144"/>
                  </a:moveTo>
                  <a:cubicBezTo>
                    <a:pt x="183" y="141"/>
                    <a:pt x="181" y="103"/>
                    <a:pt x="184" y="102"/>
                  </a:cubicBezTo>
                  <a:cubicBezTo>
                    <a:pt x="184" y="102"/>
                    <a:pt x="185" y="102"/>
                    <a:pt x="185" y="103"/>
                  </a:cubicBezTo>
                  <a:cubicBezTo>
                    <a:pt x="184" y="95"/>
                    <a:pt x="184" y="95"/>
                    <a:pt x="184" y="95"/>
                  </a:cubicBezTo>
                  <a:cubicBezTo>
                    <a:pt x="184" y="95"/>
                    <a:pt x="184" y="94"/>
                    <a:pt x="184" y="94"/>
                  </a:cubicBezTo>
                  <a:cubicBezTo>
                    <a:pt x="183" y="94"/>
                    <a:pt x="181" y="93"/>
                    <a:pt x="181" y="91"/>
                  </a:cubicBezTo>
                  <a:cubicBezTo>
                    <a:pt x="181" y="88"/>
                    <a:pt x="184" y="88"/>
                    <a:pt x="184" y="88"/>
                  </a:cubicBezTo>
                  <a:cubicBezTo>
                    <a:pt x="184" y="88"/>
                    <a:pt x="183" y="82"/>
                    <a:pt x="186" y="81"/>
                  </a:cubicBezTo>
                  <a:cubicBezTo>
                    <a:pt x="187" y="80"/>
                    <a:pt x="187" y="80"/>
                    <a:pt x="187" y="79"/>
                  </a:cubicBezTo>
                  <a:cubicBezTo>
                    <a:pt x="189" y="78"/>
                    <a:pt x="189" y="74"/>
                    <a:pt x="189" y="71"/>
                  </a:cubicBezTo>
                  <a:cubicBezTo>
                    <a:pt x="189" y="68"/>
                    <a:pt x="190" y="64"/>
                    <a:pt x="191" y="62"/>
                  </a:cubicBezTo>
                  <a:cubicBezTo>
                    <a:pt x="193" y="59"/>
                    <a:pt x="192" y="55"/>
                    <a:pt x="194" y="54"/>
                  </a:cubicBezTo>
                  <a:cubicBezTo>
                    <a:pt x="196" y="52"/>
                    <a:pt x="196" y="48"/>
                    <a:pt x="198" y="47"/>
                  </a:cubicBezTo>
                  <a:cubicBezTo>
                    <a:pt x="201" y="47"/>
                    <a:pt x="203" y="46"/>
                    <a:pt x="203" y="44"/>
                  </a:cubicBezTo>
                  <a:cubicBezTo>
                    <a:pt x="203" y="43"/>
                    <a:pt x="206" y="41"/>
                    <a:pt x="206" y="38"/>
                  </a:cubicBezTo>
                  <a:cubicBezTo>
                    <a:pt x="206" y="36"/>
                    <a:pt x="203" y="36"/>
                    <a:pt x="203" y="33"/>
                  </a:cubicBezTo>
                  <a:cubicBezTo>
                    <a:pt x="203" y="30"/>
                    <a:pt x="204" y="23"/>
                    <a:pt x="204" y="23"/>
                  </a:cubicBezTo>
                  <a:cubicBezTo>
                    <a:pt x="204" y="23"/>
                    <a:pt x="204" y="23"/>
                    <a:pt x="204" y="23"/>
                  </a:cubicBezTo>
                  <a:cubicBezTo>
                    <a:pt x="198" y="18"/>
                    <a:pt x="192" y="13"/>
                    <a:pt x="191" y="12"/>
                  </a:cubicBezTo>
                  <a:cubicBezTo>
                    <a:pt x="189" y="11"/>
                    <a:pt x="185" y="13"/>
                    <a:pt x="185" y="13"/>
                  </a:cubicBezTo>
                  <a:cubicBezTo>
                    <a:pt x="185" y="13"/>
                    <a:pt x="182" y="10"/>
                    <a:pt x="179" y="13"/>
                  </a:cubicBezTo>
                  <a:cubicBezTo>
                    <a:pt x="176" y="15"/>
                    <a:pt x="172" y="13"/>
                    <a:pt x="172" y="13"/>
                  </a:cubicBezTo>
                  <a:cubicBezTo>
                    <a:pt x="172" y="13"/>
                    <a:pt x="168" y="11"/>
                    <a:pt x="167" y="7"/>
                  </a:cubicBezTo>
                  <a:cubicBezTo>
                    <a:pt x="166" y="6"/>
                    <a:pt x="165" y="5"/>
                    <a:pt x="164" y="4"/>
                  </a:cubicBezTo>
                  <a:cubicBezTo>
                    <a:pt x="164" y="5"/>
                    <a:pt x="164" y="5"/>
                    <a:pt x="164" y="5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6"/>
                    <a:pt x="146" y="0"/>
                    <a:pt x="143" y="5"/>
                  </a:cubicBezTo>
                  <a:cubicBezTo>
                    <a:pt x="141" y="9"/>
                    <a:pt x="139" y="6"/>
                    <a:pt x="134" y="6"/>
                  </a:cubicBezTo>
                  <a:cubicBezTo>
                    <a:pt x="130" y="6"/>
                    <a:pt x="125" y="8"/>
                    <a:pt x="123" y="9"/>
                  </a:cubicBezTo>
                  <a:cubicBezTo>
                    <a:pt x="120" y="11"/>
                    <a:pt x="116" y="8"/>
                    <a:pt x="114" y="9"/>
                  </a:cubicBezTo>
                  <a:cubicBezTo>
                    <a:pt x="111" y="11"/>
                    <a:pt x="110" y="17"/>
                    <a:pt x="110" y="17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9" y="13"/>
                    <a:pt x="84" y="7"/>
                    <a:pt x="79" y="7"/>
                  </a:cubicBezTo>
                  <a:cubicBezTo>
                    <a:pt x="75" y="7"/>
                    <a:pt x="68" y="16"/>
                    <a:pt x="68" y="16"/>
                  </a:cubicBezTo>
                  <a:cubicBezTo>
                    <a:pt x="68" y="23"/>
                    <a:pt x="68" y="23"/>
                    <a:pt x="68" y="23"/>
                  </a:cubicBezTo>
                  <a:cubicBezTo>
                    <a:pt x="69" y="28"/>
                    <a:pt x="67" y="33"/>
                    <a:pt x="66" y="35"/>
                  </a:cubicBezTo>
                  <a:cubicBezTo>
                    <a:pt x="64" y="38"/>
                    <a:pt x="62" y="40"/>
                    <a:pt x="62" y="47"/>
                  </a:cubicBezTo>
                  <a:cubicBezTo>
                    <a:pt x="62" y="54"/>
                    <a:pt x="53" y="65"/>
                    <a:pt x="53" y="71"/>
                  </a:cubicBezTo>
                  <a:cubicBezTo>
                    <a:pt x="53" y="76"/>
                    <a:pt x="44" y="80"/>
                    <a:pt x="44" y="83"/>
                  </a:cubicBezTo>
                  <a:cubicBezTo>
                    <a:pt x="44" y="87"/>
                    <a:pt x="43" y="94"/>
                    <a:pt x="43" y="102"/>
                  </a:cubicBezTo>
                  <a:cubicBezTo>
                    <a:pt x="43" y="110"/>
                    <a:pt x="39" y="103"/>
                    <a:pt x="39" y="110"/>
                  </a:cubicBezTo>
                  <a:cubicBezTo>
                    <a:pt x="39" y="117"/>
                    <a:pt x="35" y="113"/>
                    <a:pt x="32" y="117"/>
                  </a:cubicBezTo>
                  <a:cubicBezTo>
                    <a:pt x="28" y="120"/>
                    <a:pt x="27" y="121"/>
                    <a:pt x="27" y="117"/>
                  </a:cubicBezTo>
                  <a:cubicBezTo>
                    <a:pt x="27" y="114"/>
                    <a:pt x="22" y="113"/>
                    <a:pt x="18" y="117"/>
                  </a:cubicBezTo>
                  <a:cubicBezTo>
                    <a:pt x="14" y="120"/>
                    <a:pt x="12" y="117"/>
                    <a:pt x="10" y="116"/>
                  </a:cubicBezTo>
                  <a:cubicBezTo>
                    <a:pt x="9" y="115"/>
                    <a:pt x="4" y="118"/>
                    <a:pt x="0" y="121"/>
                  </a:cubicBezTo>
                  <a:cubicBezTo>
                    <a:pt x="2" y="126"/>
                    <a:pt x="3" y="130"/>
                    <a:pt x="4" y="134"/>
                  </a:cubicBezTo>
                  <a:cubicBezTo>
                    <a:pt x="4" y="134"/>
                    <a:pt x="4" y="135"/>
                    <a:pt x="4" y="135"/>
                  </a:cubicBezTo>
                  <a:cubicBezTo>
                    <a:pt x="6" y="133"/>
                    <a:pt x="9" y="132"/>
                    <a:pt x="10" y="132"/>
                  </a:cubicBezTo>
                  <a:cubicBezTo>
                    <a:pt x="14" y="131"/>
                    <a:pt x="47" y="132"/>
                    <a:pt x="47" y="132"/>
                  </a:cubicBezTo>
                  <a:cubicBezTo>
                    <a:pt x="47" y="132"/>
                    <a:pt x="50" y="137"/>
                    <a:pt x="49" y="141"/>
                  </a:cubicBezTo>
                  <a:cubicBezTo>
                    <a:pt x="48" y="146"/>
                    <a:pt x="51" y="144"/>
                    <a:pt x="53" y="150"/>
                  </a:cubicBezTo>
                  <a:cubicBezTo>
                    <a:pt x="56" y="156"/>
                    <a:pt x="58" y="158"/>
                    <a:pt x="63" y="157"/>
                  </a:cubicBezTo>
                  <a:cubicBezTo>
                    <a:pt x="68" y="155"/>
                    <a:pt x="74" y="154"/>
                    <a:pt x="76" y="155"/>
                  </a:cubicBezTo>
                  <a:cubicBezTo>
                    <a:pt x="78" y="155"/>
                    <a:pt x="77" y="146"/>
                    <a:pt x="80" y="145"/>
                  </a:cubicBezTo>
                  <a:cubicBezTo>
                    <a:pt x="83" y="143"/>
                    <a:pt x="89" y="145"/>
                    <a:pt x="89" y="145"/>
                  </a:cubicBezTo>
                  <a:cubicBezTo>
                    <a:pt x="89" y="145"/>
                    <a:pt x="90" y="147"/>
                    <a:pt x="95" y="147"/>
                  </a:cubicBezTo>
                  <a:cubicBezTo>
                    <a:pt x="100" y="147"/>
                    <a:pt x="102" y="145"/>
                    <a:pt x="102" y="149"/>
                  </a:cubicBezTo>
                  <a:cubicBezTo>
                    <a:pt x="102" y="152"/>
                    <a:pt x="103" y="156"/>
                    <a:pt x="104" y="158"/>
                  </a:cubicBezTo>
                  <a:cubicBezTo>
                    <a:pt x="106" y="159"/>
                    <a:pt x="100" y="172"/>
                    <a:pt x="103" y="174"/>
                  </a:cubicBezTo>
                  <a:cubicBezTo>
                    <a:pt x="105" y="176"/>
                    <a:pt x="109" y="180"/>
                    <a:pt x="108" y="183"/>
                  </a:cubicBezTo>
                  <a:cubicBezTo>
                    <a:pt x="108" y="185"/>
                    <a:pt x="106" y="191"/>
                    <a:pt x="108" y="192"/>
                  </a:cubicBezTo>
                  <a:cubicBezTo>
                    <a:pt x="110" y="192"/>
                    <a:pt x="111" y="189"/>
                    <a:pt x="114" y="189"/>
                  </a:cubicBezTo>
                  <a:cubicBezTo>
                    <a:pt x="118" y="189"/>
                    <a:pt x="121" y="189"/>
                    <a:pt x="124" y="188"/>
                  </a:cubicBezTo>
                  <a:cubicBezTo>
                    <a:pt x="126" y="187"/>
                    <a:pt x="127" y="187"/>
                    <a:pt x="127" y="188"/>
                  </a:cubicBezTo>
                  <a:cubicBezTo>
                    <a:pt x="129" y="189"/>
                    <a:pt x="130" y="191"/>
                    <a:pt x="130" y="191"/>
                  </a:cubicBezTo>
                  <a:cubicBezTo>
                    <a:pt x="130" y="191"/>
                    <a:pt x="131" y="194"/>
                    <a:pt x="133" y="193"/>
                  </a:cubicBezTo>
                  <a:cubicBezTo>
                    <a:pt x="135" y="192"/>
                    <a:pt x="141" y="191"/>
                    <a:pt x="140" y="193"/>
                  </a:cubicBezTo>
                  <a:cubicBezTo>
                    <a:pt x="140" y="195"/>
                    <a:pt x="142" y="199"/>
                    <a:pt x="144" y="198"/>
                  </a:cubicBezTo>
                  <a:cubicBezTo>
                    <a:pt x="146" y="197"/>
                    <a:pt x="151" y="201"/>
                    <a:pt x="153" y="201"/>
                  </a:cubicBezTo>
                  <a:cubicBezTo>
                    <a:pt x="156" y="201"/>
                    <a:pt x="158" y="201"/>
                    <a:pt x="158" y="200"/>
                  </a:cubicBezTo>
                  <a:cubicBezTo>
                    <a:pt x="158" y="198"/>
                    <a:pt x="161" y="196"/>
                    <a:pt x="162" y="198"/>
                  </a:cubicBezTo>
                  <a:cubicBezTo>
                    <a:pt x="163" y="200"/>
                    <a:pt x="166" y="204"/>
                    <a:pt x="168" y="204"/>
                  </a:cubicBezTo>
                  <a:cubicBezTo>
                    <a:pt x="171" y="204"/>
                    <a:pt x="177" y="204"/>
                    <a:pt x="177" y="206"/>
                  </a:cubicBezTo>
                  <a:cubicBezTo>
                    <a:pt x="177" y="208"/>
                    <a:pt x="179" y="214"/>
                    <a:pt x="181" y="216"/>
                  </a:cubicBezTo>
                  <a:cubicBezTo>
                    <a:pt x="184" y="218"/>
                    <a:pt x="189" y="216"/>
                    <a:pt x="189" y="216"/>
                  </a:cubicBezTo>
                  <a:cubicBezTo>
                    <a:pt x="189" y="216"/>
                    <a:pt x="191" y="214"/>
                    <a:pt x="191" y="211"/>
                  </a:cubicBezTo>
                  <a:cubicBezTo>
                    <a:pt x="191" y="207"/>
                    <a:pt x="191" y="203"/>
                    <a:pt x="190" y="203"/>
                  </a:cubicBezTo>
                  <a:cubicBezTo>
                    <a:pt x="188" y="203"/>
                    <a:pt x="186" y="206"/>
                    <a:pt x="182" y="205"/>
                  </a:cubicBezTo>
                  <a:cubicBezTo>
                    <a:pt x="179" y="204"/>
                    <a:pt x="176" y="197"/>
                    <a:pt x="175" y="196"/>
                  </a:cubicBezTo>
                  <a:cubicBezTo>
                    <a:pt x="173" y="195"/>
                    <a:pt x="177" y="189"/>
                    <a:pt x="177" y="186"/>
                  </a:cubicBezTo>
                  <a:cubicBezTo>
                    <a:pt x="177" y="183"/>
                    <a:pt x="180" y="174"/>
                    <a:pt x="178" y="173"/>
                  </a:cubicBezTo>
                  <a:cubicBezTo>
                    <a:pt x="176" y="172"/>
                    <a:pt x="177" y="169"/>
                    <a:pt x="179" y="167"/>
                  </a:cubicBezTo>
                  <a:cubicBezTo>
                    <a:pt x="182" y="165"/>
                    <a:pt x="178" y="160"/>
                    <a:pt x="182" y="160"/>
                  </a:cubicBezTo>
                  <a:cubicBezTo>
                    <a:pt x="186" y="160"/>
                    <a:pt x="194" y="160"/>
                    <a:pt x="196" y="157"/>
                  </a:cubicBezTo>
                  <a:cubicBezTo>
                    <a:pt x="196" y="157"/>
                    <a:pt x="196" y="157"/>
                    <a:pt x="196" y="157"/>
                  </a:cubicBezTo>
                  <a:cubicBezTo>
                    <a:pt x="197" y="156"/>
                    <a:pt x="197" y="156"/>
                    <a:pt x="197" y="155"/>
                  </a:cubicBezTo>
                  <a:cubicBezTo>
                    <a:pt x="195" y="151"/>
                    <a:pt x="192" y="145"/>
                    <a:pt x="189" y="144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7" name="Freeform 159">
              <a:extLst>
                <a:ext uri="{FF2B5EF4-FFF2-40B4-BE49-F238E27FC236}">
                  <a16:creationId xmlns:a16="http://schemas.microsoft.com/office/drawing/2014/main" id="{F26D4248-0309-1AF2-36A1-FFD3CEE5C8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7187" y="4211711"/>
              <a:ext cx="41698" cy="54966"/>
            </a:xfrm>
            <a:custGeom>
              <a:avLst/>
              <a:gdLst/>
              <a:ahLst/>
              <a:cxnLst>
                <a:cxn ang="0">
                  <a:pos x="1" y="12"/>
                </a:cxn>
                <a:cxn ang="0">
                  <a:pos x="4" y="24"/>
                </a:cxn>
                <a:cxn ang="0">
                  <a:pos x="9" y="21"/>
                </a:cxn>
                <a:cxn ang="0">
                  <a:pos x="18" y="8"/>
                </a:cxn>
                <a:cxn ang="0">
                  <a:pos x="15" y="6"/>
                </a:cxn>
                <a:cxn ang="0">
                  <a:pos x="14" y="0"/>
                </a:cxn>
                <a:cxn ang="0">
                  <a:pos x="9" y="0"/>
                </a:cxn>
                <a:cxn ang="0">
                  <a:pos x="3" y="4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1" y="12"/>
                </a:cxn>
              </a:cxnLst>
              <a:rect l="0" t="0" r="r" b="b"/>
              <a:pathLst>
                <a:path w="18" h="24">
                  <a:moveTo>
                    <a:pt x="1" y="12"/>
                  </a:moveTo>
                  <a:cubicBezTo>
                    <a:pt x="2" y="14"/>
                    <a:pt x="3" y="19"/>
                    <a:pt x="4" y="24"/>
                  </a:cubicBezTo>
                  <a:cubicBezTo>
                    <a:pt x="6" y="22"/>
                    <a:pt x="8" y="21"/>
                    <a:pt x="9" y="21"/>
                  </a:cubicBezTo>
                  <a:cubicBezTo>
                    <a:pt x="11" y="20"/>
                    <a:pt x="18" y="8"/>
                    <a:pt x="18" y="8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3"/>
                    <a:pt x="14" y="0"/>
                  </a:cubicBezTo>
                  <a:cubicBezTo>
                    <a:pt x="12" y="0"/>
                    <a:pt x="9" y="0"/>
                    <a:pt x="9" y="0"/>
                  </a:cubicBezTo>
                  <a:cubicBezTo>
                    <a:pt x="9" y="0"/>
                    <a:pt x="10" y="5"/>
                    <a:pt x="3" y="4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lnTo>
                    <a:pt x="1" y="12"/>
                  </a:ln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8" name="Freeform 160">
              <a:extLst>
                <a:ext uri="{FF2B5EF4-FFF2-40B4-BE49-F238E27FC236}">
                  <a16:creationId xmlns:a16="http://schemas.microsoft.com/office/drawing/2014/main" id="{F15D154F-2CD3-5AF2-525E-84D4A3B0D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1827" y="4423989"/>
              <a:ext cx="274826" cy="439720"/>
            </a:xfrm>
            <a:custGeom>
              <a:avLst/>
              <a:gdLst/>
              <a:ahLst/>
              <a:cxnLst>
                <a:cxn ang="0">
                  <a:pos x="119" y="50"/>
                </a:cxn>
                <a:cxn ang="0">
                  <a:pos x="116" y="28"/>
                </a:cxn>
                <a:cxn ang="0">
                  <a:pos x="115" y="1"/>
                </a:cxn>
                <a:cxn ang="0">
                  <a:pos x="115" y="0"/>
                </a:cxn>
                <a:cxn ang="0">
                  <a:pos x="103" y="7"/>
                </a:cxn>
                <a:cxn ang="0">
                  <a:pos x="95" y="9"/>
                </a:cxn>
                <a:cxn ang="0">
                  <a:pos x="89" y="8"/>
                </a:cxn>
                <a:cxn ang="0">
                  <a:pos x="85" y="13"/>
                </a:cxn>
                <a:cxn ang="0">
                  <a:pos x="78" y="13"/>
                </a:cxn>
                <a:cxn ang="0">
                  <a:pos x="69" y="15"/>
                </a:cxn>
                <a:cxn ang="0">
                  <a:pos x="65" y="11"/>
                </a:cxn>
                <a:cxn ang="0">
                  <a:pos x="58" y="13"/>
                </a:cxn>
                <a:cxn ang="0">
                  <a:pos x="52" y="12"/>
                </a:cxn>
                <a:cxn ang="0">
                  <a:pos x="51" y="16"/>
                </a:cxn>
                <a:cxn ang="0">
                  <a:pos x="56" y="40"/>
                </a:cxn>
                <a:cxn ang="0">
                  <a:pos x="63" y="46"/>
                </a:cxn>
                <a:cxn ang="0">
                  <a:pos x="63" y="58"/>
                </a:cxn>
                <a:cxn ang="0">
                  <a:pos x="57" y="65"/>
                </a:cxn>
                <a:cxn ang="0">
                  <a:pos x="56" y="75"/>
                </a:cxn>
                <a:cxn ang="0">
                  <a:pos x="46" y="62"/>
                </a:cxn>
                <a:cxn ang="0">
                  <a:pos x="48" y="47"/>
                </a:cxn>
                <a:cxn ang="0">
                  <a:pos x="39" y="46"/>
                </a:cxn>
                <a:cxn ang="0">
                  <a:pos x="31" y="40"/>
                </a:cxn>
                <a:cxn ang="0">
                  <a:pos x="0" y="52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3" y="64"/>
                </a:cxn>
                <a:cxn ang="0">
                  <a:pos x="18" y="67"/>
                </a:cxn>
                <a:cxn ang="0">
                  <a:pos x="31" y="72"/>
                </a:cxn>
                <a:cxn ang="0">
                  <a:pos x="31" y="89"/>
                </a:cxn>
                <a:cxn ang="0">
                  <a:pos x="28" y="99"/>
                </a:cxn>
                <a:cxn ang="0">
                  <a:pos x="32" y="108"/>
                </a:cxn>
                <a:cxn ang="0">
                  <a:pos x="26" y="116"/>
                </a:cxn>
                <a:cxn ang="0">
                  <a:pos x="23" y="127"/>
                </a:cxn>
                <a:cxn ang="0">
                  <a:pos x="11" y="138"/>
                </a:cxn>
                <a:cxn ang="0">
                  <a:pos x="12" y="139"/>
                </a:cxn>
                <a:cxn ang="0">
                  <a:pos x="19" y="160"/>
                </a:cxn>
                <a:cxn ang="0">
                  <a:pos x="20" y="180"/>
                </a:cxn>
                <a:cxn ang="0">
                  <a:pos x="21" y="193"/>
                </a:cxn>
                <a:cxn ang="0">
                  <a:pos x="30" y="193"/>
                </a:cxn>
                <a:cxn ang="0">
                  <a:pos x="30" y="187"/>
                </a:cxn>
                <a:cxn ang="0">
                  <a:pos x="26" y="183"/>
                </a:cxn>
                <a:cxn ang="0">
                  <a:pos x="43" y="170"/>
                </a:cxn>
                <a:cxn ang="0">
                  <a:pos x="57" y="161"/>
                </a:cxn>
                <a:cxn ang="0">
                  <a:pos x="59" y="145"/>
                </a:cxn>
                <a:cxn ang="0">
                  <a:pos x="57" y="130"/>
                </a:cxn>
                <a:cxn ang="0">
                  <a:pos x="51" y="116"/>
                </a:cxn>
                <a:cxn ang="0">
                  <a:pos x="53" y="108"/>
                </a:cxn>
                <a:cxn ang="0">
                  <a:pos x="58" y="102"/>
                </a:cxn>
                <a:cxn ang="0">
                  <a:pos x="68" y="96"/>
                </a:cxn>
                <a:cxn ang="0">
                  <a:pos x="79" y="83"/>
                </a:cxn>
                <a:cxn ang="0">
                  <a:pos x="101" y="73"/>
                </a:cxn>
                <a:cxn ang="0">
                  <a:pos x="119" y="50"/>
                </a:cxn>
              </a:cxnLst>
              <a:rect l="0" t="0" r="r" b="b"/>
              <a:pathLst>
                <a:path w="120" h="193">
                  <a:moveTo>
                    <a:pt x="119" y="50"/>
                  </a:moveTo>
                  <a:cubicBezTo>
                    <a:pt x="118" y="47"/>
                    <a:pt x="116" y="33"/>
                    <a:pt x="116" y="28"/>
                  </a:cubicBezTo>
                  <a:cubicBezTo>
                    <a:pt x="117" y="22"/>
                    <a:pt x="115" y="8"/>
                    <a:pt x="115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0" y="3"/>
                    <a:pt x="104" y="5"/>
                    <a:pt x="103" y="7"/>
                  </a:cubicBezTo>
                  <a:cubicBezTo>
                    <a:pt x="102" y="9"/>
                    <a:pt x="98" y="6"/>
                    <a:pt x="95" y="9"/>
                  </a:cubicBezTo>
                  <a:cubicBezTo>
                    <a:pt x="93" y="11"/>
                    <a:pt x="91" y="9"/>
                    <a:pt x="89" y="8"/>
                  </a:cubicBezTo>
                  <a:cubicBezTo>
                    <a:pt x="86" y="8"/>
                    <a:pt x="85" y="11"/>
                    <a:pt x="85" y="13"/>
                  </a:cubicBezTo>
                  <a:cubicBezTo>
                    <a:pt x="85" y="15"/>
                    <a:pt x="80" y="14"/>
                    <a:pt x="78" y="13"/>
                  </a:cubicBezTo>
                  <a:cubicBezTo>
                    <a:pt x="77" y="13"/>
                    <a:pt x="71" y="15"/>
                    <a:pt x="69" y="15"/>
                  </a:cubicBezTo>
                  <a:cubicBezTo>
                    <a:pt x="66" y="15"/>
                    <a:pt x="68" y="12"/>
                    <a:pt x="65" y="11"/>
                  </a:cubicBezTo>
                  <a:cubicBezTo>
                    <a:pt x="62" y="10"/>
                    <a:pt x="60" y="13"/>
                    <a:pt x="58" y="13"/>
                  </a:cubicBezTo>
                  <a:cubicBezTo>
                    <a:pt x="57" y="13"/>
                    <a:pt x="54" y="12"/>
                    <a:pt x="52" y="12"/>
                  </a:cubicBezTo>
                  <a:cubicBezTo>
                    <a:pt x="52" y="13"/>
                    <a:pt x="52" y="15"/>
                    <a:pt x="51" y="16"/>
                  </a:cubicBezTo>
                  <a:cubicBezTo>
                    <a:pt x="49" y="21"/>
                    <a:pt x="56" y="34"/>
                    <a:pt x="56" y="40"/>
                  </a:cubicBezTo>
                  <a:cubicBezTo>
                    <a:pt x="59" y="42"/>
                    <a:pt x="62" y="44"/>
                    <a:pt x="63" y="46"/>
                  </a:cubicBezTo>
                  <a:cubicBezTo>
                    <a:pt x="66" y="50"/>
                    <a:pt x="63" y="50"/>
                    <a:pt x="63" y="58"/>
                  </a:cubicBezTo>
                  <a:cubicBezTo>
                    <a:pt x="64" y="66"/>
                    <a:pt x="60" y="62"/>
                    <a:pt x="57" y="65"/>
                  </a:cubicBezTo>
                  <a:cubicBezTo>
                    <a:pt x="54" y="68"/>
                    <a:pt x="57" y="74"/>
                    <a:pt x="56" y="75"/>
                  </a:cubicBezTo>
                  <a:cubicBezTo>
                    <a:pt x="55" y="77"/>
                    <a:pt x="46" y="64"/>
                    <a:pt x="46" y="62"/>
                  </a:cubicBezTo>
                  <a:cubicBezTo>
                    <a:pt x="45" y="60"/>
                    <a:pt x="49" y="52"/>
                    <a:pt x="48" y="47"/>
                  </a:cubicBezTo>
                  <a:cubicBezTo>
                    <a:pt x="47" y="42"/>
                    <a:pt x="41" y="45"/>
                    <a:pt x="39" y="46"/>
                  </a:cubicBezTo>
                  <a:cubicBezTo>
                    <a:pt x="37" y="46"/>
                    <a:pt x="32" y="40"/>
                    <a:pt x="31" y="40"/>
                  </a:cubicBezTo>
                  <a:cubicBezTo>
                    <a:pt x="30" y="40"/>
                    <a:pt x="0" y="52"/>
                    <a:pt x="0" y="52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3" y="64"/>
                    <a:pt x="3" y="64"/>
                    <a:pt x="3" y="64"/>
                  </a:cubicBezTo>
                  <a:cubicBezTo>
                    <a:pt x="3" y="64"/>
                    <a:pt x="13" y="64"/>
                    <a:pt x="18" y="67"/>
                  </a:cubicBezTo>
                  <a:cubicBezTo>
                    <a:pt x="22" y="70"/>
                    <a:pt x="29" y="71"/>
                    <a:pt x="31" y="72"/>
                  </a:cubicBezTo>
                  <a:cubicBezTo>
                    <a:pt x="32" y="73"/>
                    <a:pt x="31" y="84"/>
                    <a:pt x="31" y="89"/>
                  </a:cubicBezTo>
                  <a:cubicBezTo>
                    <a:pt x="32" y="95"/>
                    <a:pt x="25" y="96"/>
                    <a:pt x="28" y="99"/>
                  </a:cubicBezTo>
                  <a:cubicBezTo>
                    <a:pt x="31" y="102"/>
                    <a:pt x="30" y="107"/>
                    <a:pt x="32" y="108"/>
                  </a:cubicBezTo>
                  <a:cubicBezTo>
                    <a:pt x="34" y="108"/>
                    <a:pt x="28" y="115"/>
                    <a:pt x="26" y="116"/>
                  </a:cubicBezTo>
                  <a:cubicBezTo>
                    <a:pt x="23" y="118"/>
                    <a:pt x="26" y="123"/>
                    <a:pt x="23" y="127"/>
                  </a:cubicBezTo>
                  <a:cubicBezTo>
                    <a:pt x="21" y="130"/>
                    <a:pt x="15" y="135"/>
                    <a:pt x="11" y="138"/>
                  </a:cubicBezTo>
                  <a:cubicBezTo>
                    <a:pt x="12" y="139"/>
                    <a:pt x="12" y="139"/>
                    <a:pt x="12" y="139"/>
                  </a:cubicBezTo>
                  <a:cubicBezTo>
                    <a:pt x="13" y="141"/>
                    <a:pt x="16" y="158"/>
                    <a:pt x="19" y="160"/>
                  </a:cubicBezTo>
                  <a:cubicBezTo>
                    <a:pt x="22" y="162"/>
                    <a:pt x="20" y="179"/>
                    <a:pt x="20" y="180"/>
                  </a:cubicBezTo>
                  <a:cubicBezTo>
                    <a:pt x="20" y="182"/>
                    <a:pt x="21" y="193"/>
                    <a:pt x="21" y="193"/>
                  </a:cubicBezTo>
                  <a:cubicBezTo>
                    <a:pt x="21" y="193"/>
                    <a:pt x="26" y="193"/>
                    <a:pt x="30" y="193"/>
                  </a:cubicBezTo>
                  <a:cubicBezTo>
                    <a:pt x="30" y="190"/>
                    <a:pt x="30" y="188"/>
                    <a:pt x="30" y="187"/>
                  </a:cubicBezTo>
                  <a:cubicBezTo>
                    <a:pt x="30" y="182"/>
                    <a:pt x="27" y="186"/>
                    <a:pt x="26" y="183"/>
                  </a:cubicBezTo>
                  <a:cubicBezTo>
                    <a:pt x="24" y="179"/>
                    <a:pt x="34" y="173"/>
                    <a:pt x="43" y="170"/>
                  </a:cubicBezTo>
                  <a:cubicBezTo>
                    <a:pt x="53" y="166"/>
                    <a:pt x="56" y="164"/>
                    <a:pt x="57" y="161"/>
                  </a:cubicBezTo>
                  <a:cubicBezTo>
                    <a:pt x="58" y="158"/>
                    <a:pt x="57" y="148"/>
                    <a:pt x="59" y="145"/>
                  </a:cubicBezTo>
                  <a:cubicBezTo>
                    <a:pt x="60" y="141"/>
                    <a:pt x="58" y="139"/>
                    <a:pt x="57" y="130"/>
                  </a:cubicBezTo>
                  <a:cubicBezTo>
                    <a:pt x="55" y="122"/>
                    <a:pt x="52" y="121"/>
                    <a:pt x="51" y="116"/>
                  </a:cubicBezTo>
                  <a:cubicBezTo>
                    <a:pt x="50" y="111"/>
                    <a:pt x="50" y="108"/>
                    <a:pt x="53" y="108"/>
                  </a:cubicBezTo>
                  <a:cubicBezTo>
                    <a:pt x="56" y="107"/>
                    <a:pt x="56" y="106"/>
                    <a:pt x="58" y="102"/>
                  </a:cubicBezTo>
                  <a:cubicBezTo>
                    <a:pt x="60" y="97"/>
                    <a:pt x="63" y="99"/>
                    <a:pt x="68" y="96"/>
                  </a:cubicBezTo>
                  <a:cubicBezTo>
                    <a:pt x="72" y="92"/>
                    <a:pt x="72" y="88"/>
                    <a:pt x="79" y="83"/>
                  </a:cubicBezTo>
                  <a:cubicBezTo>
                    <a:pt x="87" y="77"/>
                    <a:pt x="94" y="77"/>
                    <a:pt x="101" y="73"/>
                  </a:cubicBezTo>
                  <a:cubicBezTo>
                    <a:pt x="108" y="69"/>
                    <a:pt x="120" y="53"/>
                    <a:pt x="119" y="5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9" name="Freeform 161">
              <a:extLst>
                <a:ext uri="{FF2B5EF4-FFF2-40B4-BE49-F238E27FC236}">
                  <a16:creationId xmlns:a16="http://schemas.microsoft.com/office/drawing/2014/main" id="{3ED2FC40-F832-E054-408C-E44031DC7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6664" y="4173804"/>
              <a:ext cx="278617" cy="284302"/>
            </a:xfrm>
            <a:custGeom>
              <a:avLst/>
              <a:gdLst/>
              <a:ahLst/>
              <a:cxnLst>
                <a:cxn ang="0">
                  <a:pos x="114" y="100"/>
                </a:cxn>
                <a:cxn ang="0">
                  <a:pos x="110" y="88"/>
                </a:cxn>
                <a:cxn ang="0">
                  <a:pos x="109" y="79"/>
                </a:cxn>
                <a:cxn ang="0">
                  <a:pos x="111" y="71"/>
                </a:cxn>
                <a:cxn ang="0">
                  <a:pos x="105" y="61"/>
                </a:cxn>
                <a:cxn ang="0">
                  <a:pos x="110" y="44"/>
                </a:cxn>
                <a:cxn ang="0">
                  <a:pos x="91" y="30"/>
                </a:cxn>
                <a:cxn ang="0">
                  <a:pos x="92" y="24"/>
                </a:cxn>
                <a:cxn ang="0">
                  <a:pos x="49" y="1"/>
                </a:cxn>
                <a:cxn ang="0">
                  <a:pos x="44" y="12"/>
                </a:cxn>
                <a:cxn ang="0">
                  <a:pos x="44" y="19"/>
                </a:cxn>
                <a:cxn ang="0">
                  <a:pos x="26" y="18"/>
                </a:cxn>
                <a:cxn ang="0">
                  <a:pos x="26" y="0"/>
                </a:cxn>
                <a:cxn ang="0">
                  <a:pos x="17" y="1"/>
                </a:cxn>
                <a:cxn ang="0">
                  <a:pos x="11" y="2"/>
                </a:cxn>
                <a:cxn ang="0">
                  <a:pos x="13" y="7"/>
                </a:cxn>
                <a:cxn ang="0">
                  <a:pos x="15" y="15"/>
                </a:cxn>
                <a:cxn ang="0">
                  <a:pos x="10" y="17"/>
                </a:cxn>
                <a:cxn ang="0">
                  <a:pos x="11" y="23"/>
                </a:cxn>
                <a:cxn ang="0">
                  <a:pos x="14" y="25"/>
                </a:cxn>
                <a:cxn ang="0">
                  <a:pos x="5" y="38"/>
                </a:cxn>
                <a:cxn ang="0">
                  <a:pos x="0" y="41"/>
                </a:cxn>
                <a:cxn ang="0">
                  <a:pos x="7" y="62"/>
                </a:cxn>
                <a:cxn ang="0">
                  <a:pos x="13" y="77"/>
                </a:cxn>
                <a:cxn ang="0">
                  <a:pos x="15" y="86"/>
                </a:cxn>
                <a:cxn ang="0">
                  <a:pos x="9" y="81"/>
                </a:cxn>
                <a:cxn ang="0">
                  <a:pos x="8" y="83"/>
                </a:cxn>
                <a:cxn ang="0">
                  <a:pos x="8" y="83"/>
                </a:cxn>
                <a:cxn ang="0">
                  <a:pos x="16" y="88"/>
                </a:cxn>
                <a:cxn ang="0">
                  <a:pos x="26" y="92"/>
                </a:cxn>
                <a:cxn ang="0">
                  <a:pos x="41" y="99"/>
                </a:cxn>
                <a:cxn ang="0">
                  <a:pos x="42" y="100"/>
                </a:cxn>
                <a:cxn ang="0">
                  <a:pos x="49" y="100"/>
                </a:cxn>
                <a:cxn ang="0">
                  <a:pos x="51" y="99"/>
                </a:cxn>
                <a:cxn ang="0">
                  <a:pos x="59" y="122"/>
                </a:cxn>
                <a:cxn ang="0">
                  <a:pos x="65" y="123"/>
                </a:cxn>
                <a:cxn ang="0">
                  <a:pos x="72" y="121"/>
                </a:cxn>
                <a:cxn ang="0">
                  <a:pos x="76" y="125"/>
                </a:cxn>
                <a:cxn ang="0">
                  <a:pos x="85" y="123"/>
                </a:cxn>
                <a:cxn ang="0">
                  <a:pos x="92" y="123"/>
                </a:cxn>
                <a:cxn ang="0">
                  <a:pos x="96" y="118"/>
                </a:cxn>
                <a:cxn ang="0">
                  <a:pos x="102" y="119"/>
                </a:cxn>
                <a:cxn ang="0">
                  <a:pos x="110" y="117"/>
                </a:cxn>
                <a:cxn ang="0">
                  <a:pos x="122" y="110"/>
                </a:cxn>
                <a:cxn ang="0">
                  <a:pos x="114" y="100"/>
                </a:cxn>
              </a:cxnLst>
              <a:rect l="0" t="0" r="r" b="b"/>
              <a:pathLst>
                <a:path w="122" h="125">
                  <a:moveTo>
                    <a:pt x="114" y="100"/>
                  </a:moveTo>
                  <a:cubicBezTo>
                    <a:pt x="114" y="93"/>
                    <a:pt x="110" y="93"/>
                    <a:pt x="110" y="88"/>
                  </a:cubicBezTo>
                  <a:cubicBezTo>
                    <a:pt x="110" y="84"/>
                    <a:pt x="111" y="80"/>
                    <a:pt x="109" y="79"/>
                  </a:cubicBezTo>
                  <a:cubicBezTo>
                    <a:pt x="107" y="79"/>
                    <a:pt x="108" y="75"/>
                    <a:pt x="111" y="71"/>
                  </a:cubicBezTo>
                  <a:cubicBezTo>
                    <a:pt x="114" y="67"/>
                    <a:pt x="106" y="66"/>
                    <a:pt x="105" y="61"/>
                  </a:cubicBezTo>
                  <a:cubicBezTo>
                    <a:pt x="105" y="59"/>
                    <a:pt x="107" y="52"/>
                    <a:pt x="110" y="44"/>
                  </a:cubicBezTo>
                  <a:cubicBezTo>
                    <a:pt x="101" y="37"/>
                    <a:pt x="91" y="30"/>
                    <a:pt x="91" y="30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6"/>
                    <a:pt x="47" y="10"/>
                    <a:pt x="44" y="12"/>
                  </a:cubicBezTo>
                  <a:cubicBezTo>
                    <a:pt x="40" y="13"/>
                    <a:pt x="48" y="18"/>
                    <a:pt x="44" y="19"/>
                  </a:cubicBezTo>
                  <a:cubicBezTo>
                    <a:pt x="41" y="19"/>
                    <a:pt x="32" y="15"/>
                    <a:pt x="26" y="18"/>
                  </a:cubicBezTo>
                  <a:cubicBezTo>
                    <a:pt x="22" y="19"/>
                    <a:pt x="23" y="9"/>
                    <a:pt x="26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4" y="2"/>
                    <a:pt x="11" y="2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5" y="12"/>
                    <a:pt x="15" y="15"/>
                  </a:cubicBezTo>
                  <a:cubicBezTo>
                    <a:pt x="15" y="16"/>
                    <a:pt x="13" y="17"/>
                    <a:pt x="10" y="17"/>
                  </a:cubicBezTo>
                  <a:cubicBezTo>
                    <a:pt x="11" y="20"/>
                    <a:pt x="11" y="23"/>
                    <a:pt x="11" y="23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7" y="37"/>
                    <a:pt x="5" y="38"/>
                  </a:cubicBezTo>
                  <a:cubicBezTo>
                    <a:pt x="4" y="38"/>
                    <a:pt x="2" y="39"/>
                    <a:pt x="0" y="41"/>
                  </a:cubicBezTo>
                  <a:cubicBezTo>
                    <a:pt x="1" y="49"/>
                    <a:pt x="3" y="59"/>
                    <a:pt x="7" y="62"/>
                  </a:cubicBezTo>
                  <a:cubicBezTo>
                    <a:pt x="12" y="68"/>
                    <a:pt x="11" y="74"/>
                    <a:pt x="13" y="77"/>
                  </a:cubicBezTo>
                  <a:cubicBezTo>
                    <a:pt x="14" y="81"/>
                    <a:pt x="19" y="85"/>
                    <a:pt x="15" y="86"/>
                  </a:cubicBezTo>
                  <a:cubicBezTo>
                    <a:pt x="13" y="87"/>
                    <a:pt x="11" y="85"/>
                    <a:pt x="9" y="81"/>
                  </a:cubicBezTo>
                  <a:cubicBezTo>
                    <a:pt x="9" y="82"/>
                    <a:pt x="9" y="82"/>
                    <a:pt x="8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11" y="86"/>
                    <a:pt x="15" y="88"/>
                    <a:pt x="16" y="88"/>
                  </a:cubicBezTo>
                  <a:cubicBezTo>
                    <a:pt x="19" y="88"/>
                    <a:pt x="24" y="92"/>
                    <a:pt x="26" y="92"/>
                  </a:cubicBezTo>
                  <a:cubicBezTo>
                    <a:pt x="29" y="93"/>
                    <a:pt x="40" y="97"/>
                    <a:pt x="41" y="99"/>
                  </a:cubicBezTo>
                  <a:cubicBezTo>
                    <a:pt x="41" y="99"/>
                    <a:pt x="41" y="99"/>
                    <a:pt x="42" y="100"/>
                  </a:cubicBezTo>
                  <a:cubicBezTo>
                    <a:pt x="44" y="100"/>
                    <a:pt x="47" y="99"/>
                    <a:pt x="49" y="100"/>
                  </a:cubicBezTo>
                  <a:cubicBezTo>
                    <a:pt x="50" y="99"/>
                    <a:pt x="50" y="99"/>
                    <a:pt x="51" y="99"/>
                  </a:cubicBezTo>
                  <a:cubicBezTo>
                    <a:pt x="55" y="99"/>
                    <a:pt x="59" y="113"/>
                    <a:pt x="59" y="122"/>
                  </a:cubicBezTo>
                  <a:cubicBezTo>
                    <a:pt x="61" y="122"/>
                    <a:pt x="64" y="123"/>
                    <a:pt x="65" y="123"/>
                  </a:cubicBezTo>
                  <a:cubicBezTo>
                    <a:pt x="67" y="123"/>
                    <a:pt x="69" y="120"/>
                    <a:pt x="72" y="121"/>
                  </a:cubicBezTo>
                  <a:cubicBezTo>
                    <a:pt x="75" y="122"/>
                    <a:pt x="73" y="125"/>
                    <a:pt x="76" y="125"/>
                  </a:cubicBezTo>
                  <a:cubicBezTo>
                    <a:pt x="78" y="125"/>
                    <a:pt x="84" y="123"/>
                    <a:pt x="85" y="123"/>
                  </a:cubicBezTo>
                  <a:cubicBezTo>
                    <a:pt x="87" y="124"/>
                    <a:pt x="92" y="125"/>
                    <a:pt x="92" y="123"/>
                  </a:cubicBezTo>
                  <a:cubicBezTo>
                    <a:pt x="92" y="121"/>
                    <a:pt x="93" y="118"/>
                    <a:pt x="96" y="118"/>
                  </a:cubicBezTo>
                  <a:cubicBezTo>
                    <a:pt x="98" y="119"/>
                    <a:pt x="100" y="121"/>
                    <a:pt x="102" y="119"/>
                  </a:cubicBezTo>
                  <a:cubicBezTo>
                    <a:pt x="105" y="116"/>
                    <a:pt x="109" y="119"/>
                    <a:pt x="110" y="117"/>
                  </a:cubicBezTo>
                  <a:cubicBezTo>
                    <a:pt x="111" y="115"/>
                    <a:pt x="117" y="113"/>
                    <a:pt x="122" y="110"/>
                  </a:cubicBezTo>
                  <a:cubicBezTo>
                    <a:pt x="122" y="104"/>
                    <a:pt x="115" y="107"/>
                    <a:pt x="114" y="10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0" name="Freeform 162">
              <a:extLst>
                <a:ext uri="{FF2B5EF4-FFF2-40B4-BE49-F238E27FC236}">
                  <a16:creationId xmlns:a16="http://schemas.microsoft.com/office/drawing/2014/main" id="{ED0C3A9A-7D26-8F78-3AC7-C4B0E4500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8163" y="4399349"/>
              <a:ext cx="85291" cy="200907"/>
            </a:xfrm>
            <a:custGeom>
              <a:avLst/>
              <a:gdLst/>
              <a:ahLst/>
              <a:cxnLst>
                <a:cxn ang="0">
                  <a:pos x="34" y="57"/>
                </a:cxn>
                <a:cxn ang="0">
                  <a:pos x="27" y="51"/>
                </a:cxn>
                <a:cxn ang="0">
                  <a:pos x="27" y="53"/>
                </a:cxn>
                <a:cxn ang="0">
                  <a:pos x="15" y="35"/>
                </a:cxn>
                <a:cxn ang="0">
                  <a:pos x="16" y="15"/>
                </a:cxn>
                <a:cxn ang="0">
                  <a:pos x="13" y="1"/>
                </a:cxn>
                <a:cxn ang="0">
                  <a:pos x="6" y="1"/>
                </a:cxn>
                <a:cxn ang="0">
                  <a:pos x="10" y="12"/>
                </a:cxn>
                <a:cxn ang="0">
                  <a:pos x="6" y="14"/>
                </a:cxn>
                <a:cxn ang="0">
                  <a:pos x="7" y="32"/>
                </a:cxn>
                <a:cxn ang="0">
                  <a:pos x="2" y="35"/>
                </a:cxn>
                <a:cxn ang="0">
                  <a:pos x="0" y="46"/>
                </a:cxn>
                <a:cxn ang="0">
                  <a:pos x="2" y="51"/>
                </a:cxn>
                <a:cxn ang="0">
                  <a:pos x="2" y="51"/>
                </a:cxn>
                <a:cxn ang="0">
                  <a:pos x="10" y="57"/>
                </a:cxn>
                <a:cxn ang="0">
                  <a:pos x="19" y="58"/>
                </a:cxn>
                <a:cxn ang="0">
                  <a:pos x="17" y="73"/>
                </a:cxn>
                <a:cxn ang="0">
                  <a:pos x="27" y="86"/>
                </a:cxn>
                <a:cxn ang="0">
                  <a:pos x="28" y="76"/>
                </a:cxn>
                <a:cxn ang="0">
                  <a:pos x="34" y="69"/>
                </a:cxn>
                <a:cxn ang="0">
                  <a:pos x="34" y="57"/>
                </a:cxn>
              </a:cxnLst>
              <a:rect l="0" t="0" r="r" b="b"/>
              <a:pathLst>
                <a:path w="37" h="88">
                  <a:moveTo>
                    <a:pt x="34" y="57"/>
                  </a:moveTo>
                  <a:cubicBezTo>
                    <a:pt x="33" y="55"/>
                    <a:pt x="30" y="53"/>
                    <a:pt x="27" y="51"/>
                  </a:cubicBezTo>
                  <a:cubicBezTo>
                    <a:pt x="27" y="51"/>
                    <a:pt x="27" y="52"/>
                    <a:pt x="27" y="53"/>
                  </a:cubicBezTo>
                  <a:cubicBezTo>
                    <a:pt x="24" y="57"/>
                    <a:pt x="16" y="44"/>
                    <a:pt x="15" y="35"/>
                  </a:cubicBezTo>
                  <a:cubicBezTo>
                    <a:pt x="14" y="27"/>
                    <a:pt x="19" y="23"/>
                    <a:pt x="16" y="15"/>
                  </a:cubicBezTo>
                  <a:cubicBezTo>
                    <a:pt x="13" y="9"/>
                    <a:pt x="11" y="3"/>
                    <a:pt x="13" y="1"/>
                  </a:cubicBezTo>
                  <a:cubicBezTo>
                    <a:pt x="11" y="0"/>
                    <a:pt x="8" y="1"/>
                    <a:pt x="6" y="1"/>
                  </a:cubicBezTo>
                  <a:cubicBezTo>
                    <a:pt x="7" y="4"/>
                    <a:pt x="10" y="10"/>
                    <a:pt x="10" y="12"/>
                  </a:cubicBezTo>
                  <a:cubicBezTo>
                    <a:pt x="10" y="14"/>
                    <a:pt x="7" y="11"/>
                    <a:pt x="6" y="14"/>
                  </a:cubicBezTo>
                  <a:cubicBezTo>
                    <a:pt x="5" y="17"/>
                    <a:pt x="4" y="30"/>
                    <a:pt x="7" y="32"/>
                  </a:cubicBezTo>
                  <a:cubicBezTo>
                    <a:pt x="9" y="35"/>
                    <a:pt x="2" y="33"/>
                    <a:pt x="2" y="35"/>
                  </a:cubicBezTo>
                  <a:cubicBezTo>
                    <a:pt x="2" y="38"/>
                    <a:pt x="1" y="46"/>
                    <a:pt x="0" y="46"/>
                  </a:cubicBezTo>
                  <a:cubicBezTo>
                    <a:pt x="0" y="47"/>
                    <a:pt x="1" y="49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3" y="51"/>
                    <a:pt x="8" y="57"/>
                    <a:pt x="10" y="57"/>
                  </a:cubicBezTo>
                  <a:cubicBezTo>
                    <a:pt x="12" y="56"/>
                    <a:pt x="18" y="53"/>
                    <a:pt x="19" y="58"/>
                  </a:cubicBezTo>
                  <a:cubicBezTo>
                    <a:pt x="20" y="63"/>
                    <a:pt x="16" y="71"/>
                    <a:pt x="17" y="73"/>
                  </a:cubicBezTo>
                  <a:cubicBezTo>
                    <a:pt x="17" y="75"/>
                    <a:pt x="26" y="88"/>
                    <a:pt x="27" y="86"/>
                  </a:cubicBezTo>
                  <a:cubicBezTo>
                    <a:pt x="28" y="85"/>
                    <a:pt x="25" y="79"/>
                    <a:pt x="28" y="76"/>
                  </a:cubicBezTo>
                  <a:cubicBezTo>
                    <a:pt x="31" y="73"/>
                    <a:pt x="35" y="77"/>
                    <a:pt x="34" y="69"/>
                  </a:cubicBezTo>
                  <a:cubicBezTo>
                    <a:pt x="34" y="61"/>
                    <a:pt x="37" y="61"/>
                    <a:pt x="34" y="5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1" name="Freeform 163">
              <a:extLst>
                <a:ext uri="{FF2B5EF4-FFF2-40B4-BE49-F238E27FC236}">
                  <a16:creationId xmlns:a16="http://schemas.microsoft.com/office/drawing/2014/main" id="{6E9E8BE3-07EF-044E-AF2C-223F86ED9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3776" y="4687442"/>
              <a:ext cx="87186" cy="68232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34" y="27"/>
                </a:cxn>
                <a:cxn ang="0">
                  <a:pos x="1" y="5"/>
                </a:cxn>
              </a:cxnLst>
              <a:rect l="0" t="0" r="r" b="b"/>
              <a:pathLst>
                <a:path w="38" h="30">
                  <a:moveTo>
                    <a:pt x="1" y="5"/>
                  </a:moveTo>
                  <a:cubicBezTo>
                    <a:pt x="0" y="0"/>
                    <a:pt x="38" y="25"/>
                    <a:pt x="34" y="27"/>
                  </a:cubicBezTo>
                  <a:cubicBezTo>
                    <a:pt x="30" y="30"/>
                    <a:pt x="2" y="9"/>
                    <a:pt x="1" y="5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2" name="Freeform 164">
              <a:extLst>
                <a:ext uri="{FF2B5EF4-FFF2-40B4-BE49-F238E27FC236}">
                  <a16:creationId xmlns:a16="http://schemas.microsoft.com/office/drawing/2014/main" id="{59B159DA-07C8-AD59-A821-997A430B5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1720" y="3029015"/>
              <a:ext cx="199012" cy="132674"/>
            </a:xfrm>
            <a:custGeom>
              <a:avLst/>
              <a:gdLst/>
              <a:ahLst/>
              <a:cxnLst>
                <a:cxn ang="0">
                  <a:pos x="71" y="47"/>
                </a:cxn>
                <a:cxn ang="0">
                  <a:pos x="75" y="51"/>
                </a:cxn>
                <a:cxn ang="0">
                  <a:pos x="83" y="53"/>
                </a:cxn>
                <a:cxn ang="0">
                  <a:pos x="87" y="52"/>
                </a:cxn>
                <a:cxn ang="0">
                  <a:pos x="84" y="37"/>
                </a:cxn>
                <a:cxn ang="0">
                  <a:pos x="73" y="30"/>
                </a:cxn>
                <a:cxn ang="0">
                  <a:pos x="72" y="20"/>
                </a:cxn>
                <a:cxn ang="0">
                  <a:pos x="57" y="21"/>
                </a:cxn>
                <a:cxn ang="0">
                  <a:pos x="47" y="19"/>
                </a:cxn>
                <a:cxn ang="0">
                  <a:pos x="37" y="19"/>
                </a:cxn>
                <a:cxn ang="0">
                  <a:pos x="21" y="18"/>
                </a:cxn>
                <a:cxn ang="0">
                  <a:pos x="29" y="11"/>
                </a:cxn>
                <a:cxn ang="0">
                  <a:pos x="33" y="11"/>
                </a:cxn>
                <a:cxn ang="0">
                  <a:pos x="37" y="2"/>
                </a:cxn>
                <a:cxn ang="0">
                  <a:pos x="29" y="4"/>
                </a:cxn>
                <a:cxn ang="0">
                  <a:pos x="20" y="6"/>
                </a:cxn>
                <a:cxn ang="0">
                  <a:pos x="15" y="12"/>
                </a:cxn>
                <a:cxn ang="0">
                  <a:pos x="11" y="18"/>
                </a:cxn>
                <a:cxn ang="0">
                  <a:pos x="1" y="22"/>
                </a:cxn>
                <a:cxn ang="0">
                  <a:pos x="8" y="31"/>
                </a:cxn>
                <a:cxn ang="0">
                  <a:pos x="9" y="41"/>
                </a:cxn>
                <a:cxn ang="0">
                  <a:pos x="4" y="52"/>
                </a:cxn>
                <a:cxn ang="0">
                  <a:pos x="10" y="53"/>
                </a:cxn>
                <a:cxn ang="0">
                  <a:pos x="21" y="50"/>
                </a:cxn>
                <a:cxn ang="0">
                  <a:pos x="32" y="44"/>
                </a:cxn>
                <a:cxn ang="0">
                  <a:pos x="42" y="35"/>
                </a:cxn>
                <a:cxn ang="0">
                  <a:pos x="47" y="44"/>
                </a:cxn>
                <a:cxn ang="0">
                  <a:pos x="47" y="57"/>
                </a:cxn>
                <a:cxn ang="0">
                  <a:pos x="52" y="58"/>
                </a:cxn>
                <a:cxn ang="0">
                  <a:pos x="58" y="56"/>
                </a:cxn>
                <a:cxn ang="0">
                  <a:pos x="71" y="47"/>
                </a:cxn>
              </a:cxnLst>
              <a:rect l="0" t="0" r="r" b="b"/>
              <a:pathLst>
                <a:path w="87" h="58">
                  <a:moveTo>
                    <a:pt x="71" y="47"/>
                  </a:moveTo>
                  <a:cubicBezTo>
                    <a:pt x="73" y="49"/>
                    <a:pt x="73" y="51"/>
                    <a:pt x="75" y="51"/>
                  </a:cubicBezTo>
                  <a:cubicBezTo>
                    <a:pt x="77" y="50"/>
                    <a:pt x="81" y="51"/>
                    <a:pt x="83" y="53"/>
                  </a:cubicBezTo>
                  <a:cubicBezTo>
                    <a:pt x="85" y="53"/>
                    <a:pt x="87" y="52"/>
                    <a:pt x="87" y="52"/>
                  </a:cubicBezTo>
                  <a:cubicBezTo>
                    <a:pt x="87" y="52"/>
                    <a:pt x="85" y="41"/>
                    <a:pt x="84" y="37"/>
                  </a:cubicBezTo>
                  <a:cubicBezTo>
                    <a:pt x="84" y="34"/>
                    <a:pt x="73" y="30"/>
                    <a:pt x="73" y="30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72" y="20"/>
                    <a:pt x="59" y="22"/>
                    <a:pt x="57" y="21"/>
                  </a:cubicBezTo>
                  <a:cubicBezTo>
                    <a:pt x="55" y="20"/>
                    <a:pt x="50" y="23"/>
                    <a:pt x="47" y="19"/>
                  </a:cubicBezTo>
                  <a:cubicBezTo>
                    <a:pt x="45" y="16"/>
                    <a:pt x="41" y="22"/>
                    <a:pt x="37" y="19"/>
                  </a:cubicBezTo>
                  <a:cubicBezTo>
                    <a:pt x="33" y="16"/>
                    <a:pt x="22" y="20"/>
                    <a:pt x="21" y="18"/>
                  </a:cubicBezTo>
                  <a:cubicBezTo>
                    <a:pt x="21" y="15"/>
                    <a:pt x="26" y="11"/>
                    <a:pt x="29" y="11"/>
                  </a:cubicBezTo>
                  <a:cubicBezTo>
                    <a:pt x="30" y="11"/>
                    <a:pt x="31" y="11"/>
                    <a:pt x="33" y="11"/>
                  </a:cubicBezTo>
                  <a:cubicBezTo>
                    <a:pt x="34" y="9"/>
                    <a:pt x="37" y="3"/>
                    <a:pt x="37" y="2"/>
                  </a:cubicBezTo>
                  <a:cubicBezTo>
                    <a:pt x="36" y="0"/>
                    <a:pt x="32" y="2"/>
                    <a:pt x="29" y="4"/>
                  </a:cubicBezTo>
                  <a:cubicBezTo>
                    <a:pt x="26" y="6"/>
                    <a:pt x="21" y="3"/>
                    <a:pt x="20" y="6"/>
                  </a:cubicBezTo>
                  <a:cubicBezTo>
                    <a:pt x="19" y="9"/>
                    <a:pt x="18" y="12"/>
                    <a:pt x="15" y="12"/>
                  </a:cubicBezTo>
                  <a:cubicBezTo>
                    <a:pt x="12" y="12"/>
                    <a:pt x="14" y="17"/>
                    <a:pt x="11" y="18"/>
                  </a:cubicBezTo>
                  <a:cubicBezTo>
                    <a:pt x="8" y="19"/>
                    <a:pt x="1" y="19"/>
                    <a:pt x="1" y="22"/>
                  </a:cubicBezTo>
                  <a:cubicBezTo>
                    <a:pt x="0" y="25"/>
                    <a:pt x="8" y="27"/>
                    <a:pt x="8" y="31"/>
                  </a:cubicBezTo>
                  <a:cubicBezTo>
                    <a:pt x="7" y="34"/>
                    <a:pt x="12" y="38"/>
                    <a:pt x="9" y="41"/>
                  </a:cubicBezTo>
                  <a:cubicBezTo>
                    <a:pt x="6" y="43"/>
                    <a:pt x="4" y="46"/>
                    <a:pt x="4" y="52"/>
                  </a:cubicBezTo>
                  <a:cubicBezTo>
                    <a:pt x="7" y="54"/>
                    <a:pt x="9" y="55"/>
                    <a:pt x="10" y="53"/>
                  </a:cubicBezTo>
                  <a:cubicBezTo>
                    <a:pt x="11" y="49"/>
                    <a:pt x="21" y="53"/>
                    <a:pt x="21" y="50"/>
                  </a:cubicBezTo>
                  <a:cubicBezTo>
                    <a:pt x="21" y="47"/>
                    <a:pt x="32" y="48"/>
                    <a:pt x="32" y="44"/>
                  </a:cubicBezTo>
                  <a:cubicBezTo>
                    <a:pt x="32" y="41"/>
                    <a:pt x="38" y="34"/>
                    <a:pt x="42" y="35"/>
                  </a:cubicBezTo>
                  <a:cubicBezTo>
                    <a:pt x="46" y="35"/>
                    <a:pt x="42" y="42"/>
                    <a:pt x="47" y="44"/>
                  </a:cubicBezTo>
                  <a:cubicBezTo>
                    <a:pt x="51" y="46"/>
                    <a:pt x="44" y="54"/>
                    <a:pt x="47" y="57"/>
                  </a:cubicBezTo>
                  <a:cubicBezTo>
                    <a:pt x="48" y="58"/>
                    <a:pt x="50" y="58"/>
                    <a:pt x="52" y="58"/>
                  </a:cubicBezTo>
                  <a:cubicBezTo>
                    <a:pt x="54" y="57"/>
                    <a:pt x="56" y="56"/>
                    <a:pt x="58" y="56"/>
                  </a:cubicBezTo>
                  <a:cubicBezTo>
                    <a:pt x="63" y="52"/>
                    <a:pt x="69" y="46"/>
                    <a:pt x="71" y="4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3" name="Freeform 165">
              <a:extLst>
                <a:ext uri="{FF2B5EF4-FFF2-40B4-BE49-F238E27FC236}">
                  <a16:creationId xmlns:a16="http://schemas.microsoft.com/office/drawing/2014/main" id="{9A0FAE6F-8107-7D70-142F-5C22425C4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9980" y="3480107"/>
              <a:ext cx="22744" cy="47384"/>
            </a:xfrm>
            <a:custGeom>
              <a:avLst/>
              <a:gdLst/>
              <a:ahLst/>
              <a:cxnLst>
                <a:cxn ang="0">
                  <a:pos x="8" y="19"/>
                </a:cxn>
                <a:cxn ang="0">
                  <a:pos x="4" y="15"/>
                </a:cxn>
                <a:cxn ang="0">
                  <a:pos x="0" y="7"/>
                </a:cxn>
                <a:cxn ang="0">
                  <a:pos x="4" y="4"/>
                </a:cxn>
                <a:cxn ang="0">
                  <a:pos x="5" y="12"/>
                </a:cxn>
                <a:cxn ang="0">
                  <a:pos x="8" y="19"/>
                </a:cxn>
              </a:cxnLst>
              <a:rect l="0" t="0" r="r" b="b"/>
              <a:pathLst>
                <a:path w="10" h="21">
                  <a:moveTo>
                    <a:pt x="8" y="19"/>
                  </a:moveTo>
                  <a:cubicBezTo>
                    <a:pt x="8" y="21"/>
                    <a:pt x="4" y="17"/>
                    <a:pt x="4" y="15"/>
                  </a:cubicBezTo>
                  <a:cubicBezTo>
                    <a:pt x="4" y="12"/>
                    <a:pt x="0" y="12"/>
                    <a:pt x="0" y="7"/>
                  </a:cubicBezTo>
                  <a:cubicBezTo>
                    <a:pt x="0" y="3"/>
                    <a:pt x="2" y="0"/>
                    <a:pt x="4" y="4"/>
                  </a:cubicBezTo>
                  <a:cubicBezTo>
                    <a:pt x="7" y="8"/>
                    <a:pt x="5" y="10"/>
                    <a:pt x="5" y="12"/>
                  </a:cubicBezTo>
                  <a:cubicBezTo>
                    <a:pt x="6" y="14"/>
                    <a:pt x="10" y="17"/>
                    <a:pt x="8" y="1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4" name="Freeform 166">
              <a:extLst>
                <a:ext uri="{FF2B5EF4-FFF2-40B4-BE49-F238E27FC236}">
                  <a16:creationId xmlns:a16="http://schemas.microsoft.com/office/drawing/2014/main" id="{5D140DE3-696B-6549-5D86-2CADA11970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4538" y="3870548"/>
              <a:ext cx="30326" cy="24640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2" y="4"/>
                </a:cxn>
                <a:cxn ang="0">
                  <a:pos x="11" y="2"/>
                </a:cxn>
                <a:cxn ang="0">
                  <a:pos x="11" y="8"/>
                </a:cxn>
                <a:cxn ang="0">
                  <a:pos x="3" y="10"/>
                </a:cxn>
              </a:cxnLst>
              <a:rect l="0" t="0" r="r" b="b"/>
              <a:pathLst>
                <a:path w="13" h="11">
                  <a:moveTo>
                    <a:pt x="3" y="10"/>
                  </a:moveTo>
                  <a:cubicBezTo>
                    <a:pt x="1" y="8"/>
                    <a:pt x="5" y="5"/>
                    <a:pt x="2" y="4"/>
                  </a:cubicBezTo>
                  <a:cubicBezTo>
                    <a:pt x="0" y="3"/>
                    <a:pt x="8" y="0"/>
                    <a:pt x="11" y="2"/>
                  </a:cubicBezTo>
                  <a:cubicBezTo>
                    <a:pt x="13" y="4"/>
                    <a:pt x="13" y="7"/>
                    <a:pt x="11" y="8"/>
                  </a:cubicBezTo>
                  <a:cubicBezTo>
                    <a:pt x="9" y="9"/>
                    <a:pt x="4" y="11"/>
                    <a:pt x="3" y="1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5" name="Freeform 167">
              <a:extLst>
                <a:ext uri="{FF2B5EF4-FFF2-40B4-BE49-F238E27FC236}">
                  <a16:creationId xmlns:a16="http://schemas.microsoft.com/office/drawing/2014/main" id="{BADC5542-7BFC-5712-3486-BC7D4955C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8674" y="3015747"/>
              <a:ext cx="85291" cy="73919"/>
            </a:xfrm>
            <a:custGeom>
              <a:avLst/>
              <a:gdLst/>
              <a:ahLst/>
              <a:cxnLst>
                <a:cxn ang="0">
                  <a:pos x="35" y="26"/>
                </a:cxn>
                <a:cxn ang="0">
                  <a:pos x="28" y="17"/>
                </a:cxn>
                <a:cxn ang="0">
                  <a:pos x="24" y="8"/>
                </a:cxn>
                <a:cxn ang="0">
                  <a:pos x="21" y="2"/>
                </a:cxn>
                <a:cxn ang="0">
                  <a:pos x="11" y="1"/>
                </a:cxn>
                <a:cxn ang="0">
                  <a:pos x="0" y="3"/>
                </a:cxn>
                <a:cxn ang="0">
                  <a:pos x="2" y="12"/>
                </a:cxn>
                <a:cxn ang="0">
                  <a:pos x="11" y="16"/>
                </a:cxn>
                <a:cxn ang="0">
                  <a:pos x="13" y="20"/>
                </a:cxn>
                <a:cxn ang="0">
                  <a:pos x="14" y="20"/>
                </a:cxn>
                <a:cxn ang="0">
                  <a:pos x="17" y="22"/>
                </a:cxn>
                <a:cxn ang="0">
                  <a:pos x="22" y="25"/>
                </a:cxn>
                <a:cxn ang="0">
                  <a:pos x="28" y="27"/>
                </a:cxn>
                <a:cxn ang="0">
                  <a:pos x="30" y="33"/>
                </a:cxn>
                <a:cxn ang="0">
                  <a:pos x="37" y="31"/>
                </a:cxn>
                <a:cxn ang="0">
                  <a:pos x="35" y="26"/>
                </a:cxn>
              </a:cxnLst>
              <a:rect l="0" t="0" r="r" b="b"/>
              <a:pathLst>
                <a:path w="37" h="33">
                  <a:moveTo>
                    <a:pt x="35" y="26"/>
                  </a:moveTo>
                  <a:cubicBezTo>
                    <a:pt x="35" y="23"/>
                    <a:pt x="28" y="21"/>
                    <a:pt x="28" y="17"/>
                  </a:cubicBezTo>
                  <a:cubicBezTo>
                    <a:pt x="28" y="14"/>
                    <a:pt x="23" y="11"/>
                    <a:pt x="24" y="8"/>
                  </a:cubicBezTo>
                  <a:cubicBezTo>
                    <a:pt x="24" y="6"/>
                    <a:pt x="22" y="4"/>
                    <a:pt x="21" y="2"/>
                  </a:cubicBezTo>
                  <a:cubicBezTo>
                    <a:pt x="18" y="1"/>
                    <a:pt x="14" y="0"/>
                    <a:pt x="11" y="1"/>
                  </a:cubicBezTo>
                  <a:cubicBezTo>
                    <a:pt x="7" y="1"/>
                    <a:pt x="4" y="2"/>
                    <a:pt x="0" y="3"/>
                  </a:cubicBezTo>
                  <a:cubicBezTo>
                    <a:pt x="2" y="6"/>
                    <a:pt x="0" y="7"/>
                    <a:pt x="2" y="12"/>
                  </a:cubicBezTo>
                  <a:cubicBezTo>
                    <a:pt x="4" y="17"/>
                    <a:pt x="9" y="14"/>
                    <a:pt x="11" y="16"/>
                  </a:cubicBezTo>
                  <a:cubicBezTo>
                    <a:pt x="11" y="16"/>
                    <a:pt x="12" y="18"/>
                    <a:pt x="13" y="20"/>
                  </a:cubicBezTo>
                  <a:cubicBezTo>
                    <a:pt x="13" y="20"/>
                    <a:pt x="13" y="20"/>
                    <a:pt x="14" y="20"/>
                  </a:cubicBezTo>
                  <a:cubicBezTo>
                    <a:pt x="16" y="20"/>
                    <a:pt x="16" y="21"/>
                    <a:pt x="17" y="22"/>
                  </a:cubicBezTo>
                  <a:cubicBezTo>
                    <a:pt x="19" y="23"/>
                    <a:pt x="21" y="24"/>
                    <a:pt x="22" y="25"/>
                  </a:cubicBezTo>
                  <a:cubicBezTo>
                    <a:pt x="24" y="25"/>
                    <a:pt x="25" y="23"/>
                    <a:pt x="28" y="27"/>
                  </a:cubicBezTo>
                  <a:cubicBezTo>
                    <a:pt x="30" y="29"/>
                    <a:pt x="30" y="30"/>
                    <a:pt x="30" y="33"/>
                  </a:cubicBezTo>
                  <a:cubicBezTo>
                    <a:pt x="33" y="33"/>
                    <a:pt x="35" y="32"/>
                    <a:pt x="37" y="31"/>
                  </a:cubicBezTo>
                  <a:cubicBezTo>
                    <a:pt x="36" y="29"/>
                    <a:pt x="35" y="27"/>
                    <a:pt x="35" y="26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6" name="Freeform 168">
              <a:extLst>
                <a:ext uri="{FF2B5EF4-FFF2-40B4-BE49-F238E27FC236}">
                  <a16:creationId xmlns:a16="http://schemas.microsoft.com/office/drawing/2014/main" id="{A01A1D2A-D0D7-4A14-47EC-6000B016F2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8477" y="2998689"/>
              <a:ext cx="126989" cy="104245"/>
            </a:xfrm>
            <a:custGeom>
              <a:avLst/>
              <a:gdLst/>
              <a:ahLst/>
              <a:cxnLst>
                <a:cxn ang="0">
                  <a:pos x="53" y="15"/>
                </a:cxn>
                <a:cxn ang="0">
                  <a:pos x="43" y="2"/>
                </a:cxn>
                <a:cxn ang="0">
                  <a:pos x="35" y="8"/>
                </a:cxn>
                <a:cxn ang="0">
                  <a:pos x="30" y="8"/>
                </a:cxn>
                <a:cxn ang="0">
                  <a:pos x="22" y="2"/>
                </a:cxn>
                <a:cxn ang="0">
                  <a:pos x="18" y="0"/>
                </a:cxn>
                <a:cxn ang="0">
                  <a:pos x="16" y="4"/>
                </a:cxn>
                <a:cxn ang="0">
                  <a:pos x="20" y="9"/>
                </a:cxn>
                <a:cxn ang="0">
                  <a:pos x="11" y="9"/>
                </a:cxn>
                <a:cxn ang="0">
                  <a:pos x="3" y="6"/>
                </a:cxn>
                <a:cxn ang="0">
                  <a:pos x="7" y="15"/>
                </a:cxn>
                <a:cxn ang="0">
                  <a:pos x="11" y="24"/>
                </a:cxn>
                <a:cxn ang="0">
                  <a:pos x="18" y="33"/>
                </a:cxn>
                <a:cxn ang="0">
                  <a:pos x="20" y="38"/>
                </a:cxn>
                <a:cxn ang="0">
                  <a:pos x="34" y="30"/>
                </a:cxn>
                <a:cxn ang="0">
                  <a:pos x="36" y="40"/>
                </a:cxn>
                <a:cxn ang="0">
                  <a:pos x="44" y="46"/>
                </a:cxn>
                <a:cxn ang="0">
                  <a:pos x="46" y="39"/>
                </a:cxn>
                <a:cxn ang="0">
                  <a:pos x="53" y="15"/>
                </a:cxn>
                <a:cxn ang="0">
                  <a:pos x="5" y="32"/>
                </a:cxn>
                <a:cxn ang="0">
                  <a:pos x="0" y="29"/>
                </a:cxn>
                <a:cxn ang="0">
                  <a:pos x="3" y="35"/>
                </a:cxn>
                <a:cxn ang="0">
                  <a:pos x="11" y="40"/>
                </a:cxn>
                <a:cxn ang="0">
                  <a:pos x="13" y="40"/>
                </a:cxn>
                <a:cxn ang="0">
                  <a:pos x="11" y="34"/>
                </a:cxn>
                <a:cxn ang="0">
                  <a:pos x="5" y="32"/>
                </a:cxn>
              </a:cxnLst>
              <a:rect l="0" t="0" r="r" b="b"/>
              <a:pathLst>
                <a:path w="56" h="46">
                  <a:moveTo>
                    <a:pt x="53" y="15"/>
                  </a:moveTo>
                  <a:cubicBezTo>
                    <a:pt x="51" y="13"/>
                    <a:pt x="47" y="8"/>
                    <a:pt x="43" y="2"/>
                  </a:cubicBezTo>
                  <a:cubicBezTo>
                    <a:pt x="41" y="6"/>
                    <a:pt x="36" y="5"/>
                    <a:pt x="35" y="8"/>
                  </a:cubicBezTo>
                  <a:cubicBezTo>
                    <a:pt x="34" y="10"/>
                    <a:pt x="32" y="7"/>
                    <a:pt x="30" y="8"/>
                  </a:cubicBezTo>
                  <a:cubicBezTo>
                    <a:pt x="29" y="8"/>
                    <a:pt x="25" y="2"/>
                    <a:pt x="22" y="2"/>
                  </a:cubicBezTo>
                  <a:cubicBezTo>
                    <a:pt x="21" y="1"/>
                    <a:pt x="20" y="1"/>
                    <a:pt x="18" y="0"/>
                  </a:cubicBezTo>
                  <a:cubicBezTo>
                    <a:pt x="17" y="2"/>
                    <a:pt x="16" y="3"/>
                    <a:pt x="16" y="4"/>
                  </a:cubicBezTo>
                  <a:cubicBezTo>
                    <a:pt x="17" y="6"/>
                    <a:pt x="21" y="8"/>
                    <a:pt x="20" y="9"/>
                  </a:cubicBezTo>
                  <a:cubicBezTo>
                    <a:pt x="18" y="11"/>
                    <a:pt x="13" y="10"/>
                    <a:pt x="11" y="9"/>
                  </a:cubicBezTo>
                  <a:cubicBezTo>
                    <a:pt x="9" y="7"/>
                    <a:pt x="4" y="4"/>
                    <a:pt x="3" y="6"/>
                  </a:cubicBezTo>
                  <a:cubicBezTo>
                    <a:pt x="2" y="8"/>
                    <a:pt x="8" y="13"/>
                    <a:pt x="7" y="15"/>
                  </a:cubicBezTo>
                  <a:cubicBezTo>
                    <a:pt x="6" y="18"/>
                    <a:pt x="11" y="21"/>
                    <a:pt x="11" y="24"/>
                  </a:cubicBezTo>
                  <a:cubicBezTo>
                    <a:pt x="11" y="28"/>
                    <a:pt x="18" y="30"/>
                    <a:pt x="18" y="33"/>
                  </a:cubicBezTo>
                  <a:cubicBezTo>
                    <a:pt x="18" y="34"/>
                    <a:pt x="19" y="36"/>
                    <a:pt x="20" y="38"/>
                  </a:cubicBezTo>
                  <a:cubicBezTo>
                    <a:pt x="26" y="36"/>
                    <a:pt x="30" y="32"/>
                    <a:pt x="34" y="30"/>
                  </a:cubicBezTo>
                  <a:cubicBezTo>
                    <a:pt x="39" y="27"/>
                    <a:pt x="37" y="38"/>
                    <a:pt x="36" y="40"/>
                  </a:cubicBezTo>
                  <a:cubicBezTo>
                    <a:pt x="35" y="41"/>
                    <a:pt x="40" y="44"/>
                    <a:pt x="44" y="46"/>
                  </a:cubicBezTo>
                  <a:cubicBezTo>
                    <a:pt x="44" y="43"/>
                    <a:pt x="44" y="41"/>
                    <a:pt x="46" y="39"/>
                  </a:cubicBezTo>
                  <a:cubicBezTo>
                    <a:pt x="52" y="32"/>
                    <a:pt x="56" y="21"/>
                    <a:pt x="53" y="15"/>
                  </a:cubicBezTo>
                  <a:close/>
                  <a:moveTo>
                    <a:pt x="5" y="32"/>
                  </a:moveTo>
                  <a:cubicBezTo>
                    <a:pt x="4" y="31"/>
                    <a:pt x="2" y="30"/>
                    <a:pt x="0" y="29"/>
                  </a:cubicBezTo>
                  <a:cubicBezTo>
                    <a:pt x="0" y="31"/>
                    <a:pt x="0" y="34"/>
                    <a:pt x="3" y="35"/>
                  </a:cubicBezTo>
                  <a:cubicBezTo>
                    <a:pt x="8" y="37"/>
                    <a:pt x="1" y="38"/>
                    <a:pt x="11" y="40"/>
                  </a:cubicBezTo>
                  <a:cubicBezTo>
                    <a:pt x="12" y="40"/>
                    <a:pt x="12" y="40"/>
                    <a:pt x="13" y="40"/>
                  </a:cubicBezTo>
                  <a:cubicBezTo>
                    <a:pt x="13" y="37"/>
                    <a:pt x="13" y="36"/>
                    <a:pt x="11" y="34"/>
                  </a:cubicBezTo>
                  <a:cubicBezTo>
                    <a:pt x="8" y="30"/>
                    <a:pt x="7" y="32"/>
                    <a:pt x="5" y="32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7" name="Freeform 169">
              <a:extLst>
                <a:ext uri="{FF2B5EF4-FFF2-40B4-BE49-F238E27FC236}">
                  <a16:creationId xmlns:a16="http://schemas.microsoft.com/office/drawing/2014/main" id="{C0F28E05-2C3B-73FD-1606-95EC4379A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5976" y="3106723"/>
              <a:ext cx="369593" cy="263454"/>
            </a:xfrm>
            <a:custGeom>
              <a:avLst/>
              <a:gdLst/>
              <a:ahLst/>
              <a:cxnLst>
                <a:cxn ang="0">
                  <a:pos x="156" y="17"/>
                </a:cxn>
                <a:cxn ang="0">
                  <a:pos x="152" y="13"/>
                </a:cxn>
                <a:cxn ang="0">
                  <a:pos x="139" y="22"/>
                </a:cxn>
                <a:cxn ang="0">
                  <a:pos x="134" y="24"/>
                </a:cxn>
                <a:cxn ang="0">
                  <a:pos x="128" y="23"/>
                </a:cxn>
                <a:cxn ang="0">
                  <a:pos x="128" y="10"/>
                </a:cxn>
                <a:cxn ang="0">
                  <a:pos x="123" y="1"/>
                </a:cxn>
                <a:cxn ang="0">
                  <a:pos x="113" y="10"/>
                </a:cxn>
                <a:cxn ang="0">
                  <a:pos x="102" y="16"/>
                </a:cxn>
                <a:cxn ang="0">
                  <a:pos x="91" y="19"/>
                </a:cxn>
                <a:cxn ang="0">
                  <a:pos x="81" y="16"/>
                </a:cxn>
                <a:cxn ang="0">
                  <a:pos x="72" y="13"/>
                </a:cxn>
                <a:cxn ang="0">
                  <a:pos x="62" y="11"/>
                </a:cxn>
                <a:cxn ang="0">
                  <a:pos x="53" y="17"/>
                </a:cxn>
                <a:cxn ang="0">
                  <a:pos x="47" y="28"/>
                </a:cxn>
                <a:cxn ang="0">
                  <a:pos x="31" y="37"/>
                </a:cxn>
                <a:cxn ang="0">
                  <a:pos x="21" y="41"/>
                </a:cxn>
                <a:cxn ang="0">
                  <a:pos x="13" y="38"/>
                </a:cxn>
                <a:cxn ang="0">
                  <a:pos x="8" y="44"/>
                </a:cxn>
                <a:cxn ang="0">
                  <a:pos x="3" y="53"/>
                </a:cxn>
                <a:cxn ang="0">
                  <a:pos x="2" y="62"/>
                </a:cxn>
                <a:cxn ang="0">
                  <a:pos x="2" y="74"/>
                </a:cxn>
                <a:cxn ang="0">
                  <a:pos x="4" y="87"/>
                </a:cxn>
                <a:cxn ang="0">
                  <a:pos x="15" y="93"/>
                </a:cxn>
                <a:cxn ang="0">
                  <a:pos x="3" y="109"/>
                </a:cxn>
                <a:cxn ang="0">
                  <a:pos x="6" y="113"/>
                </a:cxn>
                <a:cxn ang="0">
                  <a:pos x="23" y="115"/>
                </a:cxn>
                <a:cxn ang="0">
                  <a:pos x="68" y="109"/>
                </a:cxn>
                <a:cxn ang="0">
                  <a:pos x="67" y="98"/>
                </a:cxn>
                <a:cxn ang="0">
                  <a:pos x="76" y="93"/>
                </a:cxn>
                <a:cxn ang="0">
                  <a:pos x="84" y="91"/>
                </a:cxn>
                <a:cxn ang="0">
                  <a:pos x="96" y="87"/>
                </a:cxn>
                <a:cxn ang="0">
                  <a:pos x="101" y="82"/>
                </a:cxn>
                <a:cxn ang="0">
                  <a:pos x="105" y="70"/>
                </a:cxn>
                <a:cxn ang="0">
                  <a:pos x="113" y="65"/>
                </a:cxn>
                <a:cxn ang="0">
                  <a:pos x="109" y="58"/>
                </a:cxn>
                <a:cxn ang="0">
                  <a:pos x="122" y="58"/>
                </a:cxn>
                <a:cxn ang="0">
                  <a:pos x="123" y="49"/>
                </a:cxn>
                <a:cxn ang="0">
                  <a:pos x="128" y="41"/>
                </a:cxn>
                <a:cxn ang="0">
                  <a:pos x="126" y="34"/>
                </a:cxn>
                <a:cxn ang="0">
                  <a:pos x="128" y="29"/>
                </a:cxn>
                <a:cxn ang="0">
                  <a:pos x="129" y="28"/>
                </a:cxn>
                <a:cxn ang="0">
                  <a:pos x="135" y="26"/>
                </a:cxn>
                <a:cxn ang="0">
                  <a:pos x="150" y="21"/>
                </a:cxn>
                <a:cxn ang="0">
                  <a:pos x="162" y="18"/>
                </a:cxn>
                <a:cxn ang="0">
                  <a:pos x="156" y="17"/>
                </a:cxn>
              </a:cxnLst>
              <a:rect l="0" t="0" r="r" b="b"/>
              <a:pathLst>
                <a:path w="162" h="116">
                  <a:moveTo>
                    <a:pt x="156" y="17"/>
                  </a:moveTo>
                  <a:cubicBezTo>
                    <a:pt x="154" y="17"/>
                    <a:pt x="154" y="15"/>
                    <a:pt x="152" y="13"/>
                  </a:cubicBezTo>
                  <a:cubicBezTo>
                    <a:pt x="150" y="12"/>
                    <a:pt x="144" y="18"/>
                    <a:pt x="139" y="22"/>
                  </a:cubicBezTo>
                  <a:cubicBezTo>
                    <a:pt x="137" y="22"/>
                    <a:pt x="135" y="23"/>
                    <a:pt x="134" y="24"/>
                  </a:cubicBezTo>
                  <a:cubicBezTo>
                    <a:pt x="131" y="24"/>
                    <a:pt x="129" y="24"/>
                    <a:pt x="128" y="23"/>
                  </a:cubicBezTo>
                  <a:cubicBezTo>
                    <a:pt x="125" y="20"/>
                    <a:pt x="132" y="12"/>
                    <a:pt x="128" y="10"/>
                  </a:cubicBezTo>
                  <a:cubicBezTo>
                    <a:pt x="123" y="8"/>
                    <a:pt x="127" y="1"/>
                    <a:pt x="123" y="1"/>
                  </a:cubicBezTo>
                  <a:cubicBezTo>
                    <a:pt x="119" y="0"/>
                    <a:pt x="113" y="7"/>
                    <a:pt x="113" y="10"/>
                  </a:cubicBezTo>
                  <a:cubicBezTo>
                    <a:pt x="113" y="14"/>
                    <a:pt x="102" y="13"/>
                    <a:pt x="102" y="16"/>
                  </a:cubicBezTo>
                  <a:cubicBezTo>
                    <a:pt x="102" y="19"/>
                    <a:pt x="92" y="15"/>
                    <a:pt x="91" y="19"/>
                  </a:cubicBezTo>
                  <a:cubicBezTo>
                    <a:pt x="89" y="22"/>
                    <a:pt x="84" y="16"/>
                    <a:pt x="81" y="16"/>
                  </a:cubicBezTo>
                  <a:cubicBezTo>
                    <a:pt x="78" y="16"/>
                    <a:pt x="76" y="12"/>
                    <a:pt x="72" y="13"/>
                  </a:cubicBezTo>
                  <a:cubicBezTo>
                    <a:pt x="68" y="14"/>
                    <a:pt x="65" y="12"/>
                    <a:pt x="62" y="11"/>
                  </a:cubicBezTo>
                  <a:cubicBezTo>
                    <a:pt x="59" y="11"/>
                    <a:pt x="57" y="18"/>
                    <a:pt x="53" y="17"/>
                  </a:cubicBezTo>
                  <a:cubicBezTo>
                    <a:pt x="50" y="15"/>
                    <a:pt x="48" y="23"/>
                    <a:pt x="47" y="28"/>
                  </a:cubicBezTo>
                  <a:cubicBezTo>
                    <a:pt x="45" y="32"/>
                    <a:pt x="30" y="32"/>
                    <a:pt x="31" y="37"/>
                  </a:cubicBezTo>
                  <a:cubicBezTo>
                    <a:pt x="31" y="42"/>
                    <a:pt x="22" y="44"/>
                    <a:pt x="21" y="41"/>
                  </a:cubicBezTo>
                  <a:cubicBezTo>
                    <a:pt x="20" y="38"/>
                    <a:pt x="14" y="39"/>
                    <a:pt x="13" y="38"/>
                  </a:cubicBezTo>
                  <a:cubicBezTo>
                    <a:pt x="11" y="38"/>
                    <a:pt x="7" y="39"/>
                    <a:pt x="8" y="44"/>
                  </a:cubicBezTo>
                  <a:cubicBezTo>
                    <a:pt x="8" y="48"/>
                    <a:pt x="4" y="51"/>
                    <a:pt x="3" y="53"/>
                  </a:cubicBezTo>
                  <a:cubicBezTo>
                    <a:pt x="3" y="54"/>
                    <a:pt x="0" y="60"/>
                    <a:pt x="2" y="62"/>
                  </a:cubicBezTo>
                  <a:cubicBezTo>
                    <a:pt x="4" y="65"/>
                    <a:pt x="0" y="70"/>
                    <a:pt x="2" y="74"/>
                  </a:cubicBezTo>
                  <a:cubicBezTo>
                    <a:pt x="4" y="79"/>
                    <a:pt x="3" y="86"/>
                    <a:pt x="4" y="87"/>
                  </a:cubicBezTo>
                  <a:cubicBezTo>
                    <a:pt x="5" y="89"/>
                    <a:pt x="13" y="88"/>
                    <a:pt x="15" y="93"/>
                  </a:cubicBezTo>
                  <a:cubicBezTo>
                    <a:pt x="17" y="98"/>
                    <a:pt x="4" y="107"/>
                    <a:pt x="3" y="109"/>
                  </a:cubicBezTo>
                  <a:cubicBezTo>
                    <a:pt x="3" y="110"/>
                    <a:pt x="4" y="112"/>
                    <a:pt x="6" y="113"/>
                  </a:cubicBezTo>
                  <a:cubicBezTo>
                    <a:pt x="11" y="113"/>
                    <a:pt x="17" y="114"/>
                    <a:pt x="23" y="115"/>
                  </a:cubicBezTo>
                  <a:cubicBezTo>
                    <a:pt x="30" y="116"/>
                    <a:pt x="68" y="111"/>
                    <a:pt x="68" y="109"/>
                  </a:cubicBezTo>
                  <a:cubicBezTo>
                    <a:pt x="69" y="108"/>
                    <a:pt x="67" y="100"/>
                    <a:pt x="67" y="98"/>
                  </a:cubicBezTo>
                  <a:cubicBezTo>
                    <a:pt x="68" y="96"/>
                    <a:pt x="72" y="92"/>
                    <a:pt x="76" y="93"/>
                  </a:cubicBezTo>
                  <a:cubicBezTo>
                    <a:pt x="80" y="93"/>
                    <a:pt x="84" y="94"/>
                    <a:pt x="84" y="91"/>
                  </a:cubicBezTo>
                  <a:cubicBezTo>
                    <a:pt x="84" y="88"/>
                    <a:pt x="95" y="84"/>
                    <a:pt x="96" y="87"/>
                  </a:cubicBezTo>
                  <a:cubicBezTo>
                    <a:pt x="97" y="89"/>
                    <a:pt x="101" y="88"/>
                    <a:pt x="101" y="82"/>
                  </a:cubicBezTo>
                  <a:cubicBezTo>
                    <a:pt x="102" y="75"/>
                    <a:pt x="101" y="70"/>
                    <a:pt x="105" y="70"/>
                  </a:cubicBezTo>
                  <a:cubicBezTo>
                    <a:pt x="109" y="69"/>
                    <a:pt x="113" y="67"/>
                    <a:pt x="113" y="65"/>
                  </a:cubicBezTo>
                  <a:cubicBezTo>
                    <a:pt x="112" y="63"/>
                    <a:pt x="108" y="59"/>
                    <a:pt x="109" y="58"/>
                  </a:cubicBezTo>
                  <a:cubicBezTo>
                    <a:pt x="110" y="56"/>
                    <a:pt x="120" y="61"/>
                    <a:pt x="122" y="58"/>
                  </a:cubicBezTo>
                  <a:cubicBezTo>
                    <a:pt x="123" y="55"/>
                    <a:pt x="121" y="52"/>
                    <a:pt x="123" y="49"/>
                  </a:cubicBezTo>
                  <a:cubicBezTo>
                    <a:pt x="124" y="46"/>
                    <a:pt x="128" y="44"/>
                    <a:pt x="128" y="41"/>
                  </a:cubicBezTo>
                  <a:cubicBezTo>
                    <a:pt x="128" y="38"/>
                    <a:pt x="128" y="37"/>
                    <a:pt x="126" y="34"/>
                  </a:cubicBezTo>
                  <a:cubicBezTo>
                    <a:pt x="124" y="32"/>
                    <a:pt x="125" y="29"/>
                    <a:pt x="128" y="29"/>
                  </a:cubicBezTo>
                  <a:cubicBezTo>
                    <a:pt x="128" y="28"/>
                    <a:pt x="129" y="28"/>
                    <a:pt x="129" y="28"/>
                  </a:cubicBezTo>
                  <a:cubicBezTo>
                    <a:pt x="132" y="27"/>
                    <a:pt x="134" y="27"/>
                    <a:pt x="135" y="26"/>
                  </a:cubicBezTo>
                  <a:cubicBezTo>
                    <a:pt x="139" y="23"/>
                    <a:pt x="147" y="20"/>
                    <a:pt x="150" y="21"/>
                  </a:cubicBezTo>
                  <a:cubicBezTo>
                    <a:pt x="153" y="22"/>
                    <a:pt x="158" y="21"/>
                    <a:pt x="162" y="18"/>
                  </a:cubicBezTo>
                  <a:cubicBezTo>
                    <a:pt x="160" y="17"/>
                    <a:pt x="157" y="16"/>
                    <a:pt x="156" y="1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8" name="Freeform 170">
              <a:extLst>
                <a:ext uri="{FF2B5EF4-FFF2-40B4-BE49-F238E27FC236}">
                  <a16:creationId xmlns:a16="http://schemas.microsoft.com/office/drawing/2014/main" id="{189536E5-5CCF-6997-2C27-95F98214F7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1139" y="3146526"/>
              <a:ext cx="424558" cy="382860"/>
            </a:xfrm>
            <a:custGeom>
              <a:avLst/>
              <a:gdLst/>
              <a:ahLst/>
              <a:cxnLst>
                <a:cxn ang="0">
                  <a:pos x="172" y="9"/>
                </a:cxn>
                <a:cxn ang="0">
                  <a:pos x="158" y="1"/>
                </a:cxn>
                <a:cxn ang="0">
                  <a:pos x="144" y="3"/>
                </a:cxn>
                <a:cxn ang="0">
                  <a:pos x="123" y="10"/>
                </a:cxn>
                <a:cxn ang="0">
                  <a:pos x="120" y="16"/>
                </a:cxn>
                <a:cxn ang="0">
                  <a:pos x="117" y="31"/>
                </a:cxn>
                <a:cxn ang="0">
                  <a:pos x="103" y="40"/>
                </a:cxn>
                <a:cxn ang="0">
                  <a:pos x="99" y="52"/>
                </a:cxn>
                <a:cxn ang="0">
                  <a:pos x="90" y="69"/>
                </a:cxn>
                <a:cxn ang="0">
                  <a:pos x="70" y="75"/>
                </a:cxn>
                <a:cxn ang="0">
                  <a:pos x="62" y="91"/>
                </a:cxn>
                <a:cxn ang="0">
                  <a:pos x="0" y="95"/>
                </a:cxn>
                <a:cxn ang="0">
                  <a:pos x="17" y="111"/>
                </a:cxn>
                <a:cxn ang="0">
                  <a:pos x="25" y="132"/>
                </a:cxn>
                <a:cxn ang="0">
                  <a:pos x="7" y="146"/>
                </a:cxn>
                <a:cxn ang="0">
                  <a:pos x="29" y="148"/>
                </a:cxn>
                <a:cxn ang="0">
                  <a:pos x="55" y="146"/>
                </a:cxn>
                <a:cxn ang="0">
                  <a:pos x="70" y="155"/>
                </a:cxn>
                <a:cxn ang="0">
                  <a:pos x="82" y="167"/>
                </a:cxn>
                <a:cxn ang="0">
                  <a:pos x="84" y="167"/>
                </a:cxn>
                <a:cxn ang="0">
                  <a:pos x="105" y="160"/>
                </a:cxn>
                <a:cxn ang="0">
                  <a:pos x="110" y="147"/>
                </a:cxn>
                <a:cxn ang="0">
                  <a:pos x="98" y="128"/>
                </a:cxn>
                <a:cxn ang="0">
                  <a:pos x="114" y="118"/>
                </a:cxn>
                <a:cxn ang="0">
                  <a:pos x="128" y="109"/>
                </a:cxn>
                <a:cxn ang="0">
                  <a:pos x="142" y="91"/>
                </a:cxn>
                <a:cxn ang="0">
                  <a:pos x="154" y="80"/>
                </a:cxn>
                <a:cxn ang="0">
                  <a:pos x="162" y="63"/>
                </a:cxn>
                <a:cxn ang="0">
                  <a:pos x="150" y="47"/>
                </a:cxn>
                <a:cxn ang="0">
                  <a:pos x="154" y="30"/>
                </a:cxn>
                <a:cxn ang="0">
                  <a:pos x="182" y="29"/>
                </a:cxn>
                <a:cxn ang="0">
                  <a:pos x="177" y="17"/>
                </a:cxn>
              </a:cxnLst>
              <a:rect l="0" t="0" r="r" b="b"/>
              <a:pathLst>
                <a:path w="186" h="168">
                  <a:moveTo>
                    <a:pt x="177" y="17"/>
                  </a:moveTo>
                  <a:cubicBezTo>
                    <a:pt x="172" y="15"/>
                    <a:pt x="172" y="10"/>
                    <a:pt x="172" y="9"/>
                  </a:cubicBezTo>
                  <a:cubicBezTo>
                    <a:pt x="172" y="7"/>
                    <a:pt x="166" y="4"/>
                    <a:pt x="161" y="0"/>
                  </a:cubicBezTo>
                  <a:cubicBezTo>
                    <a:pt x="161" y="1"/>
                    <a:pt x="159" y="1"/>
                    <a:pt x="158" y="1"/>
                  </a:cubicBezTo>
                  <a:cubicBezTo>
                    <a:pt x="157" y="1"/>
                    <a:pt x="157" y="0"/>
                    <a:pt x="156" y="0"/>
                  </a:cubicBezTo>
                  <a:cubicBezTo>
                    <a:pt x="152" y="3"/>
                    <a:pt x="147" y="4"/>
                    <a:pt x="144" y="3"/>
                  </a:cubicBezTo>
                  <a:cubicBezTo>
                    <a:pt x="141" y="2"/>
                    <a:pt x="133" y="5"/>
                    <a:pt x="129" y="8"/>
                  </a:cubicBezTo>
                  <a:cubicBezTo>
                    <a:pt x="128" y="9"/>
                    <a:pt x="126" y="9"/>
                    <a:pt x="123" y="10"/>
                  </a:cubicBezTo>
                  <a:cubicBezTo>
                    <a:pt x="123" y="10"/>
                    <a:pt x="122" y="10"/>
                    <a:pt x="122" y="11"/>
                  </a:cubicBezTo>
                  <a:cubicBezTo>
                    <a:pt x="119" y="11"/>
                    <a:pt x="118" y="14"/>
                    <a:pt x="120" y="16"/>
                  </a:cubicBezTo>
                  <a:cubicBezTo>
                    <a:pt x="122" y="19"/>
                    <a:pt x="122" y="20"/>
                    <a:pt x="122" y="23"/>
                  </a:cubicBezTo>
                  <a:cubicBezTo>
                    <a:pt x="122" y="26"/>
                    <a:pt x="118" y="28"/>
                    <a:pt x="117" y="31"/>
                  </a:cubicBezTo>
                  <a:cubicBezTo>
                    <a:pt x="115" y="34"/>
                    <a:pt x="117" y="37"/>
                    <a:pt x="116" y="40"/>
                  </a:cubicBezTo>
                  <a:cubicBezTo>
                    <a:pt x="114" y="43"/>
                    <a:pt x="104" y="38"/>
                    <a:pt x="103" y="40"/>
                  </a:cubicBezTo>
                  <a:cubicBezTo>
                    <a:pt x="102" y="41"/>
                    <a:pt x="106" y="45"/>
                    <a:pt x="107" y="47"/>
                  </a:cubicBezTo>
                  <a:cubicBezTo>
                    <a:pt x="107" y="49"/>
                    <a:pt x="103" y="51"/>
                    <a:pt x="99" y="52"/>
                  </a:cubicBezTo>
                  <a:cubicBezTo>
                    <a:pt x="95" y="52"/>
                    <a:pt x="96" y="57"/>
                    <a:pt x="95" y="64"/>
                  </a:cubicBezTo>
                  <a:cubicBezTo>
                    <a:pt x="95" y="70"/>
                    <a:pt x="91" y="71"/>
                    <a:pt x="90" y="69"/>
                  </a:cubicBezTo>
                  <a:cubicBezTo>
                    <a:pt x="89" y="66"/>
                    <a:pt x="78" y="70"/>
                    <a:pt x="78" y="73"/>
                  </a:cubicBezTo>
                  <a:cubicBezTo>
                    <a:pt x="78" y="76"/>
                    <a:pt x="74" y="75"/>
                    <a:pt x="70" y="75"/>
                  </a:cubicBezTo>
                  <a:cubicBezTo>
                    <a:pt x="66" y="74"/>
                    <a:pt x="62" y="78"/>
                    <a:pt x="61" y="80"/>
                  </a:cubicBezTo>
                  <a:cubicBezTo>
                    <a:pt x="61" y="82"/>
                    <a:pt x="63" y="90"/>
                    <a:pt x="62" y="91"/>
                  </a:cubicBezTo>
                  <a:cubicBezTo>
                    <a:pt x="62" y="93"/>
                    <a:pt x="24" y="98"/>
                    <a:pt x="17" y="97"/>
                  </a:cubicBezTo>
                  <a:cubicBezTo>
                    <a:pt x="11" y="96"/>
                    <a:pt x="5" y="95"/>
                    <a:pt x="0" y="95"/>
                  </a:cubicBezTo>
                  <a:cubicBezTo>
                    <a:pt x="2" y="97"/>
                    <a:pt x="4" y="99"/>
                    <a:pt x="5" y="101"/>
                  </a:cubicBezTo>
                  <a:cubicBezTo>
                    <a:pt x="6" y="105"/>
                    <a:pt x="11" y="109"/>
                    <a:pt x="17" y="111"/>
                  </a:cubicBezTo>
                  <a:cubicBezTo>
                    <a:pt x="22" y="113"/>
                    <a:pt x="19" y="122"/>
                    <a:pt x="22" y="123"/>
                  </a:cubicBezTo>
                  <a:cubicBezTo>
                    <a:pt x="25" y="124"/>
                    <a:pt x="28" y="131"/>
                    <a:pt x="25" y="132"/>
                  </a:cubicBezTo>
                  <a:cubicBezTo>
                    <a:pt x="21" y="132"/>
                    <a:pt x="18" y="133"/>
                    <a:pt x="14" y="135"/>
                  </a:cubicBezTo>
                  <a:cubicBezTo>
                    <a:pt x="11" y="137"/>
                    <a:pt x="7" y="141"/>
                    <a:pt x="7" y="146"/>
                  </a:cubicBezTo>
                  <a:cubicBezTo>
                    <a:pt x="7" y="147"/>
                    <a:pt x="7" y="148"/>
                    <a:pt x="7" y="149"/>
                  </a:cubicBezTo>
                  <a:cubicBezTo>
                    <a:pt x="17" y="149"/>
                    <a:pt x="27" y="149"/>
                    <a:pt x="29" y="148"/>
                  </a:cubicBezTo>
                  <a:cubicBezTo>
                    <a:pt x="30" y="146"/>
                    <a:pt x="35" y="145"/>
                    <a:pt x="37" y="146"/>
                  </a:cubicBezTo>
                  <a:cubicBezTo>
                    <a:pt x="40" y="148"/>
                    <a:pt x="51" y="149"/>
                    <a:pt x="55" y="146"/>
                  </a:cubicBezTo>
                  <a:cubicBezTo>
                    <a:pt x="61" y="143"/>
                    <a:pt x="64" y="146"/>
                    <a:pt x="64" y="149"/>
                  </a:cubicBezTo>
                  <a:cubicBezTo>
                    <a:pt x="65" y="152"/>
                    <a:pt x="67" y="153"/>
                    <a:pt x="70" y="155"/>
                  </a:cubicBezTo>
                  <a:cubicBezTo>
                    <a:pt x="72" y="157"/>
                    <a:pt x="70" y="160"/>
                    <a:pt x="72" y="163"/>
                  </a:cubicBezTo>
                  <a:cubicBezTo>
                    <a:pt x="74" y="165"/>
                    <a:pt x="77" y="165"/>
                    <a:pt x="82" y="167"/>
                  </a:cubicBezTo>
                  <a:cubicBezTo>
                    <a:pt x="82" y="167"/>
                    <a:pt x="83" y="168"/>
                    <a:pt x="83" y="168"/>
                  </a:cubicBezTo>
                  <a:cubicBezTo>
                    <a:pt x="84" y="168"/>
                    <a:pt x="84" y="168"/>
                    <a:pt x="84" y="167"/>
                  </a:cubicBezTo>
                  <a:cubicBezTo>
                    <a:pt x="87" y="164"/>
                    <a:pt x="87" y="159"/>
                    <a:pt x="94" y="160"/>
                  </a:cubicBezTo>
                  <a:cubicBezTo>
                    <a:pt x="102" y="162"/>
                    <a:pt x="101" y="159"/>
                    <a:pt x="105" y="160"/>
                  </a:cubicBezTo>
                  <a:cubicBezTo>
                    <a:pt x="109" y="161"/>
                    <a:pt x="112" y="160"/>
                    <a:pt x="114" y="158"/>
                  </a:cubicBezTo>
                  <a:cubicBezTo>
                    <a:pt x="115" y="155"/>
                    <a:pt x="112" y="150"/>
                    <a:pt x="110" y="147"/>
                  </a:cubicBezTo>
                  <a:cubicBezTo>
                    <a:pt x="107" y="145"/>
                    <a:pt x="104" y="140"/>
                    <a:pt x="105" y="136"/>
                  </a:cubicBezTo>
                  <a:cubicBezTo>
                    <a:pt x="105" y="131"/>
                    <a:pt x="98" y="131"/>
                    <a:pt x="98" y="128"/>
                  </a:cubicBezTo>
                  <a:cubicBezTo>
                    <a:pt x="98" y="124"/>
                    <a:pt x="105" y="118"/>
                    <a:pt x="106" y="117"/>
                  </a:cubicBezTo>
                  <a:cubicBezTo>
                    <a:pt x="107" y="116"/>
                    <a:pt x="113" y="121"/>
                    <a:pt x="114" y="118"/>
                  </a:cubicBezTo>
                  <a:cubicBezTo>
                    <a:pt x="116" y="115"/>
                    <a:pt x="120" y="117"/>
                    <a:pt x="122" y="117"/>
                  </a:cubicBezTo>
                  <a:cubicBezTo>
                    <a:pt x="124" y="118"/>
                    <a:pt x="128" y="113"/>
                    <a:pt x="128" y="109"/>
                  </a:cubicBezTo>
                  <a:cubicBezTo>
                    <a:pt x="129" y="105"/>
                    <a:pt x="136" y="105"/>
                    <a:pt x="138" y="103"/>
                  </a:cubicBezTo>
                  <a:cubicBezTo>
                    <a:pt x="139" y="102"/>
                    <a:pt x="141" y="93"/>
                    <a:pt x="142" y="91"/>
                  </a:cubicBezTo>
                  <a:cubicBezTo>
                    <a:pt x="143" y="89"/>
                    <a:pt x="149" y="91"/>
                    <a:pt x="149" y="86"/>
                  </a:cubicBezTo>
                  <a:cubicBezTo>
                    <a:pt x="149" y="81"/>
                    <a:pt x="151" y="80"/>
                    <a:pt x="154" y="80"/>
                  </a:cubicBezTo>
                  <a:cubicBezTo>
                    <a:pt x="157" y="79"/>
                    <a:pt x="156" y="75"/>
                    <a:pt x="156" y="71"/>
                  </a:cubicBezTo>
                  <a:cubicBezTo>
                    <a:pt x="157" y="68"/>
                    <a:pt x="159" y="64"/>
                    <a:pt x="162" y="63"/>
                  </a:cubicBezTo>
                  <a:cubicBezTo>
                    <a:pt x="166" y="62"/>
                    <a:pt x="161" y="57"/>
                    <a:pt x="157" y="58"/>
                  </a:cubicBezTo>
                  <a:cubicBezTo>
                    <a:pt x="153" y="59"/>
                    <a:pt x="150" y="47"/>
                    <a:pt x="150" y="47"/>
                  </a:cubicBezTo>
                  <a:cubicBezTo>
                    <a:pt x="150" y="47"/>
                    <a:pt x="151" y="38"/>
                    <a:pt x="148" y="36"/>
                  </a:cubicBezTo>
                  <a:cubicBezTo>
                    <a:pt x="146" y="35"/>
                    <a:pt x="149" y="30"/>
                    <a:pt x="154" y="30"/>
                  </a:cubicBezTo>
                  <a:cubicBezTo>
                    <a:pt x="159" y="30"/>
                    <a:pt x="168" y="36"/>
                    <a:pt x="171" y="33"/>
                  </a:cubicBezTo>
                  <a:cubicBezTo>
                    <a:pt x="174" y="31"/>
                    <a:pt x="180" y="30"/>
                    <a:pt x="182" y="29"/>
                  </a:cubicBezTo>
                  <a:cubicBezTo>
                    <a:pt x="183" y="28"/>
                    <a:pt x="185" y="24"/>
                    <a:pt x="186" y="22"/>
                  </a:cubicBezTo>
                  <a:cubicBezTo>
                    <a:pt x="184" y="21"/>
                    <a:pt x="181" y="19"/>
                    <a:pt x="177" y="1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9" name="Freeform 171">
              <a:extLst>
                <a:ext uri="{FF2B5EF4-FFF2-40B4-BE49-F238E27FC236}">
                  <a16:creationId xmlns:a16="http://schemas.microsoft.com/office/drawing/2014/main" id="{489A8F94-07CB-3163-CA9C-0333DD2966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92150" y="4003223"/>
              <a:ext cx="1184592" cy="430244"/>
            </a:xfrm>
            <a:custGeom>
              <a:avLst/>
              <a:gdLst/>
              <a:ahLst/>
              <a:cxnLst>
                <a:cxn ang="0">
                  <a:pos x="38" y="80"/>
                </a:cxn>
                <a:cxn ang="0">
                  <a:pos x="147" y="101"/>
                </a:cxn>
                <a:cxn ang="0">
                  <a:pos x="22" y="52"/>
                </a:cxn>
                <a:cxn ang="0">
                  <a:pos x="278" y="134"/>
                </a:cxn>
                <a:cxn ang="0">
                  <a:pos x="290" y="107"/>
                </a:cxn>
                <a:cxn ang="0">
                  <a:pos x="306" y="111"/>
                </a:cxn>
                <a:cxn ang="0">
                  <a:pos x="317" y="76"/>
                </a:cxn>
                <a:cxn ang="0">
                  <a:pos x="318" y="63"/>
                </a:cxn>
                <a:cxn ang="0">
                  <a:pos x="297" y="53"/>
                </a:cxn>
                <a:cxn ang="0">
                  <a:pos x="266" y="97"/>
                </a:cxn>
                <a:cxn ang="0">
                  <a:pos x="123" y="106"/>
                </a:cxn>
                <a:cxn ang="0">
                  <a:pos x="118" y="87"/>
                </a:cxn>
                <a:cxn ang="0">
                  <a:pos x="114" y="95"/>
                </a:cxn>
                <a:cxn ang="0">
                  <a:pos x="95" y="71"/>
                </a:cxn>
                <a:cxn ang="0">
                  <a:pos x="78" y="50"/>
                </a:cxn>
                <a:cxn ang="0">
                  <a:pos x="52" y="34"/>
                </a:cxn>
                <a:cxn ang="0">
                  <a:pos x="2" y="5"/>
                </a:cxn>
                <a:cxn ang="0">
                  <a:pos x="45" y="65"/>
                </a:cxn>
                <a:cxn ang="0">
                  <a:pos x="99" y="128"/>
                </a:cxn>
                <a:cxn ang="0">
                  <a:pos x="121" y="117"/>
                </a:cxn>
                <a:cxn ang="0">
                  <a:pos x="373" y="53"/>
                </a:cxn>
                <a:cxn ang="0">
                  <a:pos x="376" y="64"/>
                </a:cxn>
                <a:cxn ang="0">
                  <a:pos x="348" y="106"/>
                </a:cxn>
                <a:cxn ang="0">
                  <a:pos x="277" y="167"/>
                </a:cxn>
                <a:cxn ang="0">
                  <a:pos x="322" y="162"/>
                </a:cxn>
                <a:cxn ang="0">
                  <a:pos x="387" y="107"/>
                </a:cxn>
                <a:cxn ang="0">
                  <a:pos x="218" y="158"/>
                </a:cxn>
                <a:cxn ang="0">
                  <a:pos x="196" y="147"/>
                </a:cxn>
                <a:cxn ang="0">
                  <a:pos x="122" y="138"/>
                </a:cxn>
                <a:cxn ang="0">
                  <a:pos x="131" y="153"/>
                </a:cxn>
                <a:cxn ang="0">
                  <a:pos x="201" y="164"/>
                </a:cxn>
                <a:cxn ang="0">
                  <a:pos x="218" y="158"/>
                </a:cxn>
                <a:cxn ang="0">
                  <a:pos x="452" y="106"/>
                </a:cxn>
                <a:cxn ang="0">
                  <a:pos x="404" y="82"/>
                </a:cxn>
                <a:cxn ang="0">
                  <a:pos x="435" y="94"/>
                </a:cxn>
                <a:cxn ang="0">
                  <a:pos x="417" y="101"/>
                </a:cxn>
                <a:cxn ang="0">
                  <a:pos x="444" y="114"/>
                </a:cxn>
                <a:cxn ang="0">
                  <a:pos x="492" y="143"/>
                </a:cxn>
                <a:cxn ang="0">
                  <a:pos x="507" y="161"/>
                </a:cxn>
                <a:cxn ang="0">
                  <a:pos x="480" y="86"/>
                </a:cxn>
                <a:cxn ang="0">
                  <a:pos x="330" y="175"/>
                </a:cxn>
                <a:cxn ang="0">
                  <a:pos x="336" y="177"/>
                </a:cxn>
                <a:cxn ang="0">
                  <a:pos x="339" y="174"/>
                </a:cxn>
                <a:cxn ang="0">
                  <a:pos x="250" y="67"/>
                </a:cxn>
                <a:cxn ang="0">
                  <a:pos x="255" y="39"/>
                </a:cxn>
                <a:cxn ang="0">
                  <a:pos x="254" y="20"/>
                </a:cxn>
                <a:cxn ang="0">
                  <a:pos x="225" y="36"/>
                </a:cxn>
                <a:cxn ang="0">
                  <a:pos x="201" y="51"/>
                </a:cxn>
                <a:cxn ang="0">
                  <a:pos x="165" y="52"/>
                </a:cxn>
                <a:cxn ang="0">
                  <a:pos x="153" y="61"/>
                </a:cxn>
                <a:cxn ang="0">
                  <a:pos x="180" y="103"/>
                </a:cxn>
                <a:cxn ang="0">
                  <a:pos x="218" y="112"/>
                </a:cxn>
                <a:cxn ang="0">
                  <a:pos x="268" y="178"/>
                </a:cxn>
                <a:cxn ang="0">
                  <a:pos x="268" y="178"/>
                </a:cxn>
                <a:cxn ang="0">
                  <a:pos x="236" y="169"/>
                </a:cxn>
                <a:cxn ang="0">
                  <a:pos x="251" y="161"/>
                </a:cxn>
              </a:cxnLst>
              <a:rect l="0" t="0" r="r" b="b"/>
              <a:pathLst>
                <a:path w="519" h="189">
                  <a:moveTo>
                    <a:pt x="38" y="80"/>
                  </a:moveTo>
                  <a:cubicBezTo>
                    <a:pt x="37" y="82"/>
                    <a:pt x="41" y="89"/>
                    <a:pt x="43" y="87"/>
                  </a:cubicBezTo>
                  <a:cubicBezTo>
                    <a:pt x="46" y="85"/>
                    <a:pt x="40" y="75"/>
                    <a:pt x="38" y="80"/>
                  </a:cubicBezTo>
                  <a:close/>
                  <a:moveTo>
                    <a:pt x="147" y="101"/>
                  </a:moveTo>
                  <a:cubicBezTo>
                    <a:pt x="147" y="98"/>
                    <a:pt x="138" y="99"/>
                    <a:pt x="141" y="103"/>
                  </a:cubicBezTo>
                  <a:cubicBezTo>
                    <a:pt x="144" y="108"/>
                    <a:pt x="147" y="104"/>
                    <a:pt x="147" y="101"/>
                  </a:cubicBezTo>
                  <a:close/>
                  <a:moveTo>
                    <a:pt x="22" y="52"/>
                  </a:moveTo>
                  <a:cubicBezTo>
                    <a:pt x="21" y="55"/>
                    <a:pt x="25" y="65"/>
                    <a:pt x="29" y="61"/>
                  </a:cubicBezTo>
                  <a:cubicBezTo>
                    <a:pt x="33" y="57"/>
                    <a:pt x="22" y="48"/>
                    <a:pt x="22" y="52"/>
                  </a:cubicBezTo>
                  <a:close/>
                  <a:moveTo>
                    <a:pt x="273" y="109"/>
                  </a:moveTo>
                  <a:cubicBezTo>
                    <a:pt x="278" y="109"/>
                    <a:pt x="278" y="116"/>
                    <a:pt x="277" y="121"/>
                  </a:cubicBezTo>
                  <a:cubicBezTo>
                    <a:pt x="276" y="125"/>
                    <a:pt x="274" y="135"/>
                    <a:pt x="278" y="134"/>
                  </a:cubicBezTo>
                  <a:cubicBezTo>
                    <a:pt x="283" y="132"/>
                    <a:pt x="287" y="125"/>
                    <a:pt x="284" y="123"/>
                  </a:cubicBezTo>
                  <a:cubicBezTo>
                    <a:pt x="281" y="120"/>
                    <a:pt x="281" y="106"/>
                    <a:pt x="282" y="102"/>
                  </a:cubicBezTo>
                  <a:cubicBezTo>
                    <a:pt x="284" y="98"/>
                    <a:pt x="293" y="101"/>
                    <a:pt x="290" y="107"/>
                  </a:cubicBezTo>
                  <a:cubicBezTo>
                    <a:pt x="287" y="112"/>
                    <a:pt x="295" y="112"/>
                    <a:pt x="295" y="118"/>
                  </a:cubicBezTo>
                  <a:cubicBezTo>
                    <a:pt x="295" y="124"/>
                    <a:pt x="300" y="121"/>
                    <a:pt x="306" y="119"/>
                  </a:cubicBezTo>
                  <a:cubicBezTo>
                    <a:pt x="311" y="118"/>
                    <a:pt x="310" y="115"/>
                    <a:pt x="306" y="111"/>
                  </a:cubicBezTo>
                  <a:cubicBezTo>
                    <a:pt x="303" y="107"/>
                    <a:pt x="309" y="101"/>
                    <a:pt x="304" y="98"/>
                  </a:cubicBezTo>
                  <a:cubicBezTo>
                    <a:pt x="299" y="94"/>
                    <a:pt x="296" y="89"/>
                    <a:pt x="300" y="88"/>
                  </a:cubicBezTo>
                  <a:cubicBezTo>
                    <a:pt x="305" y="87"/>
                    <a:pt x="319" y="79"/>
                    <a:pt x="317" y="76"/>
                  </a:cubicBezTo>
                  <a:cubicBezTo>
                    <a:pt x="316" y="73"/>
                    <a:pt x="296" y="77"/>
                    <a:pt x="294" y="83"/>
                  </a:cubicBezTo>
                  <a:cubicBezTo>
                    <a:pt x="293" y="89"/>
                    <a:pt x="279" y="82"/>
                    <a:pt x="280" y="72"/>
                  </a:cubicBezTo>
                  <a:cubicBezTo>
                    <a:pt x="282" y="61"/>
                    <a:pt x="310" y="60"/>
                    <a:pt x="318" y="63"/>
                  </a:cubicBezTo>
                  <a:cubicBezTo>
                    <a:pt x="326" y="67"/>
                    <a:pt x="334" y="57"/>
                    <a:pt x="337" y="52"/>
                  </a:cubicBezTo>
                  <a:cubicBezTo>
                    <a:pt x="340" y="46"/>
                    <a:pt x="331" y="53"/>
                    <a:pt x="325" y="56"/>
                  </a:cubicBezTo>
                  <a:cubicBezTo>
                    <a:pt x="320" y="60"/>
                    <a:pt x="305" y="56"/>
                    <a:pt x="297" y="53"/>
                  </a:cubicBezTo>
                  <a:cubicBezTo>
                    <a:pt x="289" y="51"/>
                    <a:pt x="290" y="58"/>
                    <a:pt x="283" y="59"/>
                  </a:cubicBezTo>
                  <a:cubicBezTo>
                    <a:pt x="277" y="60"/>
                    <a:pt x="278" y="74"/>
                    <a:pt x="275" y="76"/>
                  </a:cubicBezTo>
                  <a:cubicBezTo>
                    <a:pt x="272" y="77"/>
                    <a:pt x="272" y="88"/>
                    <a:pt x="266" y="97"/>
                  </a:cubicBezTo>
                  <a:cubicBezTo>
                    <a:pt x="260" y="107"/>
                    <a:pt x="268" y="108"/>
                    <a:pt x="273" y="109"/>
                  </a:cubicBezTo>
                  <a:close/>
                  <a:moveTo>
                    <a:pt x="121" y="117"/>
                  </a:moveTo>
                  <a:cubicBezTo>
                    <a:pt x="121" y="113"/>
                    <a:pt x="123" y="108"/>
                    <a:pt x="123" y="106"/>
                  </a:cubicBezTo>
                  <a:cubicBezTo>
                    <a:pt x="123" y="103"/>
                    <a:pt x="124" y="102"/>
                    <a:pt x="127" y="103"/>
                  </a:cubicBezTo>
                  <a:cubicBezTo>
                    <a:pt x="130" y="104"/>
                    <a:pt x="130" y="97"/>
                    <a:pt x="128" y="96"/>
                  </a:cubicBezTo>
                  <a:cubicBezTo>
                    <a:pt x="125" y="95"/>
                    <a:pt x="124" y="87"/>
                    <a:pt x="118" y="87"/>
                  </a:cubicBezTo>
                  <a:cubicBezTo>
                    <a:pt x="113" y="87"/>
                    <a:pt x="114" y="92"/>
                    <a:pt x="117" y="92"/>
                  </a:cubicBezTo>
                  <a:cubicBezTo>
                    <a:pt x="120" y="92"/>
                    <a:pt x="122" y="95"/>
                    <a:pt x="121" y="97"/>
                  </a:cubicBezTo>
                  <a:cubicBezTo>
                    <a:pt x="120" y="100"/>
                    <a:pt x="119" y="95"/>
                    <a:pt x="114" y="95"/>
                  </a:cubicBezTo>
                  <a:cubicBezTo>
                    <a:pt x="110" y="96"/>
                    <a:pt x="113" y="90"/>
                    <a:pt x="107" y="89"/>
                  </a:cubicBezTo>
                  <a:cubicBezTo>
                    <a:pt x="102" y="89"/>
                    <a:pt x="103" y="79"/>
                    <a:pt x="97" y="79"/>
                  </a:cubicBezTo>
                  <a:cubicBezTo>
                    <a:pt x="92" y="79"/>
                    <a:pt x="91" y="75"/>
                    <a:pt x="95" y="71"/>
                  </a:cubicBezTo>
                  <a:cubicBezTo>
                    <a:pt x="99" y="68"/>
                    <a:pt x="89" y="65"/>
                    <a:pt x="89" y="61"/>
                  </a:cubicBezTo>
                  <a:cubicBezTo>
                    <a:pt x="89" y="57"/>
                    <a:pt x="83" y="59"/>
                    <a:pt x="83" y="56"/>
                  </a:cubicBezTo>
                  <a:cubicBezTo>
                    <a:pt x="83" y="53"/>
                    <a:pt x="81" y="54"/>
                    <a:pt x="78" y="50"/>
                  </a:cubicBezTo>
                  <a:cubicBezTo>
                    <a:pt x="75" y="46"/>
                    <a:pt x="73" y="50"/>
                    <a:pt x="71" y="47"/>
                  </a:cubicBezTo>
                  <a:cubicBezTo>
                    <a:pt x="68" y="44"/>
                    <a:pt x="64" y="42"/>
                    <a:pt x="62" y="43"/>
                  </a:cubicBezTo>
                  <a:cubicBezTo>
                    <a:pt x="60" y="44"/>
                    <a:pt x="54" y="39"/>
                    <a:pt x="52" y="34"/>
                  </a:cubicBezTo>
                  <a:cubicBezTo>
                    <a:pt x="51" y="29"/>
                    <a:pt x="35" y="22"/>
                    <a:pt x="33" y="17"/>
                  </a:cubicBezTo>
                  <a:cubicBezTo>
                    <a:pt x="31" y="11"/>
                    <a:pt x="26" y="9"/>
                    <a:pt x="17" y="9"/>
                  </a:cubicBezTo>
                  <a:cubicBezTo>
                    <a:pt x="8" y="9"/>
                    <a:pt x="4" y="0"/>
                    <a:pt x="2" y="5"/>
                  </a:cubicBezTo>
                  <a:cubicBezTo>
                    <a:pt x="0" y="10"/>
                    <a:pt x="12" y="23"/>
                    <a:pt x="18" y="26"/>
                  </a:cubicBezTo>
                  <a:cubicBezTo>
                    <a:pt x="23" y="30"/>
                    <a:pt x="26" y="42"/>
                    <a:pt x="33" y="42"/>
                  </a:cubicBezTo>
                  <a:cubicBezTo>
                    <a:pt x="40" y="43"/>
                    <a:pt x="40" y="64"/>
                    <a:pt x="45" y="65"/>
                  </a:cubicBezTo>
                  <a:cubicBezTo>
                    <a:pt x="50" y="66"/>
                    <a:pt x="61" y="82"/>
                    <a:pt x="63" y="91"/>
                  </a:cubicBezTo>
                  <a:cubicBezTo>
                    <a:pt x="64" y="100"/>
                    <a:pt x="75" y="104"/>
                    <a:pt x="79" y="110"/>
                  </a:cubicBezTo>
                  <a:cubicBezTo>
                    <a:pt x="83" y="117"/>
                    <a:pt x="97" y="125"/>
                    <a:pt x="99" y="128"/>
                  </a:cubicBezTo>
                  <a:cubicBezTo>
                    <a:pt x="101" y="131"/>
                    <a:pt x="103" y="137"/>
                    <a:pt x="105" y="134"/>
                  </a:cubicBezTo>
                  <a:cubicBezTo>
                    <a:pt x="107" y="131"/>
                    <a:pt x="114" y="134"/>
                    <a:pt x="117" y="134"/>
                  </a:cubicBezTo>
                  <a:cubicBezTo>
                    <a:pt x="120" y="134"/>
                    <a:pt x="121" y="122"/>
                    <a:pt x="121" y="117"/>
                  </a:cubicBezTo>
                  <a:close/>
                  <a:moveTo>
                    <a:pt x="376" y="64"/>
                  </a:moveTo>
                  <a:cubicBezTo>
                    <a:pt x="383" y="65"/>
                    <a:pt x="380" y="60"/>
                    <a:pt x="380" y="56"/>
                  </a:cubicBezTo>
                  <a:cubicBezTo>
                    <a:pt x="380" y="51"/>
                    <a:pt x="373" y="55"/>
                    <a:pt x="373" y="53"/>
                  </a:cubicBezTo>
                  <a:cubicBezTo>
                    <a:pt x="373" y="50"/>
                    <a:pt x="371" y="41"/>
                    <a:pt x="365" y="48"/>
                  </a:cubicBezTo>
                  <a:cubicBezTo>
                    <a:pt x="360" y="56"/>
                    <a:pt x="367" y="74"/>
                    <a:pt x="371" y="73"/>
                  </a:cubicBezTo>
                  <a:cubicBezTo>
                    <a:pt x="375" y="72"/>
                    <a:pt x="368" y="63"/>
                    <a:pt x="376" y="64"/>
                  </a:cubicBezTo>
                  <a:close/>
                  <a:moveTo>
                    <a:pt x="348" y="106"/>
                  </a:moveTo>
                  <a:cubicBezTo>
                    <a:pt x="350" y="111"/>
                    <a:pt x="359" y="114"/>
                    <a:pt x="362" y="109"/>
                  </a:cubicBezTo>
                  <a:cubicBezTo>
                    <a:pt x="365" y="105"/>
                    <a:pt x="347" y="99"/>
                    <a:pt x="348" y="106"/>
                  </a:cubicBezTo>
                  <a:close/>
                  <a:moveTo>
                    <a:pt x="322" y="162"/>
                  </a:moveTo>
                  <a:cubicBezTo>
                    <a:pt x="313" y="161"/>
                    <a:pt x="307" y="167"/>
                    <a:pt x="298" y="164"/>
                  </a:cubicBezTo>
                  <a:cubicBezTo>
                    <a:pt x="289" y="161"/>
                    <a:pt x="276" y="164"/>
                    <a:pt x="277" y="167"/>
                  </a:cubicBezTo>
                  <a:cubicBezTo>
                    <a:pt x="278" y="170"/>
                    <a:pt x="286" y="170"/>
                    <a:pt x="295" y="170"/>
                  </a:cubicBezTo>
                  <a:cubicBezTo>
                    <a:pt x="304" y="171"/>
                    <a:pt x="312" y="166"/>
                    <a:pt x="318" y="165"/>
                  </a:cubicBezTo>
                  <a:cubicBezTo>
                    <a:pt x="324" y="165"/>
                    <a:pt x="331" y="163"/>
                    <a:pt x="322" y="162"/>
                  </a:cubicBezTo>
                  <a:close/>
                  <a:moveTo>
                    <a:pt x="393" y="101"/>
                  </a:moveTo>
                  <a:cubicBezTo>
                    <a:pt x="385" y="98"/>
                    <a:pt x="370" y="100"/>
                    <a:pt x="371" y="105"/>
                  </a:cubicBezTo>
                  <a:cubicBezTo>
                    <a:pt x="373" y="109"/>
                    <a:pt x="380" y="107"/>
                    <a:pt x="387" y="107"/>
                  </a:cubicBezTo>
                  <a:cubicBezTo>
                    <a:pt x="394" y="107"/>
                    <a:pt x="397" y="112"/>
                    <a:pt x="401" y="112"/>
                  </a:cubicBezTo>
                  <a:cubicBezTo>
                    <a:pt x="405" y="112"/>
                    <a:pt x="402" y="104"/>
                    <a:pt x="393" y="101"/>
                  </a:cubicBezTo>
                  <a:close/>
                  <a:moveTo>
                    <a:pt x="218" y="158"/>
                  </a:moveTo>
                  <a:cubicBezTo>
                    <a:pt x="217" y="154"/>
                    <a:pt x="204" y="158"/>
                    <a:pt x="198" y="155"/>
                  </a:cubicBezTo>
                  <a:cubicBezTo>
                    <a:pt x="192" y="153"/>
                    <a:pt x="205" y="150"/>
                    <a:pt x="209" y="148"/>
                  </a:cubicBezTo>
                  <a:cubicBezTo>
                    <a:pt x="214" y="145"/>
                    <a:pt x="207" y="144"/>
                    <a:pt x="196" y="147"/>
                  </a:cubicBezTo>
                  <a:cubicBezTo>
                    <a:pt x="185" y="151"/>
                    <a:pt x="173" y="140"/>
                    <a:pt x="173" y="145"/>
                  </a:cubicBezTo>
                  <a:cubicBezTo>
                    <a:pt x="172" y="149"/>
                    <a:pt x="153" y="143"/>
                    <a:pt x="149" y="139"/>
                  </a:cubicBezTo>
                  <a:cubicBezTo>
                    <a:pt x="144" y="136"/>
                    <a:pt x="126" y="132"/>
                    <a:pt x="122" y="138"/>
                  </a:cubicBezTo>
                  <a:cubicBezTo>
                    <a:pt x="119" y="144"/>
                    <a:pt x="116" y="139"/>
                    <a:pt x="117" y="145"/>
                  </a:cubicBezTo>
                  <a:cubicBezTo>
                    <a:pt x="118" y="149"/>
                    <a:pt x="122" y="146"/>
                    <a:pt x="125" y="146"/>
                  </a:cubicBezTo>
                  <a:cubicBezTo>
                    <a:pt x="128" y="146"/>
                    <a:pt x="127" y="152"/>
                    <a:pt x="131" y="153"/>
                  </a:cubicBezTo>
                  <a:cubicBezTo>
                    <a:pt x="136" y="153"/>
                    <a:pt x="150" y="157"/>
                    <a:pt x="151" y="154"/>
                  </a:cubicBezTo>
                  <a:cubicBezTo>
                    <a:pt x="153" y="151"/>
                    <a:pt x="166" y="154"/>
                    <a:pt x="173" y="160"/>
                  </a:cubicBezTo>
                  <a:cubicBezTo>
                    <a:pt x="179" y="165"/>
                    <a:pt x="195" y="165"/>
                    <a:pt x="201" y="164"/>
                  </a:cubicBezTo>
                  <a:cubicBezTo>
                    <a:pt x="207" y="163"/>
                    <a:pt x="213" y="168"/>
                    <a:pt x="216" y="165"/>
                  </a:cubicBezTo>
                  <a:cubicBezTo>
                    <a:pt x="218" y="162"/>
                    <a:pt x="222" y="170"/>
                    <a:pt x="229" y="165"/>
                  </a:cubicBezTo>
                  <a:cubicBezTo>
                    <a:pt x="236" y="160"/>
                    <a:pt x="218" y="162"/>
                    <a:pt x="218" y="158"/>
                  </a:cubicBezTo>
                  <a:close/>
                  <a:moveTo>
                    <a:pt x="480" y="86"/>
                  </a:moveTo>
                  <a:cubicBezTo>
                    <a:pt x="475" y="86"/>
                    <a:pt x="474" y="95"/>
                    <a:pt x="470" y="95"/>
                  </a:cubicBezTo>
                  <a:cubicBezTo>
                    <a:pt x="466" y="95"/>
                    <a:pt x="460" y="104"/>
                    <a:pt x="452" y="106"/>
                  </a:cubicBezTo>
                  <a:cubicBezTo>
                    <a:pt x="444" y="109"/>
                    <a:pt x="443" y="83"/>
                    <a:pt x="440" y="78"/>
                  </a:cubicBezTo>
                  <a:cubicBezTo>
                    <a:pt x="436" y="73"/>
                    <a:pt x="416" y="69"/>
                    <a:pt x="414" y="75"/>
                  </a:cubicBezTo>
                  <a:cubicBezTo>
                    <a:pt x="412" y="81"/>
                    <a:pt x="405" y="78"/>
                    <a:pt x="404" y="82"/>
                  </a:cubicBezTo>
                  <a:cubicBezTo>
                    <a:pt x="404" y="87"/>
                    <a:pt x="406" y="85"/>
                    <a:pt x="410" y="85"/>
                  </a:cubicBezTo>
                  <a:cubicBezTo>
                    <a:pt x="415" y="85"/>
                    <a:pt x="415" y="89"/>
                    <a:pt x="417" y="93"/>
                  </a:cubicBezTo>
                  <a:cubicBezTo>
                    <a:pt x="419" y="97"/>
                    <a:pt x="431" y="94"/>
                    <a:pt x="435" y="94"/>
                  </a:cubicBezTo>
                  <a:cubicBezTo>
                    <a:pt x="439" y="94"/>
                    <a:pt x="439" y="99"/>
                    <a:pt x="434" y="97"/>
                  </a:cubicBezTo>
                  <a:cubicBezTo>
                    <a:pt x="428" y="95"/>
                    <a:pt x="428" y="100"/>
                    <a:pt x="424" y="99"/>
                  </a:cubicBezTo>
                  <a:cubicBezTo>
                    <a:pt x="420" y="98"/>
                    <a:pt x="415" y="98"/>
                    <a:pt x="417" y="101"/>
                  </a:cubicBezTo>
                  <a:cubicBezTo>
                    <a:pt x="420" y="103"/>
                    <a:pt x="424" y="105"/>
                    <a:pt x="424" y="111"/>
                  </a:cubicBezTo>
                  <a:cubicBezTo>
                    <a:pt x="424" y="116"/>
                    <a:pt x="432" y="115"/>
                    <a:pt x="432" y="111"/>
                  </a:cubicBezTo>
                  <a:cubicBezTo>
                    <a:pt x="432" y="106"/>
                    <a:pt x="436" y="112"/>
                    <a:pt x="444" y="114"/>
                  </a:cubicBezTo>
                  <a:cubicBezTo>
                    <a:pt x="451" y="116"/>
                    <a:pt x="446" y="119"/>
                    <a:pt x="454" y="119"/>
                  </a:cubicBezTo>
                  <a:cubicBezTo>
                    <a:pt x="461" y="120"/>
                    <a:pt x="479" y="125"/>
                    <a:pt x="485" y="130"/>
                  </a:cubicBezTo>
                  <a:cubicBezTo>
                    <a:pt x="492" y="135"/>
                    <a:pt x="487" y="139"/>
                    <a:pt x="492" y="143"/>
                  </a:cubicBezTo>
                  <a:cubicBezTo>
                    <a:pt x="496" y="148"/>
                    <a:pt x="497" y="153"/>
                    <a:pt x="491" y="153"/>
                  </a:cubicBezTo>
                  <a:cubicBezTo>
                    <a:pt x="485" y="153"/>
                    <a:pt x="479" y="159"/>
                    <a:pt x="481" y="162"/>
                  </a:cubicBezTo>
                  <a:cubicBezTo>
                    <a:pt x="482" y="165"/>
                    <a:pt x="502" y="161"/>
                    <a:pt x="507" y="161"/>
                  </a:cubicBezTo>
                  <a:cubicBezTo>
                    <a:pt x="510" y="161"/>
                    <a:pt x="513" y="166"/>
                    <a:pt x="519" y="170"/>
                  </a:cubicBezTo>
                  <a:cubicBezTo>
                    <a:pt x="519" y="99"/>
                    <a:pt x="519" y="99"/>
                    <a:pt x="519" y="99"/>
                  </a:cubicBezTo>
                  <a:cubicBezTo>
                    <a:pt x="504" y="94"/>
                    <a:pt x="484" y="85"/>
                    <a:pt x="480" y="86"/>
                  </a:cubicBezTo>
                  <a:close/>
                  <a:moveTo>
                    <a:pt x="336" y="170"/>
                  </a:moveTo>
                  <a:cubicBezTo>
                    <a:pt x="335" y="171"/>
                    <a:pt x="334" y="171"/>
                    <a:pt x="332" y="172"/>
                  </a:cubicBezTo>
                  <a:cubicBezTo>
                    <a:pt x="332" y="173"/>
                    <a:pt x="331" y="174"/>
                    <a:pt x="330" y="175"/>
                  </a:cubicBezTo>
                  <a:cubicBezTo>
                    <a:pt x="329" y="176"/>
                    <a:pt x="328" y="174"/>
                    <a:pt x="327" y="173"/>
                  </a:cubicBezTo>
                  <a:cubicBezTo>
                    <a:pt x="320" y="175"/>
                    <a:pt x="317" y="183"/>
                    <a:pt x="321" y="186"/>
                  </a:cubicBezTo>
                  <a:cubicBezTo>
                    <a:pt x="326" y="188"/>
                    <a:pt x="332" y="182"/>
                    <a:pt x="336" y="177"/>
                  </a:cubicBezTo>
                  <a:cubicBezTo>
                    <a:pt x="336" y="177"/>
                    <a:pt x="337" y="176"/>
                    <a:pt x="337" y="176"/>
                  </a:cubicBezTo>
                  <a:cubicBezTo>
                    <a:pt x="337" y="175"/>
                    <a:pt x="338" y="175"/>
                    <a:pt x="338" y="174"/>
                  </a:cubicBezTo>
                  <a:cubicBezTo>
                    <a:pt x="338" y="174"/>
                    <a:pt x="339" y="174"/>
                    <a:pt x="339" y="174"/>
                  </a:cubicBezTo>
                  <a:cubicBezTo>
                    <a:pt x="338" y="172"/>
                    <a:pt x="337" y="171"/>
                    <a:pt x="336" y="170"/>
                  </a:cubicBezTo>
                  <a:close/>
                  <a:moveTo>
                    <a:pt x="243" y="84"/>
                  </a:moveTo>
                  <a:cubicBezTo>
                    <a:pt x="249" y="81"/>
                    <a:pt x="250" y="74"/>
                    <a:pt x="250" y="67"/>
                  </a:cubicBezTo>
                  <a:cubicBezTo>
                    <a:pt x="249" y="60"/>
                    <a:pt x="264" y="60"/>
                    <a:pt x="267" y="57"/>
                  </a:cubicBezTo>
                  <a:cubicBezTo>
                    <a:pt x="269" y="55"/>
                    <a:pt x="263" y="50"/>
                    <a:pt x="259" y="48"/>
                  </a:cubicBezTo>
                  <a:cubicBezTo>
                    <a:pt x="255" y="46"/>
                    <a:pt x="258" y="42"/>
                    <a:pt x="255" y="39"/>
                  </a:cubicBezTo>
                  <a:cubicBezTo>
                    <a:pt x="252" y="37"/>
                    <a:pt x="247" y="30"/>
                    <a:pt x="252" y="29"/>
                  </a:cubicBezTo>
                  <a:cubicBezTo>
                    <a:pt x="256" y="29"/>
                    <a:pt x="249" y="23"/>
                    <a:pt x="252" y="21"/>
                  </a:cubicBezTo>
                  <a:cubicBezTo>
                    <a:pt x="253" y="21"/>
                    <a:pt x="253" y="20"/>
                    <a:pt x="254" y="20"/>
                  </a:cubicBezTo>
                  <a:cubicBezTo>
                    <a:pt x="252" y="19"/>
                    <a:pt x="250" y="18"/>
                    <a:pt x="249" y="18"/>
                  </a:cubicBezTo>
                  <a:cubicBezTo>
                    <a:pt x="243" y="18"/>
                    <a:pt x="231" y="17"/>
                    <a:pt x="231" y="26"/>
                  </a:cubicBezTo>
                  <a:cubicBezTo>
                    <a:pt x="232" y="34"/>
                    <a:pt x="224" y="31"/>
                    <a:pt x="225" y="36"/>
                  </a:cubicBezTo>
                  <a:cubicBezTo>
                    <a:pt x="225" y="40"/>
                    <a:pt x="221" y="40"/>
                    <a:pt x="221" y="46"/>
                  </a:cubicBezTo>
                  <a:cubicBezTo>
                    <a:pt x="222" y="52"/>
                    <a:pt x="218" y="50"/>
                    <a:pt x="211" y="53"/>
                  </a:cubicBezTo>
                  <a:cubicBezTo>
                    <a:pt x="205" y="56"/>
                    <a:pt x="207" y="51"/>
                    <a:pt x="201" y="51"/>
                  </a:cubicBezTo>
                  <a:cubicBezTo>
                    <a:pt x="194" y="51"/>
                    <a:pt x="193" y="54"/>
                    <a:pt x="189" y="56"/>
                  </a:cubicBezTo>
                  <a:cubicBezTo>
                    <a:pt x="185" y="57"/>
                    <a:pt x="177" y="55"/>
                    <a:pt x="175" y="57"/>
                  </a:cubicBezTo>
                  <a:cubicBezTo>
                    <a:pt x="172" y="59"/>
                    <a:pt x="168" y="52"/>
                    <a:pt x="165" y="52"/>
                  </a:cubicBezTo>
                  <a:cubicBezTo>
                    <a:pt x="164" y="52"/>
                    <a:pt x="163" y="49"/>
                    <a:pt x="162" y="45"/>
                  </a:cubicBezTo>
                  <a:cubicBezTo>
                    <a:pt x="162" y="45"/>
                    <a:pt x="161" y="45"/>
                    <a:pt x="161" y="45"/>
                  </a:cubicBezTo>
                  <a:cubicBezTo>
                    <a:pt x="156" y="45"/>
                    <a:pt x="149" y="57"/>
                    <a:pt x="153" y="61"/>
                  </a:cubicBezTo>
                  <a:cubicBezTo>
                    <a:pt x="158" y="65"/>
                    <a:pt x="157" y="73"/>
                    <a:pt x="159" y="76"/>
                  </a:cubicBezTo>
                  <a:cubicBezTo>
                    <a:pt x="162" y="80"/>
                    <a:pt x="169" y="81"/>
                    <a:pt x="169" y="88"/>
                  </a:cubicBezTo>
                  <a:cubicBezTo>
                    <a:pt x="169" y="95"/>
                    <a:pt x="175" y="106"/>
                    <a:pt x="180" y="103"/>
                  </a:cubicBezTo>
                  <a:cubicBezTo>
                    <a:pt x="184" y="100"/>
                    <a:pt x="187" y="104"/>
                    <a:pt x="189" y="107"/>
                  </a:cubicBezTo>
                  <a:cubicBezTo>
                    <a:pt x="190" y="110"/>
                    <a:pt x="200" y="105"/>
                    <a:pt x="204" y="105"/>
                  </a:cubicBezTo>
                  <a:cubicBezTo>
                    <a:pt x="207" y="106"/>
                    <a:pt x="217" y="108"/>
                    <a:pt x="218" y="112"/>
                  </a:cubicBezTo>
                  <a:cubicBezTo>
                    <a:pt x="219" y="116"/>
                    <a:pt x="228" y="112"/>
                    <a:pt x="234" y="109"/>
                  </a:cubicBezTo>
                  <a:cubicBezTo>
                    <a:pt x="241" y="107"/>
                    <a:pt x="237" y="88"/>
                    <a:pt x="243" y="84"/>
                  </a:cubicBezTo>
                  <a:close/>
                  <a:moveTo>
                    <a:pt x="268" y="178"/>
                  </a:moveTo>
                  <a:cubicBezTo>
                    <a:pt x="270" y="181"/>
                    <a:pt x="276" y="181"/>
                    <a:pt x="278" y="183"/>
                  </a:cubicBezTo>
                  <a:cubicBezTo>
                    <a:pt x="280" y="185"/>
                    <a:pt x="289" y="189"/>
                    <a:pt x="289" y="183"/>
                  </a:cubicBezTo>
                  <a:cubicBezTo>
                    <a:pt x="289" y="178"/>
                    <a:pt x="266" y="174"/>
                    <a:pt x="268" y="178"/>
                  </a:cubicBezTo>
                  <a:close/>
                  <a:moveTo>
                    <a:pt x="251" y="161"/>
                  </a:moveTo>
                  <a:cubicBezTo>
                    <a:pt x="250" y="164"/>
                    <a:pt x="244" y="165"/>
                    <a:pt x="241" y="163"/>
                  </a:cubicBezTo>
                  <a:cubicBezTo>
                    <a:pt x="238" y="160"/>
                    <a:pt x="234" y="166"/>
                    <a:pt x="236" y="169"/>
                  </a:cubicBezTo>
                  <a:cubicBezTo>
                    <a:pt x="237" y="170"/>
                    <a:pt x="244" y="175"/>
                    <a:pt x="252" y="171"/>
                  </a:cubicBezTo>
                  <a:cubicBezTo>
                    <a:pt x="260" y="167"/>
                    <a:pt x="266" y="171"/>
                    <a:pt x="268" y="167"/>
                  </a:cubicBezTo>
                  <a:cubicBezTo>
                    <a:pt x="270" y="162"/>
                    <a:pt x="253" y="158"/>
                    <a:pt x="251" y="161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0" name="Freeform 172">
              <a:extLst>
                <a:ext uri="{FF2B5EF4-FFF2-40B4-BE49-F238E27FC236}">
                  <a16:creationId xmlns:a16="http://schemas.microsoft.com/office/drawing/2014/main" id="{F3E8DE4D-0DB0-0DBD-8298-0A775D5FD7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38917" y="4367129"/>
              <a:ext cx="83395" cy="36012"/>
            </a:xfrm>
            <a:custGeom>
              <a:avLst/>
              <a:gdLst/>
              <a:ahLst/>
              <a:cxnLst>
                <a:cxn ang="0">
                  <a:pos x="3" y="12"/>
                </a:cxn>
                <a:cxn ang="0">
                  <a:pos x="0" y="13"/>
                </a:cxn>
                <a:cxn ang="0">
                  <a:pos x="3" y="15"/>
                </a:cxn>
                <a:cxn ang="0">
                  <a:pos x="5" y="12"/>
                </a:cxn>
                <a:cxn ang="0">
                  <a:pos x="4" y="12"/>
                </a:cxn>
                <a:cxn ang="0">
                  <a:pos x="3" y="12"/>
                </a:cxn>
                <a:cxn ang="0">
                  <a:pos x="19" y="3"/>
                </a:cxn>
                <a:cxn ang="0">
                  <a:pos x="10" y="9"/>
                </a:cxn>
                <a:cxn ang="0">
                  <a:pos x="9" y="10"/>
                </a:cxn>
                <a:cxn ang="0">
                  <a:pos x="12" y="14"/>
                </a:cxn>
                <a:cxn ang="0">
                  <a:pos x="36" y="3"/>
                </a:cxn>
                <a:cxn ang="0">
                  <a:pos x="19" y="3"/>
                </a:cxn>
              </a:cxnLst>
              <a:rect l="0" t="0" r="r" b="b"/>
              <a:pathLst>
                <a:path w="37" h="16">
                  <a:moveTo>
                    <a:pt x="3" y="12"/>
                  </a:moveTo>
                  <a:cubicBezTo>
                    <a:pt x="2" y="12"/>
                    <a:pt x="1" y="12"/>
                    <a:pt x="0" y="13"/>
                  </a:cubicBezTo>
                  <a:cubicBezTo>
                    <a:pt x="1" y="14"/>
                    <a:pt x="2" y="16"/>
                    <a:pt x="3" y="15"/>
                  </a:cubicBezTo>
                  <a:cubicBezTo>
                    <a:pt x="4" y="14"/>
                    <a:pt x="5" y="13"/>
                    <a:pt x="5" y="12"/>
                  </a:cubicBezTo>
                  <a:cubicBezTo>
                    <a:pt x="5" y="12"/>
                    <a:pt x="4" y="12"/>
                    <a:pt x="4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  <a:moveTo>
                    <a:pt x="19" y="3"/>
                  </a:moveTo>
                  <a:cubicBezTo>
                    <a:pt x="15" y="3"/>
                    <a:pt x="13" y="7"/>
                    <a:pt x="10" y="9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10" y="11"/>
                    <a:pt x="11" y="12"/>
                    <a:pt x="12" y="14"/>
                  </a:cubicBezTo>
                  <a:cubicBezTo>
                    <a:pt x="19" y="10"/>
                    <a:pt x="35" y="5"/>
                    <a:pt x="36" y="3"/>
                  </a:cubicBezTo>
                  <a:cubicBezTo>
                    <a:pt x="37" y="0"/>
                    <a:pt x="26" y="4"/>
                    <a:pt x="19" y="3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1" name="Freeform 173">
              <a:extLst>
                <a:ext uri="{FF2B5EF4-FFF2-40B4-BE49-F238E27FC236}">
                  <a16:creationId xmlns:a16="http://schemas.microsoft.com/office/drawing/2014/main" id="{80BE6CE1-F697-A0C3-E302-9C1AEEC954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7269" y="2837584"/>
              <a:ext cx="87186" cy="4738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7" y="18"/>
                </a:cxn>
                <a:cxn ang="0">
                  <a:pos x="9" y="21"/>
                </a:cxn>
                <a:cxn ang="0">
                  <a:pos x="17" y="20"/>
                </a:cxn>
                <a:cxn ang="0">
                  <a:pos x="24" y="20"/>
                </a:cxn>
                <a:cxn ang="0">
                  <a:pos x="28" y="15"/>
                </a:cxn>
                <a:cxn ang="0">
                  <a:pos x="31" y="9"/>
                </a:cxn>
                <a:cxn ang="0">
                  <a:pos x="38" y="5"/>
                </a:cxn>
                <a:cxn ang="0">
                  <a:pos x="35" y="0"/>
                </a:cxn>
                <a:cxn ang="0">
                  <a:pos x="27" y="3"/>
                </a:cxn>
                <a:cxn ang="0">
                  <a:pos x="18" y="6"/>
                </a:cxn>
                <a:cxn ang="0">
                  <a:pos x="5" y="4"/>
                </a:cxn>
                <a:cxn ang="0">
                  <a:pos x="1" y="4"/>
                </a:cxn>
                <a:cxn ang="0">
                  <a:pos x="0" y="19"/>
                </a:cxn>
              </a:cxnLst>
              <a:rect l="0" t="0" r="r" b="b"/>
              <a:pathLst>
                <a:path w="38" h="21">
                  <a:moveTo>
                    <a:pt x="0" y="19"/>
                  </a:moveTo>
                  <a:cubicBezTo>
                    <a:pt x="3" y="18"/>
                    <a:pt x="6" y="17"/>
                    <a:pt x="7" y="18"/>
                  </a:cubicBezTo>
                  <a:cubicBezTo>
                    <a:pt x="8" y="18"/>
                    <a:pt x="9" y="20"/>
                    <a:pt x="9" y="21"/>
                  </a:cubicBezTo>
                  <a:cubicBezTo>
                    <a:pt x="11" y="21"/>
                    <a:pt x="16" y="20"/>
                    <a:pt x="17" y="20"/>
                  </a:cubicBezTo>
                  <a:cubicBezTo>
                    <a:pt x="19" y="19"/>
                    <a:pt x="24" y="21"/>
                    <a:pt x="24" y="20"/>
                  </a:cubicBezTo>
                  <a:cubicBezTo>
                    <a:pt x="25" y="18"/>
                    <a:pt x="26" y="15"/>
                    <a:pt x="28" y="15"/>
                  </a:cubicBezTo>
                  <a:cubicBezTo>
                    <a:pt x="30" y="15"/>
                    <a:pt x="29" y="10"/>
                    <a:pt x="31" y="9"/>
                  </a:cubicBezTo>
                  <a:cubicBezTo>
                    <a:pt x="33" y="9"/>
                    <a:pt x="38" y="5"/>
                    <a:pt x="38" y="5"/>
                  </a:cubicBezTo>
                  <a:cubicBezTo>
                    <a:pt x="38" y="5"/>
                    <a:pt x="36" y="1"/>
                    <a:pt x="35" y="0"/>
                  </a:cubicBezTo>
                  <a:cubicBezTo>
                    <a:pt x="34" y="0"/>
                    <a:pt x="32" y="3"/>
                    <a:pt x="27" y="3"/>
                  </a:cubicBezTo>
                  <a:cubicBezTo>
                    <a:pt x="23" y="3"/>
                    <a:pt x="20" y="6"/>
                    <a:pt x="18" y="6"/>
                  </a:cubicBezTo>
                  <a:cubicBezTo>
                    <a:pt x="16" y="6"/>
                    <a:pt x="9" y="4"/>
                    <a:pt x="5" y="4"/>
                  </a:cubicBezTo>
                  <a:cubicBezTo>
                    <a:pt x="4" y="4"/>
                    <a:pt x="2" y="4"/>
                    <a:pt x="1" y="4"/>
                  </a:cubicBezTo>
                  <a:cubicBezTo>
                    <a:pt x="0" y="7"/>
                    <a:pt x="0" y="13"/>
                    <a:pt x="0" y="1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2" name="Freeform 174">
              <a:extLst>
                <a:ext uri="{FF2B5EF4-FFF2-40B4-BE49-F238E27FC236}">
                  <a16:creationId xmlns:a16="http://schemas.microsoft.com/office/drawing/2014/main" id="{44CB83DA-4021-F8CB-2351-7F206338E6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6164" y="2831899"/>
              <a:ext cx="295674" cy="322209"/>
            </a:xfrm>
            <a:custGeom>
              <a:avLst/>
              <a:gdLst/>
              <a:ahLst/>
              <a:cxnLst>
                <a:cxn ang="0">
                  <a:pos x="90" y="122"/>
                </a:cxn>
                <a:cxn ang="0">
                  <a:pos x="77" y="122"/>
                </a:cxn>
                <a:cxn ang="0">
                  <a:pos x="67" y="127"/>
                </a:cxn>
                <a:cxn ang="0">
                  <a:pos x="79" y="133"/>
                </a:cxn>
                <a:cxn ang="0">
                  <a:pos x="92" y="141"/>
                </a:cxn>
                <a:cxn ang="0">
                  <a:pos x="95" y="134"/>
                </a:cxn>
                <a:cxn ang="0">
                  <a:pos x="99" y="123"/>
                </a:cxn>
                <a:cxn ang="0">
                  <a:pos x="90" y="122"/>
                </a:cxn>
                <a:cxn ang="0">
                  <a:pos x="26" y="85"/>
                </a:cxn>
                <a:cxn ang="0">
                  <a:pos x="18" y="87"/>
                </a:cxn>
                <a:cxn ang="0">
                  <a:pos x="22" y="101"/>
                </a:cxn>
                <a:cxn ang="0">
                  <a:pos x="27" y="112"/>
                </a:cxn>
                <a:cxn ang="0">
                  <a:pos x="34" y="107"/>
                </a:cxn>
                <a:cxn ang="0">
                  <a:pos x="36" y="89"/>
                </a:cxn>
                <a:cxn ang="0">
                  <a:pos x="26" y="85"/>
                </a:cxn>
                <a:cxn ang="0">
                  <a:pos x="108" y="79"/>
                </a:cxn>
                <a:cxn ang="0">
                  <a:pos x="99" y="73"/>
                </a:cxn>
                <a:cxn ang="0">
                  <a:pos x="82" y="55"/>
                </a:cxn>
                <a:cxn ang="0">
                  <a:pos x="66" y="38"/>
                </a:cxn>
                <a:cxn ang="0">
                  <a:pos x="66" y="27"/>
                </a:cxn>
                <a:cxn ang="0">
                  <a:pos x="71" y="21"/>
                </a:cxn>
                <a:cxn ang="0">
                  <a:pos x="72" y="6"/>
                </a:cxn>
                <a:cxn ang="0">
                  <a:pos x="66" y="5"/>
                </a:cxn>
                <a:cxn ang="0">
                  <a:pos x="64" y="0"/>
                </a:cxn>
                <a:cxn ang="0">
                  <a:pos x="55" y="1"/>
                </a:cxn>
                <a:cxn ang="0">
                  <a:pos x="48" y="3"/>
                </a:cxn>
                <a:cxn ang="0">
                  <a:pos x="46" y="2"/>
                </a:cxn>
                <a:cxn ang="0">
                  <a:pos x="44" y="5"/>
                </a:cxn>
                <a:cxn ang="0">
                  <a:pos x="42" y="7"/>
                </a:cxn>
                <a:cxn ang="0">
                  <a:pos x="39" y="9"/>
                </a:cxn>
                <a:cxn ang="0">
                  <a:pos x="34" y="10"/>
                </a:cxn>
                <a:cxn ang="0">
                  <a:pos x="30" y="12"/>
                </a:cxn>
                <a:cxn ang="0">
                  <a:pos x="27" y="16"/>
                </a:cxn>
                <a:cxn ang="0">
                  <a:pos x="20" y="9"/>
                </a:cxn>
                <a:cxn ang="0">
                  <a:pos x="15" y="17"/>
                </a:cxn>
                <a:cxn ang="0">
                  <a:pos x="5" y="17"/>
                </a:cxn>
                <a:cxn ang="0">
                  <a:pos x="6" y="23"/>
                </a:cxn>
                <a:cxn ang="0">
                  <a:pos x="4" y="27"/>
                </a:cxn>
                <a:cxn ang="0">
                  <a:pos x="2" y="30"/>
                </a:cxn>
                <a:cxn ang="0">
                  <a:pos x="5" y="36"/>
                </a:cxn>
                <a:cxn ang="0">
                  <a:pos x="8" y="41"/>
                </a:cxn>
                <a:cxn ang="0">
                  <a:pos x="13" y="43"/>
                </a:cxn>
                <a:cxn ang="0">
                  <a:pos x="12" y="47"/>
                </a:cxn>
                <a:cxn ang="0">
                  <a:pos x="17" y="45"/>
                </a:cxn>
                <a:cxn ang="0">
                  <a:pos x="25" y="38"/>
                </a:cxn>
                <a:cxn ang="0">
                  <a:pos x="41" y="45"/>
                </a:cxn>
                <a:cxn ang="0">
                  <a:pos x="44" y="52"/>
                </a:cxn>
                <a:cxn ang="0">
                  <a:pos x="55" y="65"/>
                </a:cxn>
                <a:cxn ang="0">
                  <a:pos x="70" y="79"/>
                </a:cxn>
                <a:cxn ang="0">
                  <a:pos x="81" y="83"/>
                </a:cxn>
                <a:cxn ang="0">
                  <a:pos x="91" y="90"/>
                </a:cxn>
                <a:cxn ang="0">
                  <a:pos x="99" y="96"/>
                </a:cxn>
                <a:cxn ang="0">
                  <a:pos x="103" y="103"/>
                </a:cxn>
                <a:cxn ang="0">
                  <a:pos x="103" y="115"/>
                </a:cxn>
                <a:cxn ang="0">
                  <a:pos x="104" y="124"/>
                </a:cxn>
                <a:cxn ang="0">
                  <a:pos x="109" y="115"/>
                </a:cxn>
                <a:cxn ang="0">
                  <a:pos x="116" y="108"/>
                </a:cxn>
                <a:cxn ang="0">
                  <a:pos x="111" y="99"/>
                </a:cxn>
                <a:cxn ang="0">
                  <a:pos x="121" y="95"/>
                </a:cxn>
                <a:cxn ang="0">
                  <a:pos x="130" y="95"/>
                </a:cxn>
                <a:cxn ang="0">
                  <a:pos x="108" y="79"/>
                </a:cxn>
              </a:cxnLst>
              <a:rect l="0" t="0" r="r" b="b"/>
              <a:pathLst>
                <a:path w="130" h="141">
                  <a:moveTo>
                    <a:pt x="90" y="122"/>
                  </a:moveTo>
                  <a:cubicBezTo>
                    <a:pt x="84" y="124"/>
                    <a:pt x="81" y="124"/>
                    <a:pt x="77" y="122"/>
                  </a:cubicBezTo>
                  <a:cubicBezTo>
                    <a:pt x="73" y="120"/>
                    <a:pt x="66" y="124"/>
                    <a:pt x="67" y="127"/>
                  </a:cubicBezTo>
                  <a:cubicBezTo>
                    <a:pt x="68" y="129"/>
                    <a:pt x="71" y="131"/>
                    <a:pt x="79" y="133"/>
                  </a:cubicBezTo>
                  <a:cubicBezTo>
                    <a:pt x="87" y="135"/>
                    <a:pt x="88" y="141"/>
                    <a:pt x="92" y="141"/>
                  </a:cubicBezTo>
                  <a:cubicBezTo>
                    <a:pt x="95" y="141"/>
                    <a:pt x="96" y="138"/>
                    <a:pt x="95" y="134"/>
                  </a:cubicBezTo>
                  <a:cubicBezTo>
                    <a:pt x="94" y="129"/>
                    <a:pt x="99" y="124"/>
                    <a:pt x="99" y="123"/>
                  </a:cubicBezTo>
                  <a:cubicBezTo>
                    <a:pt x="100" y="122"/>
                    <a:pt x="97" y="121"/>
                    <a:pt x="90" y="122"/>
                  </a:cubicBezTo>
                  <a:close/>
                  <a:moveTo>
                    <a:pt x="26" y="85"/>
                  </a:moveTo>
                  <a:cubicBezTo>
                    <a:pt x="22" y="88"/>
                    <a:pt x="19" y="84"/>
                    <a:pt x="18" y="87"/>
                  </a:cubicBezTo>
                  <a:cubicBezTo>
                    <a:pt x="16" y="90"/>
                    <a:pt x="23" y="95"/>
                    <a:pt x="22" y="101"/>
                  </a:cubicBezTo>
                  <a:cubicBezTo>
                    <a:pt x="20" y="108"/>
                    <a:pt x="23" y="116"/>
                    <a:pt x="27" y="112"/>
                  </a:cubicBezTo>
                  <a:cubicBezTo>
                    <a:pt x="30" y="108"/>
                    <a:pt x="32" y="110"/>
                    <a:pt x="34" y="107"/>
                  </a:cubicBezTo>
                  <a:cubicBezTo>
                    <a:pt x="37" y="104"/>
                    <a:pt x="35" y="94"/>
                    <a:pt x="36" y="89"/>
                  </a:cubicBezTo>
                  <a:cubicBezTo>
                    <a:pt x="38" y="84"/>
                    <a:pt x="30" y="81"/>
                    <a:pt x="26" y="85"/>
                  </a:cubicBezTo>
                  <a:close/>
                  <a:moveTo>
                    <a:pt x="108" y="79"/>
                  </a:moveTo>
                  <a:cubicBezTo>
                    <a:pt x="103" y="77"/>
                    <a:pt x="106" y="72"/>
                    <a:pt x="99" y="73"/>
                  </a:cubicBezTo>
                  <a:cubicBezTo>
                    <a:pt x="92" y="73"/>
                    <a:pt x="84" y="64"/>
                    <a:pt x="82" y="55"/>
                  </a:cubicBezTo>
                  <a:cubicBezTo>
                    <a:pt x="79" y="45"/>
                    <a:pt x="69" y="44"/>
                    <a:pt x="66" y="38"/>
                  </a:cubicBezTo>
                  <a:cubicBezTo>
                    <a:pt x="63" y="33"/>
                    <a:pt x="68" y="32"/>
                    <a:pt x="66" y="27"/>
                  </a:cubicBezTo>
                  <a:cubicBezTo>
                    <a:pt x="65" y="24"/>
                    <a:pt x="68" y="22"/>
                    <a:pt x="71" y="21"/>
                  </a:cubicBezTo>
                  <a:cubicBezTo>
                    <a:pt x="71" y="15"/>
                    <a:pt x="71" y="9"/>
                    <a:pt x="72" y="6"/>
                  </a:cubicBezTo>
                  <a:cubicBezTo>
                    <a:pt x="69" y="5"/>
                    <a:pt x="67" y="5"/>
                    <a:pt x="66" y="5"/>
                  </a:cubicBezTo>
                  <a:cubicBezTo>
                    <a:pt x="65" y="4"/>
                    <a:pt x="64" y="0"/>
                    <a:pt x="64" y="0"/>
                  </a:cubicBezTo>
                  <a:cubicBezTo>
                    <a:pt x="63" y="0"/>
                    <a:pt x="56" y="0"/>
                    <a:pt x="55" y="1"/>
                  </a:cubicBezTo>
                  <a:cubicBezTo>
                    <a:pt x="53" y="2"/>
                    <a:pt x="50" y="5"/>
                    <a:pt x="48" y="3"/>
                  </a:cubicBezTo>
                  <a:cubicBezTo>
                    <a:pt x="47" y="3"/>
                    <a:pt x="47" y="3"/>
                    <a:pt x="46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5"/>
                    <a:pt x="44" y="7"/>
                    <a:pt x="42" y="7"/>
                  </a:cubicBezTo>
                  <a:cubicBezTo>
                    <a:pt x="41" y="7"/>
                    <a:pt x="39" y="6"/>
                    <a:pt x="39" y="9"/>
                  </a:cubicBezTo>
                  <a:cubicBezTo>
                    <a:pt x="39" y="11"/>
                    <a:pt x="35" y="10"/>
                    <a:pt x="34" y="10"/>
                  </a:cubicBezTo>
                  <a:cubicBezTo>
                    <a:pt x="32" y="10"/>
                    <a:pt x="30" y="10"/>
                    <a:pt x="30" y="12"/>
                  </a:cubicBezTo>
                  <a:cubicBezTo>
                    <a:pt x="30" y="14"/>
                    <a:pt x="29" y="19"/>
                    <a:pt x="27" y="16"/>
                  </a:cubicBezTo>
                  <a:cubicBezTo>
                    <a:pt x="24" y="14"/>
                    <a:pt x="21" y="8"/>
                    <a:pt x="20" y="9"/>
                  </a:cubicBezTo>
                  <a:cubicBezTo>
                    <a:pt x="19" y="9"/>
                    <a:pt x="17" y="17"/>
                    <a:pt x="15" y="17"/>
                  </a:cubicBezTo>
                  <a:cubicBezTo>
                    <a:pt x="13" y="17"/>
                    <a:pt x="8" y="17"/>
                    <a:pt x="5" y="17"/>
                  </a:cubicBezTo>
                  <a:cubicBezTo>
                    <a:pt x="4" y="20"/>
                    <a:pt x="5" y="22"/>
                    <a:pt x="6" y="23"/>
                  </a:cubicBezTo>
                  <a:cubicBezTo>
                    <a:pt x="8" y="23"/>
                    <a:pt x="6" y="26"/>
                    <a:pt x="4" y="27"/>
                  </a:cubicBezTo>
                  <a:cubicBezTo>
                    <a:pt x="3" y="28"/>
                    <a:pt x="0" y="27"/>
                    <a:pt x="2" y="30"/>
                  </a:cubicBezTo>
                  <a:cubicBezTo>
                    <a:pt x="4" y="33"/>
                    <a:pt x="7" y="33"/>
                    <a:pt x="5" y="36"/>
                  </a:cubicBezTo>
                  <a:cubicBezTo>
                    <a:pt x="3" y="38"/>
                    <a:pt x="5" y="41"/>
                    <a:pt x="8" y="41"/>
                  </a:cubicBezTo>
                  <a:cubicBezTo>
                    <a:pt x="10" y="41"/>
                    <a:pt x="14" y="41"/>
                    <a:pt x="13" y="43"/>
                  </a:cubicBezTo>
                  <a:cubicBezTo>
                    <a:pt x="12" y="44"/>
                    <a:pt x="12" y="45"/>
                    <a:pt x="12" y="47"/>
                  </a:cubicBezTo>
                  <a:cubicBezTo>
                    <a:pt x="14" y="46"/>
                    <a:pt x="15" y="46"/>
                    <a:pt x="17" y="45"/>
                  </a:cubicBezTo>
                  <a:cubicBezTo>
                    <a:pt x="21" y="43"/>
                    <a:pt x="19" y="40"/>
                    <a:pt x="25" y="38"/>
                  </a:cubicBezTo>
                  <a:cubicBezTo>
                    <a:pt x="31" y="37"/>
                    <a:pt x="38" y="42"/>
                    <a:pt x="41" y="45"/>
                  </a:cubicBezTo>
                  <a:cubicBezTo>
                    <a:pt x="43" y="49"/>
                    <a:pt x="44" y="49"/>
                    <a:pt x="44" y="52"/>
                  </a:cubicBezTo>
                  <a:cubicBezTo>
                    <a:pt x="45" y="55"/>
                    <a:pt x="47" y="60"/>
                    <a:pt x="55" y="65"/>
                  </a:cubicBezTo>
                  <a:cubicBezTo>
                    <a:pt x="63" y="71"/>
                    <a:pt x="66" y="76"/>
                    <a:pt x="70" y="79"/>
                  </a:cubicBezTo>
                  <a:cubicBezTo>
                    <a:pt x="74" y="81"/>
                    <a:pt x="79" y="80"/>
                    <a:pt x="81" y="83"/>
                  </a:cubicBezTo>
                  <a:cubicBezTo>
                    <a:pt x="84" y="86"/>
                    <a:pt x="87" y="88"/>
                    <a:pt x="91" y="90"/>
                  </a:cubicBezTo>
                  <a:cubicBezTo>
                    <a:pt x="95" y="92"/>
                    <a:pt x="95" y="96"/>
                    <a:pt x="99" y="96"/>
                  </a:cubicBezTo>
                  <a:cubicBezTo>
                    <a:pt x="103" y="97"/>
                    <a:pt x="100" y="100"/>
                    <a:pt x="103" y="103"/>
                  </a:cubicBezTo>
                  <a:cubicBezTo>
                    <a:pt x="105" y="106"/>
                    <a:pt x="106" y="112"/>
                    <a:pt x="103" y="115"/>
                  </a:cubicBezTo>
                  <a:cubicBezTo>
                    <a:pt x="101" y="119"/>
                    <a:pt x="102" y="124"/>
                    <a:pt x="104" y="124"/>
                  </a:cubicBezTo>
                  <a:cubicBezTo>
                    <a:pt x="105" y="124"/>
                    <a:pt x="109" y="118"/>
                    <a:pt x="109" y="115"/>
                  </a:cubicBezTo>
                  <a:cubicBezTo>
                    <a:pt x="110" y="112"/>
                    <a:pt x="113" y="112"/>
                    <a:pt x="116" y="108"/>
                  </a:cubicBezTo>
                  <a:cubicBezTo>
                    <a:pt x="118" y="105"/>
                    <a:pt x="112" y="104"/>
                    <a:pt x="111" y="99"/>
                  </a:cubicBezTo>
                  <a:cubicBezTo>
                    <a:pt x="109" y="95"/>
                    <a:pt x="116" y="91"/>
                    <a:pt x="121" y="95"/>
                  </a:cubicBezTo>
                  <a:cubicBezTo>
                    <a:pt x="127" y="98"/>
                    <a:pt x="130" y="101"/>
                    <a:pt x="130" y="95"/>
                  </a:cubicBezTo>
                  <a:cubicBezTo>
                    <a:pt x="130" y="89"/>
                    <a:pt x="112" y="82"/>
                    <a:pt x="108" y="79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3" name="Freeform 175">
              <a:extLst>
                <a:ext uri="{FF2B5EF4-FFF2-40B4-BE49-F238E27FC236}">
                  <a16:creationId xmlns:a16="http://schemas.microsoft.com/office/drawing/2014/main" id="{149CFB78-15E3-52B0-AAC8-CFC3DC44C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838" y="2951305"/>
              <a:ext cx="32221" cy="3980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" y="8"/>
                </a:cxn>
                <a:cxn ang="0">
                  <a:pos x="0" y="12"/>
                </a:cxn>
                <a:cxn ang="0">
                  <a:pos x="8" y="18"/>
                </a:cxn>
                <a:cxn ang="0">
                  <a:pos x="9" y="18"/>
                </a:cxn>
                <a:cxn ang="0">
                  <a:pos x="14" y="10"/>
                </a:cxn>
                <a:cxn ang="0">
                  <a:pos x="5" y="0"/>
                </a:cxn>
              </a:cxnLst>
              <a:rect l="0" t="0" r="r" b="b"/>
              <a:pathLst>
                <a:path w="14" h="18">
                  <a:moveTo>
                    <a:pt x="5" y="0"/>
                  </a:moveTo>
                  <a:cubicBezTo>
                    <a:pt x="3" y="3"/>
                    <a:pt x="0" y="7"/>
                    <a:pt x="1" y="8"/>
                  </a:cubicBezTo>
                  <a:cubicBezTo>
                    <a:pt x="1" y="9"/>
                    <a:pt x="0" y="10"/>
                    <a:pt x="0" y="12"/>
                  </a:cubicBezTo>
                  <a:cubicBezTo>
                    <a:pt x="3" y="14"/>
                    <a:pt x="6" y="16"/>
                    <a:pt x="8" y="18"/>
                  </a:cubicBezTo>
                  <a:cubicBezTo>
                    <a:pt x="8" y="18"/>
                    <a:pt x="8" y="18"/>
                    <a:pt x="9" y="18"/>
                  </a:cubicBezTo>
                  <a:cubicBezTo>
                    <a:pt x="9" y="14"/>
                    <a:pt x="12" y="10"/>
                    <a:pt x="14" y="10"/>
                  </a:cubicBezTo>
                  <a:cubicBezTo>
                    <a:pt x="11" y="7"/>
                    <a:pt x="7" y="2"/>
                    <a:pt x="5" y="0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4" name="Freeform 176">
              <a:extLst>
                <a:ext uri="{FF2B5EF4-FFF2-40B4-BE49-F238E27FC236}">
                  <a16:creationId xmlns:a16="http://schemas.microsoft.com/office/drawing/2014/main" id="{208AA1FD-19FE-CE3A-D2BB-72ECBDB1E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9419" y="2860328"/>
              <a:ext cx="108035" cy="126989"/>
            </a:xfrm>
            <a:custGeom>
              <a:avLst/>
              <a:gdLst/>
              <a:ahLst/>
              <a:cxnLst>
                <a:cxn ang="0">
                  <a:pos x="41" y="37"/>
                </a:cxn>
                <a:cxn ang="0">
                  <a:pos x="41" y="29"/>
                </a:cxn>
                <a:cxn ang="0">
                  <a:pos x="42" y="23"/>
                </a:cxn>
                <a:cxn ang="0">
                  <a:pos x="29" y="20"/>
                </a:cxn>
                <a:cxn ang="0">
                  <a:pos x="28" y="13"/>
                </a:cxn>
                <a:cxn ang="0">
                  <a:pos x="24" y="9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17" y="1"/>
                </a:cxn>
                <a:cxn ang="0">
                  <a:pos x="12" y="0"/>
                </a:cxn>
                <a:cxn ang="0">
                  <a:pos x="0" y="3"/>
                </a:cxn>
                <a:cxn ang="0">
                  <a:pos x="3" y="10"/>
                </a:cxn>
                <a:cxn ang="0">
                  <a:pos x="7" y="18"/>
                </a:cxn>
                <a:cxn ang="0">
                  <a:pos x="6" y="36"/>
                </a:cxn>
                <a:cxn ang="0">
                  <a:pos x="2" y="40"/>
                </a:cxn>
                <a:cxn ang="0">
                  <a:pos x="11" y="50"/>
                </a:cxn>
                <a:cxn ang="0">
                  <a:pos x="11" y="50"/>
                </a:cxn>
                <a:cxn ang="0">
                  <a:pos x="21" y="56"/>
                </a:cxn>
                <a:cxn ang="0">
                  <a:pos x="41" y="52"/>
                </a:cxn>
                <a:cxn ang="0">
                  <a:pos x="41" y="49"/>
                </a:cxn>
                <a:cxn ang="0">
                  <a:pos x="45" y="44"/>
                </a:cxn>
                <a:cxn ang="0">
                  <a:pos x="41" y="37"/>
                </a:cxn>
              </a:cxnLst>
              <a:rect l="0" t="0" r="r" b="b"/>
              <a:pathLst>
                <a:path w="47" h="56">
                  <a:moveTo>
                    <a:pt x="41" y="37"/>
                  </a:moveTo>
                  <a:cubicBezTo>
                    <a:pt x="39" y="35"/>
                    <a:pt x="39" y="31"/>
                    <a:pt x="41" y="29"/>
                  </a:cubicBezTo>
                  <a:cubicBezTo>
                    <a:pt x="44" y="28"/>
                    <a:pt x="42" y="26"/>
                    <a:pt x="42" y="23"/>
                  </a:cubicBezTo>
                  <a:cubicBezTo>
                    <a:pt x="42" y="21"/>
                    <a:pt x="31" y="20"/>
                    <a:pt x="29" y="20"/>
                  </a:cubicBezTo>
                  <a:cubicBezTo>
                    <a:pt x="27" y="19"/>
                    <a:pt x="30" y="13"/>
                    <a:pt x="28" y="13"/>
                  </a:cubicBezTo>
                  <a:cubicBezTo>
                    <a:pt x="25" y="13"/>
                    <a:pt x="24" y="11"/>
                    <a:pt x="24" y="9"/>
                  </a:cubicBezTo>
                  <a:cubicBezTo>
                    <a:pt x="24" y="7"/>
                    <a:pt x="20" y="3"/>
                    <a:pt x="20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19" y="1"/>
                    <a:pt x="17" y="1"/>
                    <a:pt x="17" y="1"/>
                  </a:cubicBezTo>
                  <a:cubicBezTo>
                    <a:pt x="15" y="1"/>
                    <a:pt x="12" y="0"/>
                    <a:pt x="12" y="0"/>
                  </a:cubicBezTo>
                  <a:cubicBezTo>
                    <a:pt x="12" y="0"/>
                    <a:pt x="5" y="2"/>
                    <a:pt x="0" y="3"/>
                  </a:cubicBezTo>
                  <a:cubicBezTo>
                    <a:pt x="1" y="6"/>
                    <a:pt x="2" y="9"/>
                    <a:pt x="3" y="10"/>
                  </a:cubicBezTo>
                  <a:cubicBezTo>
                    <a:pt x="7" y="11"/>
                    <a:pt x="6" y="15"/>
                    <a:pt x="7" y="18"/>
                  </a:cubicBezTo>
                  <a:cubicBezTo>
                    <a:pt x="8" y="21"/>
                    <a:pt x="8" y="36"/>
                    <a:pt x="6" y="36"/>
                  </a:cubicBezTo>
                  <a:cubicBezTo>
                    <a:pt x="5" y="36"/>
                    <a:pt x="4" y="37"/>
                    <a:pt x="2" y="40"/>
                  </a:cubicBezTo>
                  <a:cubicBezTo>
                    <a:pt x="4" y="42"/>
                    <a:pt x="8" y="47"/>
                    <a:pt x="11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3" y="50"/>
                    <a:pt x="21" y="56"/>
                    <a:pt x="21" y="56"/>
                  </a:cubicBezTo>
                  <a:cubicBezTo>
                    <a:pt x="21" y="56"/>
                    <a:pt x="33" y="53"/>
                    <a:pt x="41" y="52"/>
                  </a:cubicBezTo>
                  <a:cubicBezTo>
                    <a:pt x="41" y="51"/>
                    <a:pt x="41" y="50"/>
                    <a:pt x="41" y="49"/>
                  </a:cubicBezTo>
                  <a:cubicBezTo>
                    <a:pt x="41" y="47"/>
                    <a:pt x="43" y="44"/>
                    <a:pt x="45" y="44"/>
                  </a:cubicBezTo>
                  <a:cubicBezTo>
                    <a:pt x="47" y="44"/>
                    <a:pt x="44" y="39"/>
                    <a:pt x="41" y="37"/>
                  </a:cubicBezTo>
                  <a:close/>
                </a:path>
              </a:pathLst>
            </a:custGeom>
            <a:grpFill/>
            <a:ln w="1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83" name="六边形 275">
            <a:extLst>
              <a:ext uri="{FF2B5EF4-FFF2-40B4-BE49-F238E27FC236}">
                <a16:creationId xmlns:a16="http://schemas.microsoft.com/office/drawing/2014/main" id="{6C67A44A-FF46-107B-ABA7-3CB5F4A00EAC}"/>
              </a:ext>
            </a:extLst>
          </p:cNvPr>
          <p:cNvSpPr/>
          <p:nvPr/>
        </p:nvSpPr>
        <p:spPr>
          <a:xfrm>
            <a:off x="1692215" y="1809051"/>
            <a:ext cx="1205673" cy="1373067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4" name="六边形 275">
            <a:extLst>
              <a:ext uri="{FF2B5EF4-FFF2-40B4-BE49-F238E27FC236}">
                <a16:creationId xmlns:a16="http://schemas.microsoft.com/office/drawing/2014/main" id="{DE95C44A-4F1F-83EB-E5B1-08DAF8C22F0D}"/>
              </a:ext>
            </a:extLst>
          </p:cNvPr>
          <p:cNvSpPr/>
          <p:nvPr/>
        </p:nvSpPr>
        <p:spPr>
          <a:xfrm>
            <a:off x="1761788" y="1888284"/>
            <a:ext cx="1066526" cy="1214600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2" name="六边形 275">
            <a:extLst>
              <a:ext uri="{FF2B5EF4-FFF2-40B4-BE49-F238E27FC236}">
                <a16:creationId xmlns:a16="http://schemas.microsoft.com/office/drawing/2014/main" id="{4D6A3BA1-FF66-1F3A-DC8F-3D05E03900F9}"/>
              </a:ext>
            </a:extLst>
          </p:cNvPr>
          <p:cNvSpPr/>
          <p:nvPr/>
        </p:nvSpPr>
        <p:spPr>
          <a:xfrm>
            <a:off x="1821109" y="1955841"/>
            <a:ext cx="947884" cy="1079486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gradFill>
            <a:gsLst>
              <a:gs pos="0">
                <a:schemeClr val="accent1">
                  <a:lumMod val="75000"/>
                  <a:lumOff val="25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1920" b="1">
              <a:solidFill>
                <a:schemeClr val="bg1"/>
              </a:solidFill>
              <a:latin typeface="+mj-ea"/>
              <a:ea typeface="+mj-ea"/>
              <a:sym typeface="+mn-lt"/>
            </a:endParaRPr>
          </a:p>
        </p:txBody>
      </p:sp>
      <p:sp>
        <p:nvSpPr>
          <p:cNvPr id="285" name="椭圆 284">
            <a:extLst>
              <a:ext uri="{FF2B5EF4-FFF2-40B4-BE49-F238E27FC236}">
                <a16:creationId xmlns:a16="http://schemas.microsoft.com/office/drawing/2014/main" id="{95ED8FBF-5A17-EA3A-A148-7BF198F24DD5}"/>
              </a:ext>
            </a:extLst>
          </p:cNvPr>
          <p:cNvSpPr/>
          <p:nvPr/>
        </p:nvSpPr>
        <p:spPr bwMode="auto">
          <a:xfrm>
            <a:off x="2223051" y="2423584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288" name="直接连接符 287">
            <a:extLst>
              <a:ext uri="{FF2B5EF4-FFF2-40B4-BE49-F238E27FC236}">
                <a16:creationId xmlns:a16="http://schemas.microsoft.com/office/drawing/2014/main" id="{1B820011-2F66-4F48-ED7A-C4CD9C7C6F36}"/>
              </a:ext>
            </a:extLst>
          </p:cNvPr>
          <p:cNvCxnSpPr/>
          <p:nvPr/>
        </p:nvCxnSpPr>
        <p:spPr>
          <a:xfrm>
            <a:off x="2279956" y="2501189"/>
            <a:ext cx="0" cy="1080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1" name="组合 300">
            <a:extLst>
              <a:ext uri="{FF2B5EF4-FFF2-40B4-BE49-F238E27FC236}">
                <a16:creationId xmlns:a16="http://schemas.microsoft.com/office/drawing/2014/main" id="{3D90882E-F366-CA2E-7344-25D0BABF4D92}"/>
              </a:ext>
            </a:extLst>
          </p:cNvPr>
          <p:cNvGrpSpPr/>
          <p:nvPr/>
        </p:nvGrpSpPr>
        <p:grpSpPr>
          <a:xfrm>
            <a:off x="1924597" y="3343109"/>
            <a:ext cx="740908" cy="688408"/>
            <a:chOff x="1924597" y="3541229"/>
            <a:chExt cx="740908" cy="688408"/>
          </a:xfrm>
        </p:grpSpPr>
        <p:sp>
          <p:nvSpPr>
            <p:cNvPr id="292" name="文本框 291">
              <a:extLst>
                <a:ext uri="{FF2B5EF4-FFF2-40B4-BE49-F238E27FC236}">
                  <a16:creationId xmlns:a16="http://schemas.microsoft.com/office/drawing/2014/main" id="{497C92F0-6ABF-754F-6272-19D5899F5651}"/>
                </a:ext>
              </a:extLst>
            </p:cNvPr>
            <p:cNvSpPr txBox="1"/>
            <p:nvPr/>
          </p:nvSpPr>
          <p:spPr>
            <a:xfrm>
              <a:off x="1997533" y="3541229"/>
              <a:ext cx="59503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600" dirty="0">
                  <a:cs typeface="+mn-ea"/>
                  <a:sym typeface="+mn-lt"/>
                </a:rPr>
                <a:t>北美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3" name="文本框 292">
              <a:extLst>
                <a:ext uri="{FF2B5EF4-FFF2-40B4-BE49-F238E27FC236}">
                  <a16:creationId xmlns:a16="http://schemas.microsoft.com/office/drawing/2014/main" id="{0BA67110-2041-1C34-B62C-2BB4F0AAF740}"/>
                </a:ext>
              </a:extLst>
            </p:cNvPr>
            <p:cNvSpPr txBox="1"/>
            <p:nvPr/>
          </p:nvSpPr>
          <p:spPr>
            <a:xfrm>
              <a:off x="1924597" y="3829527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b="1" dirty="0">
                  <a:cs typeface="+mn-ea"/>
                  <a:sym typeface="+mn-lt"/>
                </a:rPr>
                <a:t>13%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97" name="六边形 275">
            <a:extLst>
              <a:ext uri="{FF2B5EF4-FFF2-40B4-BE49-F238E27FC236}">
                <a16:creationId xmlns:a16="http://schemas.microsoft.com/office/drawing/2014/main" id="{A4C26F77-3B02-49E4-87E0-94EA70E12DD3}"/>
              </a:ext>
            </a:extLst>
          </p:cNvPr>
          <p:cNvSpPr/>
          <p:nvPr/>
        </p:nvSpPr>
        <p:spPr>
          <a:xfrm>
            <a:off x="7366212" y="1988678"/>
            <a:ext cx="1447811" cy="1648823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98" name="六边形 275">
            <a:extLst>
              <a:ext uri="{FF2B5EF4-FFF2-40B4-BE49-F238E27FC236}">
                <a16:creationId xmlns:a16="http://schemas.microsoft.com/office/drawing/2014/main" id="{1D26AC52-42B5-F5D5-9EF3-554C70A76A8C}"/>
              </a:ext>
            </a:extLst>
          </p:cNvPr>
          <p:cNvSpPr/>
          <p:nvPr/>
        </p:nvSpPr>
        <p:spPr>
          <a:xfrm>
            <a:off x="7449758" y="2083824"/>
            <a:ext cx="1280719" cy="1458531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99" name="六边形 275">
            <a:extLst>
              <a:ext uri="{FF2B5EF4-FFF2-40B4-BE49-F238E27FC236}">
                <a16:creationId xmlns:a16="http://schemas.microsoft.com/office/drawing/2014/main" id="{83FE58BD-581B-EFA7-79FD-F5D63E7F5817}"/>
              </a:ext>
            </a:extLst>
          </p:cNvPr>
          <p:cNvSpPr/>
          <p:nvPr/>
        </p:nvSpPr>
        <p:spPr>
          <a:xfrm>
            <a:off x="7520992" y="2164948"/>
            <a:ext cx="1138250" cy="1296281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gradFill>
            <a:gsLst>
              <a:gs pos="0">
                <a:schemeClr val="accent1">
                  <a:lumMod val="75000"/>
                  <a:lumOff val="25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1920" b="1">
              <a:solidFill>
                <a:schemeClr val="bg1"/>
              </a:solidFill>
              <a:latin typeface="+mj-ea"/>
              <a:ea typeface="+mj-ea"/>
              <a:sym typeface="+mn-lt"/>
            </a:endParaRPr>
          </a:p>
        </p:txBody>
      </p:sp>
      <p:grpSp>
        <p:nvGrpSpPr>
          <p:cNvPr id="302" name="组合 301">
            <a:extLst>
              <a:ext uri="{FF2B5EF4-FFF2-40B4-BE49-F238E27FC236}">
                <a16:creationId xmlns:a16="http://schemas.microsoft.com/office/drawing/2014/main" id="{A219849F-4153-03D9-70D9-362250D67488}"/>
              </a:ext>
            </a:extLst>
          </p:cNvPr>
          <p:cNvGrpSpPr/>
          <p:nvPr/>
        </p:nvGrpSpPr>
        <p:grpSpPr>
          <a:xfrm>
            <a:off x="7606981" y="2375709"/>
            <a:ext cx="962123" cy="846243"/>
            <a:chOff x="1813990" y="3541229"/>
            <a:chExt cx="962123" cy="846243"/>
          </a:xfrm>
        </p:grpSpPr>
        <p:sp>
          <p:nvSpPr>
            <p:cNvPr id="303" name="文本框 302">
              <a:extLst>
                <a:ext uri="{FF2B5EF4-FFF2-40B4-BE49-F238E27FC236}">
                  <a16:creationId xmlns:a16="http://schemas.microsoft.com/office/drawing/2014/main" id="{98963B4E-FDCF-8F86-F1D3-6494EFE7E58C}"/>
                </a:ext>
              </a:extLst>
            </p:cNvPr>
            <p:cNvSpPr txBox="1"/>
            <p:nvPr/>
          </p:nvSpPr>
          <p:spPr>
            <a:xfrm>
              <a:off x="1946239" y="3541229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中国</a:t>
              </a:r>
            </a:p>
          </p:txBody>
        </p:sp>
        <p:sp>
          <p:nvSpPr>
            <p:cNvPr id="304" name="文本框 303">
              <a:extLst>
                <a:ext uri="{FF2B5EF4-FFF2-40B4-BE49-F238E27FC236}">
                  <a16:creationId xmlns:a16="http://schemas.microsoft.com/office/drawing/2014/main" id="{5505AF23-E02E-DEA8-455D-14F756DDF73D}"/>
                </a:ext>
              </a:extLst>
            </p:cNvPr>
            <p:cNvSpPr txBox="1"/>
            <p:nvPr/>
          </p:nvSpPr>
          <p:spPr>
            <a:xfrm>
              <a:off x="1813990" y="3864252"/>
              <a:ext cx="9621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48%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08" name="六边形 275">
            <a:extLst>
              <a:ext uri="{FF2B5EF4-FFF2-40B4-BE49-F238E27FC236}">
                <a16:creationId xmlns:a16="http://schemas.microsoft.com/office/drawing/2014/main" id="{D439158C-99CA-C1C4-0346-1B53041250E2}"/>
              </a:ext>
            </a:extLst>
          </p:cNvPr>
          <p:cNvSpPr/>
          <p:nvPr/>
        </p:nvSpPr>
        <p:spPr>
          <a:xfrm>
            <a:off x="5883438" y="2235088"/>
            <a:ext cx="1142992" cy="1301683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09" name="六边形 275">
            <a:extLst>
              <a:ext uri="{FF2B5EF4-FFF2-40B4-BE49-F238E27FC236}">
                <a16:creationId xmlns:a16="http://schemas.microsoft.com/office/drawing/2014/main" id="{DD96E907-C24B-032C-1EE0-34D454A59B2E}"/>
              </a:ext>
            </a:extLst>
          </p:cNvPr>
          <p:cNvSpPr/>
          <p:nvPr/>
        </p:nvSpPr>
        <p:spPr>
          <a:xfrm>
            <a:off x="5949394" y="2310202"/>
            <a:ext cx="1011079" cy="1151454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10" name="六边形 275">
            <a:extLst>
              <a:ext uri="{FF2B5EF4-FFF2-40B4-BE49-F238E27FC236}">
                <a16:creationId xmlns:a16="http://schemas.microsoft.com/office/drawing/2014/main" id="{92464F41-5E77-6306-F067-9BF95B71A464}"/>
              </a:ext>
            </a:extLst>
          </p:cNvPr>
          <p:cNvSpPr/>
          <p:nvPr/>
        </p:nvSpPr>
        <p:spPr>
          <a:xfrm>
            <a:off x="6005631" y="2374247"/>
            <a:ext cx="898605" cy="1023365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gradFill>
            <a:gsLst>
              <a:gs pos="0">
                <a:schemeClr val="accent1">
                  <a:lumMod val="75000"/>
                  <a:lumOff val="25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1920" b="1">
              <a:solidFill>
                <a:schemeClr val="bg1"/>
              </a:solidFill>
              <a:latin typeface="+mj-ea"/>
              <a:ea typeface="+mj-ea"/>
              <a:sym typeface="+mn-lt"/>
            </a:endParaRPr>
          </a:p>
        </p:txBody>
      </p:sp>
      <p:sp>
        <p:nvSpPr>
          <p:cNvPr id="311" name="椭圆 310">
            <a:extLst>
              <a:ext uri="{FF2B5EF4-FFF2-40B4-BE49-F238E27FC236}">
                <a16:creationId xmlns:a16="http://schemas.microsoft.com/office/drawing/2014/main" id="{CDED853E-0998-45A2-4DA0-01CD999D2B24}"/>
              </a:ext>
            </a:extLst>
          </p:cNvPr>
          <p:cNvSpPr/>
          <p:nvPr/>
        </p:nvSpPr>
        <p:spPr bwMode="auto">
          <a:xfrm>
            <a:off x="6386677" y="2817672"/>
            <a:ext cx="136514" cy="13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307" name="直接连接符 306">
            <a:extLst>
              <a:ext uri="{FF2B5EF4-FFF2-40B4-BE49-F238E27FC236}">
                <a16:creationId xmlns:a16="http://schemas.microsoft.com/office/drawing/2014/main" id="{0A925083-5ADE-17C5-92CB-6A0C44FEA565}"/>
              </a:ext>
            </a:extLst>
          </p:cNvPr>
          <p:cNvCxnSpPr/>
          <p:nvPr/>
        </p:nvCxnSpPr>
        <p:spPr>
          <a:xfrm>
            <a:off x="6440623" y="2891243"/>
            <a:ext cx="0" cy="102385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2" name="组合 311">
            <a:extLst>
              <a:ext uri="{FF2B5EF4-FFF2-40B4-BE49-F238E27FC236}">
                <a16:creationId xmlns:a16="http://schemas.microsoft.com/office/drawing/2014/main" id="{1E561DEB-6179-8BB5-72B4-CD4E7A0C710A}"/>
              </a:ext>
            </a:extLst>
          </p:cNvPr>
          <p:cNvGrpSpPr/>
          <p:nvPr/>
        </p:nvGrpSpPr>
        <p:grpSpPr>
          <a:xfrm>
            <a:off x="6157574" y="3982498"/>
            <a:ext cx="595036" cy="688408"/>
            <a:chOff x="1997533" y="3541229"/>
            <a:chExt cx="595036" cy="688408"/>
          </a:xfrm>
        </p:grpSpPr>
        <p:sp>
          <p:nvSpPr>
            <p:cNvPr id="313" name="文本框 312">
              <a:extLst>
                <a:ext uri="{FF2B5EF4-FFF2-40B4-BE49-F238E27FC236}">
                  <a16:creationId xmlns:a16="http://schemas.microsoft.com/office/drawing/2014/main" id="{151B56D4-EE19-9003-40F8-A398B2297264}"/>
                </a:ext>
              </a:extLst>
            </p:cNvPr>
            <p:cNvSpPr txBox="1"/>
            <p:nvPr/>
          </p:nvSpPr>
          <p:spPr>
            <a:xfrm>
              <a:off x="1997533" y="3541229"/>
              <a:ext cx="59503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600" dirty="0">
                  <a:cs typeface="+mn-ea"/>
                  <a:sym typeface="+mn-lt"/>
                </a:rPr>
                <a:t>西欧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4" name="文本框 313">
              <a:extLst>
                <a:ext uri="{FF2B5EF4-FFF2-40B4-BE49-F238E27FC236}">
                  <a16:creationId xmlns:a16="http://schemas.microsoft.com/office/drawing/2014/main" id="{9B4DF3FF-A1EA-E2D8-C6FE-FC5C6C925F8B}"/>
                </a:ext>
              </a:extLst>
            </p:cNvPr>
            <p:cNvSpPr txBox="1"/>
            <p:nvPr/>
          </p:nvSpPr>
          <p:spPr>
            <a:xfrm>
              <a:off x="2003945" y="3829527"/>
              <a:ext cx="5822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b="1" dirty="0">
                  <a:cs typeface="+mn-ea"/>
                  <a:sym typeface="+mn-lt"/>
                </a:rPr>
                <a:t>9%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22" name="六边形 275">
            <a:extLst>
              <a:ext uri="{FF2B5EF4-FFF2-40B4-BE49-F238E27FC236}">
                <a16:creationId xmlns:a16="http://schemas.microsoft.com/office/drawing/2014/main" id="{D98E419F-ADDA-ACE6-8178-8237D92EFA0D}"/>
              </a:ext>
            </a:extLst>
          </p:cNvPr>
          <p:cNvSpPr/>
          <p:nvPr/>
        </p:nvSpPr>
        <p:spPr>
          <a:xfrm>
            <a:off x="8631316" y="1277580"/>
            <a:ext cx="944631" cy="1075782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3" name="六边形 275">
            <a:extLst>
              <a:ext uri="{FF2B5EF4-FFF2-40B4-BE49-F238E27FC236}">
                <a16:creationId xmlns:a16="http://schemas.microsoft.com/office/drawing/2014/main" id="{8B283576-5531-B3DA-2718-C26EB4B10CBC}"/>
              </a:ext>
            </a:extLst>
          </p:cNvPr>
          <p:cNvSpPr/>
          <p:nvPr/>
        </p:nvSpPr>
        <p:spPr>
          <a:xfrm>
            <a:off x="8685826" y="1339658"/>
            <a:ext cx="835611" cy="951625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4" name="六边形 275">
            <a:extLst>
              <a:ext uri="{FF2B5EF4-FFF2-40B4-BE49-F238E27FC236}">
                <a16:creationId xmlns:a16="http://schemas.microsoft.com/office/drawing/2014/main" id="{6F5C019B-2EA3-A9CD-0A4E-556F0FF5CBE7}"/>
              </a:ext>
            </a:extLst>
          </p:cNvPr>
          <p:cNvSpPr/>
          <p:nvPr/>
        </p:nvSpPr>
        <p:spPr>
          <a:xfrm>
            <a:off x="8732303" y="1392588"/>
            <a:ext cx="742656" cy="845765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gradFill>
            <a:gsLst>
              <a:gs pos="0">
                <a:schemeClr val="accent1">
                  <a:lumMod val="75000"/>
                  <a:lumOff val="25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1920" b="1">
              <a:solidFill>
                <a:schemeClr val="bg1"/>
              </a:solidFill>
              <a:latin typeface="+mj-ea"/>
              <a:ea typeface="+mj-ea"/>
              <a:sym typeface="+mn-lt"/>
            </a:endParaRPr>
          </a:p>
        </p:txBody>
      </p:sp>
      <p:sp>
        <p:nvSpPr>
          <p:cNvPr id="325" name="椭圆 324">
            <a:extLst>
              <a:ext uri="{FF2B5EF4-FFF2-40B4-BE49-F238E27FC236}">
                <a16:creationId xmlns:a16="http://schemas.microsoft.com/office/drawing/2014/main" id="{50EF5B0A-7702-D0DE-85AC-3809960AA567}"/>
              </a:ext>
            </a:extLst>
          </p:cNvPr>
          <p:cNvSpPr/>
          <p:nvPr/>
        </p:nvSpPr>
        <p:spPr bwMode="auto">
          <a:xfrm>
            <a:off x="9047220" y="1759059"/>
            <a:ext cx="112822" cy="112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321" name="直接连接符 320">
            <a:extLst>
              <a:ext uri="{FF2B5EF4-FFF2-40B4-BE49-F238E27FC236}">
                <a16:creationId xmlns:a16="http://schemas.microsoft.com/office/drawing/2014/main" id="{B0C7707F-0B6F-A132-E298-84E31FC0527A}"/>
              </a:ext>
            </a:extLst>
          </p:cNvPr>
          <p:cNvCxnSpPr>
            <a:cxnSpLocks/>
          </p:cNvCxnSpPr>
          <p:nvPr/>
        </p:nvCxnSpPr>
        <p:spPr>
          <a:xfrm flipH="1">
            <a:off x="9127635" y="1281607"/>
            <a:ext cx="617035" cy="49412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8" name="组合 327">
            <a:extLst>
              <a:ext uri="{FF2B5EF4-FFF2-40B4-BE49-F238E27FC236}">
                <a16:creationId xmlns:a16="http://schemas.microsoft.com/office/drawing/2014/main" id="{01FBB528-AC14-BAEE-A6B5-A0D60D799289}"/>
              </a:ext>
            </a:extLst>
          </p:cNvPr>
          <p:cNvGrpSpPr/>
          <p:nvPr/>
        </p:nvGrpSpPr>
        <p:grpSpPr>
          <a:xfrm>
            <a:off x="9527866" y="1085265"/>
            <a:ext cx="800220" cy="688408"/>
            <a:chOff x="1894942" y="3541229"/>
            <a:chExt cx="800220" cy="688408"/>
          </a:xfrm>
        </p:grpSpPr>
        <p:sp>
          <p:nvSpPr>
            <p:cNvPr id="329" name="文本框 328">
              <a:extLst>
                <a:ext uri="{FF2B5EF4-FFF2-40B4-BE49-F238E27FC236}">
                  <a16:creationId xmlns:a16="http://schemas.microsoft.com/office/drawing/2014/main" id="{4526077A-F52A-7A6B-95DD-670F8E7C2383}"/>
                </a:ext>
              </a:extLst>
            </p:cNvPr>
            <p:cNvSpPr txBox="1"/>
            <p:nvPr/>
          </p:nvSpPr>
          <p:spPr>
            <a:xfrm>
              <a:off x="1894942" y="3541229"/>
              <a:ext cx="8002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东北亚</a:t>
              </a:r>
            </a:p>
          </p:txBody>
        </p:sp>
        <p:sp>
          <p:nvSpPr>
            <p:cNvPr id="330" name="文本框 329">
              <a:extLst>
                <a:ext uri="{FF2B5EF4-FFF2-40B4-BE49-F238E27FC236}">
                  <a16:creationId xmlns:a16="http://schemas.microsoft.com/office/drawing/2014/main" id="{B3DC3B53-78AB-7455-89A9-5D913A0D87E5}"/>
                </a:ext>
              </a:extLst>
            </p:cNvPr>
            <p:cNvSpPr txBox="1"/>
            <p:nvPr/>
          </p:nvSpPr>
          <p:spPr>
            <a:xfrm>
              <a:off x="1924597" y="3829527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b="1" dirty="0">
                  <a:cs typeface="+mn-ea"/>
                  <a:sym typeface="+mn-lt"/>
                </a:rPr>
                <a:t>10%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32" name="六边形 275">
            <a:extLst>
              <a:ext uri="{FF2B5EF4-FFF2-40B4-BE49-F238E27FC236}">
                <a16:creationId xmlns:a16="http://schemas.microsoft.com/office/drawing/2014/main" id="{1FA2D392-DD6F-7FDE-C738-7F86D678E5BE}"/>
              </a:ext>
            </a:extLst>
          </p:cNvPr>
          <p:cNvSpPr/>
          <p:nvPr/>
        </p:nvSpPr>
        <p:spPr>
          <a:xfrm>
            <a:off x="8435563" y="3523813"/>
            <a:ext cx="686338" cy="781628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3" name="六边形 275">
            <a:extLst>
              <a:ext uri="{FF2B5EF4-FFF2-40B4-BE49-F238E27FC236}">
                <a16:creationId xmlns:a16="http://schemas.microsoft.com/office/drawing/2014/main" id="{11A00118-C7F6-0E72-53D1-1DC6345C8068}"/>
              </a:ext>
            </a:extLst>
          </p:cNvPr>
          <p:cNvSpPr/>
          <p:nvPr/>
        </p:nvSpPr>
        <p:spPr>
          <a:xfrm>
            <a:off x="8475168" y="3568917"/>
            <a:ext cx="607128" cy="691420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4" name="六边形 275">
            <a:extLst>
              <a:ext uri="{FF2B5EF4-FFF2-40B4-BE49-F238E27FC236}">
                <a16:creationId xmlns:a16="http://schemas.microsoft.com/office/drawing/2014/main" id="{27B1D276-CD43-876F-BDAE-0BA917C60CA4}"/>
              </a:ext>
            </a:extLst>
          </p:cNvPr>
          <p:cNvSpPr/>
          <p:nvPr/>
        </p:nvSpPr>
        <p:spPr>
          <a:xfrm>
            <a:off x="8508937" y="3607374"/>
            <a:ext cx="539590" cy="614505"/>
          </a:xfrm>
          <a:custGeom>
            <a:avLst/>
            <a:gdLst>
              <a:gd name="connsiteX0" fmla="*/ 554537 w 1205673"/>
              <a:gd name="connsiteY0" fmla="*/ 1361675 h 1373067"/>
              <a:gd name="connsiteX1" fmla="*/ 59701 w 1205673"/>
              <a:gd name="connsiteY1" fmla="*/ 1114256 h 1373067"/>
              <a:gd name="connsiteX2" fmla="*/ 0 w 1205673"/>
              <a:gd name="connsiteY2" fmla="*/ 1017658 h 1373067"/>
              <a:gd name="connsiteX3" fmla="*/ 0 w 1205673"/>
              <a:gd name="connsiteY3" fmla="*/ 355410 h 1373067"/>
              <a:gd name="connsiteX4" fmla="*/ 59701 w 1205673"/>
              <a:gd name="connsiteY4" fmla="*/ 258812 h 1373067"/>
              <a:gd name="connsiteX5" fmla="*/ 554537 w 1205673"/>
              <a:gd name="connsiteY5" fmla="*/ 11393 h 1373067"/>
              <a:gd name="connsiteX6" fmla="*/ 651136 w 1205673"/>
              <a:gd name="connsiteY6" fmla="*/ 11394 h 1373067"/>
              <a:gd name="connsiteX7" fmla="*/ 1145972 w 1205673"/>
              <a:gd name="connsiteY7" fmla="*/ 258812 h 1373067"/>
              <a:gd name="connsiteX8" fmla="*/ 1205673 w 1205673"/>
              <a:gd name="connsiteY8" fmla="*/ 355410 h 1373067"/>
              <a:gd name="connsiteX9" fmla="*/ 1205673 w 1205673"/>
              <a:gd name="connsiteY9" fmla="*/ 1017658 h 1373067"/>
              <a:gd name="connsiteX10" fmla="*/ 1145972 w 1205673"/>
              <a:gd name="connsiteY10" fmla="*/ 1114256 h 1373067"/>
              <a:gd name="connsiteX11" fmla="*/ 651136 w 1205673"/>
              <a:gd name="connsiteY11" fmla="*/ 1361675 h 1373067"/>
              <a:gd name="connsiteX12" fmla="*/ 554537 w 1205673"/>
              <a:gd name="connsiteY12" fmla="*/ 1361675 h 137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5673" h="1373067">
                <a:moveTo>
                  <a:pt x="554537" y="1361675"/>
                </a:moveTo>
                <a:lnTo>
                  <a:pt x="59701" y="1114256"/>
                </a:lnTo>
                <a:cubicBezTo>
                  <a:pt x="23104" y="1095958"/>
                  <a:pt x="0" y="1058575"/>
                  <a:pt x="0" y="1017658"/>
                </a:cubicBezTo>
                <a:lnTo>
                  <a:pt x="0" y="355410"/>
                </a:lnTo>
                <a:cubicBezTo>
                  <a:pt x="0" y="314493"/>
                  <a:pt x="23104" y="277110"/>
                  <a:pt x="59701" y="258812"/>
                </a:cubicBezTo>
                <a:lnTo>
                  <a:pt x="554537" y="11393"/>
                </a:lnTo>
                <a:cubicBezTo>
                  <a:pt x="584918" y="-3797"/>
                  <a:pt x="620756" y="-3797"/>
                  <a:pt x="651136" y="11394"/>
                </a:cubicBezTo>
                <a:lnTo>
                  <a:pt x="1145972" y="258812"/>
                </a:lnTo>
                <a:cubicBezTo>
                  <a:pt x="1182569" y="277110"/>
                  <a:pt x="1205673" y="314493"/>
                  <a:pt x="1205673" y="355410"/>
                </a:cubicBezTo>
                <a:lnTo>
                  <a:pt x="1205673" y="1017658"/>
                </a:lnTo>
                <a:cubicBezTo>
                  <a:pt x="1205673" y="1058575"/>
                  <a:pt x="1182569" y="1095958"/>
                  <a:pt x="1145972" y="1114256"/>
                </a:cubicBezTo>
                <a:lnTo>
                  <a:pt x="651136" y="1361675"/>
                </a:lnTo>
                <a:cubicBezTo>
                  <a:pt x="620756" y="1376865"/>
                  <a:pt x="584918" y="1376865"/>
                  <a:pt x="554537" y="1361675"/>
                </a:cubicBezTo>
              </a:path>
            </a:pathLst>
          </a:custGeom>
          <a:gradFill>
            <a:gsLst>
              <a:gs pos="0">
                <a:schemeClr val="accent1">
                  <a:lumMod val="75000"/>
                  <a:lumOff val="25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1920" b="1">
              <a:solidFill>
                <a:schemeClr val="bg1"/>
              </a:solidFill>
              <a:latin typeface="+mj-ea"/>
              <a:ea typeface="+mj-ea"/>
              <a:sym typeface="+mn-lt"/>
            </a:endParaRPr>
          </a:p>
        </p:txBody>
      </p:sp>
      <p:sp>
        <p:nvSpPr>
          <p:cNvPr id="335" name="椭圆 334">
            <a:extLst>
              <a:ext uri="{FF2B5EF4-FFF2-40B4-BE49-F238E27FC236}">
                <a16:creationId xmlns:a16="http://schemas.microsoft.com/office/drawing/2014/main" id="{E2989349-BBB5-7217-BD98-314F35296694}"/>
              </a:ext>
            </a:extLst>
          </p:cNvPr>
          <p:cNvSpPr/>
          <p:nvPr/>
        </p:nvSpPr>
        <p:spPr bwMode="auto">
          <a:xfrm>
            <a:off x="8737745" y="3873640"/>
            <a:ext cx="81973" cy="8197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36" name="组合 335">
            <a:extLst>
              <a:ext uri="{FF2B5EF4-FFF2-40B4-BE49-F238E27FC236}">
                <a16:creationId xmlns:a16="http://schemas.microsoft.com/office/drawing/2014/main" id="{9BAF1D62-D5DD-8F8A-DBCD-EA57FD078686}"/>
              </a:ext>
            </a:extLst>
          </p:cNvPr>
          <p:cNvGrpSpPr/>
          <p:nvPr/>
        </p:nvGrpSpPr>
        <p:grpSpPr>
          <a:xfrm>
            <a:off x="9113037" y="3331498"/>
            <a:ext cx="800219" cy="688408"/>
            <a:chOff x="1894942" y="3541229"/>
            <a:chExt cx="800219" cy="688408"/>
          </a:xfrm>
        </p:grpSpPr>
        <p:sp>
          <p:nvSpPr>
            <p:cNvPr id="337" name="文本框 336">
              <a:extLst>
                <a:ext uri="{FF2B5EF4-FFF2-40B4-BE49-F238E27FC236}">
                  <a16:creationId xmlns:a16="http://schemas.microsoft.com/office/drawing/2014/main" id="{FCEE19FA-F3DA-C81A-611E-56E834283904}"/>
                </a:ext>
              </a:extLst>
            </p:cNvPr>
            <p:cNvSpPr txBox="1"/>
            <p:nvPr/>
          </p:nvSpPr>
          <p:spPr>
            <a:xfrm>
              <a:off x="1894942" y="3541229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东南亚</a:t>
              </a:r>
            </a:p>
          </p:txBody>
        </p:sp>
        <p:sp>
          <p:nvSpPr>
            <p:cNvPr id="338" name="文本框 337">
              <a:extLst>
                <a:ext uri="{FF2B5EF4-FFF2-40B4-BE49-F238E27FC236}">
                  <a16:creationId xmlns:a16="http://schemas.microsoft.com/office/drawing/2014/main" id="{20F98606-42EF-413B-DEB3-B6F5CC0D84D6}"/>
                </a:ext>
              </a:extLst>
            </p:cNvPr>
            <p:cNvSpPr txBox="1"/>
            <p:nvPr/>
          </p:nvSpPr>
          <p:spPr>
            <a:xfrm>
              <a:off x="2003945" y="3829527"/>
              <a:ext cx="5822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b="1" dirty="0">
                  <a:cs typeface="+mn-ea"/>
                  <a:sym typeface="+mn-lt"/>
                </a:rPr>
                <a:t>3%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cxnSp>
        <p:nvCxnSpPr>
          <p:cNvPr id="339" name="直接连接符 338">
            <a:extLst>
              <a:ext uri="{FF2B5EF4-FFF2-40B4-BE49-F238E27FC236}">
                <a16:creationId xmlns:a16="http://schemas.microsoft.com/office/drawing/2014/main" id="{0C10875E-8090-B1D5-BF08-7C9F2875A931}"/>
              </a:ext>
            </a:extLst>
          </p:cNvPr>
          <p:cNvCxnSpPr>
            <a:cxnSpLocks/>
          </p:cNvCxnSpPr>
          <p:nvPr/>
        </p:nvCxnSpPr>
        <p:spPr>
          <a:xfrm flipH="1">
            <a:off x="8756668" y="3605045"/>
            <a:ext cx="459532" cy="33546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1" name="组合 340">
            <a:extLst>
              <a:ext uri="{FF2B5EF4-FFF2-40B4-BE49-F238E27FC236}">
                <a16:creationId xmlns:a16="http://schemas.microsoft.com/office/drawing/2014/main" id="{3FA2AEE4-FDAD-1F0B-71AE-816258F77100}"/>
              </a:ext>
            </a:extLst>
          </p:cNvPr>
          <p:cNvGrpSpPr>
            <a:grpSpLocks/>
          </p:cNvGrpSpPr>
          <p:nvPr/>
        </p:nvGrpSpPr>
        <p:grpSpPr>
          <a:xfrm>
            <a:off x="10347768" y="139700"/>
            <a:ext cx="1727102" cy="358576"/>
            <a:chOff x="150471" y="889118"/>
            <a:chExt cx="1727102" cy="358576"/>
          </a:xfrm>
        </p:grpSpPr>
        <p:sp>
          <p:nvSpPr>
            <p:cNvPr id="342" name="任意多边形: 形状 341">
              <a:hlinkClick r:id="rId2"/>
              <a:extLst>
                <a:ext uri="{FF2B5EF4-FFF2-40B4-BE49-F238E27FC236}">
                  <a16:creationId xmlns:a16="http://schemas.microsoft.com/office/drawing/2014/main" id="{F06416A4-7A3B-AA7B-605B-1D4DE9B76A9F}"/>
                </a:ext>
              </a:extLst>
            </p:cNvPr>
            <p:cNvSpPr/>
            <p:nvPr/>
          </p:nvSpPr>
          <p:spPr>
            <a:xfrm>
              <a:off x="617255" y="909486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343" name="任意多边形: 形状 342">
              <a:hlinkClick r:id="rId2"/>
              <a:extLst>
                <a:ext uri="{FF2B5EF4-FFF2-40B4-BE49-F238E27FC236}">
                  <a16:creationId xmlns:a16="http://schemas.microsoft.com/office/drawing/2014/main" id="{A894C824-F03F-281C-EDEE-98E73FBA7371}"/>
                </a:ext>
              </a:extLst>
            </p:cNvPr>
            <p:cNvSpPr/>
            <p:nvPr/>
          </p:nvSpPr>
          <p:spPr>
            <a:xfrm>
              <a:off x="620650" y="1159853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344" name="任意多边形: 形状 343">
              <a:hlinkClick r:id="rId2"/>
              <a:extLst>
                <a:ext uri="{FF2B5EF4-FFF2-40B4-BE49-F238E27FC236}">
                  <a16:creationId xmlns:a16="http://schemas.microsoft.com/office/drawing/2014/main" id="{C8396442-F744-9AA5-0DA4-EAB7CC3673F4}"/>
                </a:ext>
              </a:extLst>
            </p:cNvPr>
            <p:cNvSpPr/>
            <p:nvPr/>
          </p:nvSpPr>
          <p:spPr>
            <a:xfrm>
              <a:off x="150471" y="889118"/>
              <a:ext cx="395918" cy="358576"/>
            </a:xfrm>
            <a:custGeom>
              <a:avLst/>
              <a:gdLst>
                <a:gd name="connsiteX0" fmla="*/ -158 w 395918"/>
                <a:gd name="connsiteY0" fmla="*/ -854 h 358576"/>
                <a:gd name="connsiteX1" fmla="*/ 257428 w 395918"/>
                <a:gd name="connsiteY1" fmla="*/ -854 h 358576"/>
                <a:gd name="connsiteX2" fmla="*/ 379066 w 395918"/>
                <a:gd name="connsiteY2" fmla="*/ 71549 h 358576"/>
                <a:gd name="connsiteX3" fmla="*/ 380543 w 395918"/>
                <a:gd name="connsiteY3" fmla="*/ 74625 h 358576"/>
                <a:gd name="connsiteX4" fmla="*/ 384888 w 395918"/>
                <a:gd name="connsiteY4" fmla="*/ 83643 h 358576"/>
                <a:gd name="connsiteX5" fmla="*/ 395760 w 395918"/>
                <a:gd name="connsiteY5" fmla="*/ 137497 h 358576"/>
                <a:gd name="connsiteX6" fmla="*/ 384888 w 395918"/>
                <a:gd name="connsiteY6" fmla="*/ 191347 h 358576"/>
                <a:gd name="connsiteX7" fmla="*/ 380199 w 395918"/>
                <a:gd name="connsiteY7" fmla="*/ 201090 h 358576"/>
                <a:gd name="connsiteX8" fmla="*/ 379066 w 395918"/>
                <a:gd name="connsiteY8" fmla="*/ 203441 h 358576"/>
                <a:gd name="connsiteX9" fmla="*/ 257428 w 395918"/>
                <a:gd name="connsiteY9" fmla="*/ 275848 h 358576"/>
                <a:gd name="connsiteX10" fmla="*/ 168928 w 395918"/>
                <a:gd name="connsiteY10" fmla="*/ 275848 h 358576"/>
                <a:gd name="connsiteX11" fmla="*/ 121664 w 395918"/>
                <a:gd name="connsiteY11" fmla="*/ 357722 h 358576"/>
                <a:gd name="connsiteX12" fmla="*/ 22676 w 395918"/>
                <a:gd name="connsiteY12" fmla="*/ 357722 h 358576"/>
                <a:gd name="connsiteX13" fmla="*/ 137022 w 395918"/>
                <a:gd name="connsiteY13" fmla="*/ 159644 h 358576"/>
                <a:gd name="connsiteX14" fmla="*/ 149061 w 395918"/>
                <a:gd name="connsiteY14" fmla="*/ 159644 h 358576"/>
                <a:gd name="connsiteX15" fmla="*/ 149061 w 395918"/>
                <a:gd name="connsiteY15" fmla="*/ 159644 h 358576"/>
                <a:gd name="connsiteX16" fmla="*/ 235559 w 395918"/>
                <a:gd name="connsiteY16" fmla="*/ 159644 h 358576"/>
                <a:gd name="connsiteX17" fmla="*/ 211913 w 395918"/>
                <a:gd name="connsiteY17" fmla="*/ 200606 h 358576"/>
                <a:gd name="connsiteX18" fmla="*/ 245936 w 395918"/>
                <a:gd name="connsiteY18" fmla="*/ 200606 h 358576"/>
                <a:gd name="connsiteX19" fmla="*/ 309038 w 395918"/>
                <a:gd name="connsiteY19" fmla="*/ 137497 h 358576"/>
                <a:gd name="connsiteX20" fmla="*/ 252387 w 395918"/>
                <a:gd name="connsiteY20" fmla="*/ 74710 h 358576"/>
                <a:gd name="connsiteX21" fmla="*/ 250650 w 395918"/>
                <a:gd name="connsiteY21" fmla="*/ 74625 h 358576"/>
                <a:gd name="connsiteX22" fmla="*/ 245936 w 395918"/>
                <a:gd name="connsiteY22" fmla="*/ 74388 h 358576"/>
                <a:gd name="connsiteX23" fmla="*/ 43276 w 395918"/>
                <a:gd name="connsiteY23" fmla="*/ 74388 h 358576"/>
                <a:gd name="connsiteX24" fmla="*/ -158 w 395918"/>
                <a:gd name="connsiteY24" fmla="*/ -854 h 358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5918" h="358576">
                  <a:moveTo>
                    <a:pt x="-158" y="-854"/>
                  </a:moveTo>
                  <a:lnTo>
                    <a:pt x="257428" y="-854"/>
                  </a:lnTo>
                  <a:cubicBezTo>
                    <a:pt x="309952" y="-854"/>
                    <a:pt x="355639" y="28423"/>
                    <a:pt x="379066" y="71549"/>
                  </a:cubicBezTo>
                  <a:lnTo>
                    <a:pt x="380543" y="74625"/>
                  </a:lnTo>
                  <a:lnTo>
                    <a:pt x="384888" y="83643"/>
                  </a:lnTo>
                  <a:cubicBezTo>
                    <a:pt x="391890" y="100197"/>
                    <a:pt x="395760" y="118393"/>
                    <a:pt x="395760" y="137497"/>
                  </a:cubicBezTo>
                  <a:cubicBezTo>
                    <a:pt x="395760" y="156597"/>
                    <a:pt x="391890" y="174797"/>
                    <a:pt x="384888" y="191347"/>
                  </a:cubicBezTo>
                  <a:lnTo>
                    <a:pt x="380199" y="201090"/>
                  </a:lnTo>
                  <a:lnTo>
                    <a:pt x="379066" y="203441"/>
                  </a:lnTo>
                  <a:cubicBezTo>
                    <a:pt x="355639" y="246572"/>
                    <a:pt x="309952" y="275848"/>
                    <a:pt x="257428" y="275848"/>
                  </a:cubicBezTo>
                  <a:lnTo>
                    <a:pt x="168928" y="275848"/>
                  </a:lnTo>
                  <a:lnTo>
                    <a:pt x="121664" y="357722"/>
                  </a:lnTo>
                  <a:lnTo>
                    <a:pt x="22676" y="357722"/>
                  </a:lnTo>
                  <a:lnTo>
                    <a:pt x="137022" y="159644"/>
                  </a:lnTo>
                  <a:lnTo>
                    <a:pt x="149061" y="159644"/>
                  </a:lnTo>
                  <a:lnTo>
                    <a:pt x="149061" y="159644"/>
                  </a:lnTo>
                  <a:lnTo>
                    <a:pt x="235559" y="159644"/>
                  </a:lnTo>
                  <a:lnTo>
                    <a:pt x="211913" y="200606"/>
                  </a:lnTo>
                  <a:lnTo>
                    <a:pt x="245936" y="200606"/>
                  </a:lnTo>
                  <a:cubicBezTo>
                    <a:pt x="280786" y="200606"/>
                    <a:pt x="309038" y="172353"/>
                    <a:pt x="309038" y="137497"/>
                  </a:cubicBezTo>
                  <a:cubicBezTo>
                    <a:pt x="309038" y="104818"/>
                    <a:pt x="284207" y="77944"/>
                    <a:pt x="252387" y="74710"/>
                  </a:cubicBezTo>
                  <a:lnTo>
                    <a:pt x="250650" y="74625"/>
                  </a:lnTo>
                  <a:lnTo>
                    <a:pt x="245936" y="74388"/>
                  </a:lnTo>
                  <a:lnTo>
                    <a:pt x="43276" y="74388"/>
                  </a:lnTo>
                  <a:lnTo>
                    <a:pt x="-158" y="-854"/>
                  </a:ln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345" name="任意多边形: 形状 344">
              <a:hlinkClick r:id="rId2"/>
              <a:extLst>
                <a:ext uri="{FF2B5EF4-FFF2-40B4-BE49-F238E27FC236}">
                  <a16:creationId xmlns:a16="http://schemas.microsoft.com/office/drawing/2014/main" id="{51BB8ACC-6F8F-EBD5-85BA-9698F37F4EE0}"/>
                </a:ext>
              </a:extLst>
            </p:cNvPr>
            <p:cNvSpPr/>
            <p:nvPr/>
          </p:nvSpPr>
          <p:spPr>
            <a:xfrm>
              <a:off x="1188854" y="903121"/>
              <a:ext cx="688719" cy="216843"/>
            </a:xfrm>
            <a:custGeom>
              <a:avLst/>
              <a:gdLst>
                <a:gd name="connsiteX0" fmla="*/ 185618 w 688719"/>
                <a:gd name="connsiteY0" fmla="*/ 111026 h 216843"/>
                <a:gd name="connsiteX1" fmla="*/ 199630 w 688719"/>
                <a:gd name="connsiteY1" fmla="*/ 144176 h 216843"/>
                <a:gd name="connsiteX2" fmla="*/ 173702 w 688719"/>
                <a:gd name="connsiteY2" fmla="*/ 165415 h 216843"/>
                <a:gd name="connsiteX3" fmla="*/ 182321 w 688719"/>
                <a:gd name="connsiteY3" fmla="*/ 140073 h 216843"/>
                <a:gd name="connsiteX4" fmla="*/ 185618 w 688719"/>
                <a:gd name="connsiteY4" fmla="*/ 111026 h 216843"/>
                <a:gd name="connsiteX5" fmla="*/ 200755 w 688719"/>
                <a:gd name="connsiteY5" fmla="*/ 96225 h 216843"/>
                <a:gd name="connsiteX6" fmla="*/ 222172 w 688719"/>
                <a:gd name="connsiteY6" fmla="*/ 96225 h 216843"/>
                <a:gd name="connsiteX7" fmla="*/ 211707 w 688719"/>
                <a:gd name="connsiteY7" fmla="*/ 127117 h 216843"/>
                <a:gd name="connsiteX8" fmla="*/ 200755 w 688719"/>
                <a:gd name="connsiteY8" fmla="*/ 96225 h 216843"/>
                <a:gd name="connsiteX9" fmla="*/ 276654 w 688719"/>
                <a:gd name="connsiteY9" fmla="*/ 95096 h 216843"/>
                <a:gd name="connsiteX10" fmla="*/ 276654 w 688719"/>
                <a:gd name="connsiteY10" fmla="*/ 116661 h 216843"/>
                <a:gd name="connsiteX11" fmla="*/ 300002 w 688719"/>
                <a:gd name="connsiteY11" fmla="*/ 116661 h 216843"/>
                <a:gd name="connsiteX12" fmla="*/ 300002 w 688719"/>
                <a:gd name="connsiteY12" fmla="*/ 149485 h 216843"/>
                <a:gd name="connsiteX13" fmla="*/ 270373 w 688719"/>
                <a:gd name="connsiteY13" fmla="*/ 152867 h 216843"/>
                <a:gd name="connsiteX14" fmla="*/ 273111 w 688719"/>
                <a:gd name="connsiteY14" fmla="*/ 175234 h 216843"/>
                <a:gd name="connsiteX15" fmla="*/ 352655 w 688719"/>
                <a:gd name="connsiteY15" fmla="*/ 164452 h 216843"/>
                <a:gd name="connsiteX16" fmla="*/ 352332 w 688719"/>
                <a:gd name="connsiteY16" fmla="*/ 142245 h 216843"/>
                <a:gd name="connsiteX17" fmla="*/ 323027 w 688719"/>
                <a:gd name="connsiteY17" fmla="*/ 146429 h 216843"/>
                <a:gd name="connsiteX18" fmla="*/ 323027 w 688719"/>
                <a:gd name="connsiteY18" fmla="*/ 116661 h 216843"/>
                <a:gd name="connsiteX19" fmla="*/ 346052 w 688719"/>
                <a:gd name="connsiteY19" fmla="*/ 116661 h 216843"/>
                <a:gd name="connsiteX20" fmla="*/ 346052 w 688719"/>
                <a:gd name="connsiteY20" fmla="*/ 95096 h 216843"/>
                <a:gd name="connsiteX21" fmla="*/ 513250 w 688719"/>
                <a:gd name="connsiteY21" fmla="*/ 66936 h 216843"/>
                <a:gd name="connsiteX22" fmla="*/ 508421 w 688719"/>
                <a:gd name="connsiteY22" fmla="*/ 77074 h 216843"/>
                <a:gd name="connsiteX23" fmla="*/ 484428 w 688719"/>
                <a:gd name="connsiteY23" fmla="*/ 77074 h 216843"/>
                <a:gd name="connsiteX24" fmla="*/ 484428 w 688719"/>
                <a:gd name="connsiteY24" fmla="*/ 95580 h 216843"/>
                <a:gd name="connsiteX25" fmla="*/ 497630 w 688719"/>
                <a:gd name="connsiteY25" fmla="*/ 95580 h 216843"/>
                <a:gd name="connsiteX26" fmla="*/ 486198 w 688719"/>
                <a:gd name="connsiteY26" fmla="*/ 112316 h 216843"/>
                <a:gd name="connsiteX27" fmla="*/ 486198 w 688719"/>
                <a:gd name="connsiteY27" fmla="*/ 132108 h 216843"/>
                <a:gd name="connsiteX28" fmla="*/ 529515 w 688719"/>
                <a:gd name="connsiteY28" fmla="*/ 132108 h 216843"/>
                <a:gd name="connsiteX29" fmla="*/ 529515 w 688719"/>
                <a:gd name="connsiteY29" fmla="*/ 141762 h 216843"/>
                <a:gd name="connsiteX30" fmla="*/ 480562 w 688719"/>
                <a:gd name="connsiteY30" fmla="*/ 141762 h 216843"/>
                <a:gd name="connsiteX31" fmla="*/ 480562 w 688719"/>
                <a:gd name="connsiteY31" fmla="*/ 162360 h 216843"/>
                <a:gd name="connsiteX32" fmla="*/ 529515 w 688719"/>
                <a:gd name="connsiteY32" fmla="*/ 162360 h 216843"/>
                <a:gd name="connsiteX33" fmla="*/ 529515 w 688719"/>
                <a:gd name="connsiteY33" fmla="*/ 182958 h 216843"/>
                <a:gd name="connsiteX34" fmla="*/ 551250 w 688719"/>
                <a:gd name="connsiteY34" fmla="*/ 182958 h 216843"/>
                <a:gd name="connsiteX35" fmla="*/ 551250 w 688719"/>
                <a:gd name="connsiteY35" fmla="*/ 162360 h 216843"/>
                <a:gd name="connsiteX36" fmla="*/ 593923 w 688719"/>
                <a:gd name="connsiteY36" fmla="*/ 162360 h 216843"/>
                <a:gd name="connsiteX37" fmla="*/ 593923 w 688719"/>
                <a:gd name="connsiteY37" fmla="*/ 141762 h 216843"/>
                <a:gd name="connsiteX38" fmla="*/ 551250 w 688719"/>
                <a:gd name="connsiteY38" fmla="*/ 141762 h 216843"/>
                <a:gd name="connsiteX39" fmla="*/ 551250 w 688719"/>
                <a:gd name="connsiteY39" fmla="*/ 132108 h 216843"/>
                <a:gd name="connsiteX40" fmla="*/ 584261 w 688719"/>
                <a:gd name="connsiteY40" fmla="*/ 132108 h 216843"/>
                <a:gd name="connsiteX41" fmla="*/ 584261 w 688719"/>
                <a:gd name="connsiteY41" fmla="*/ 112957 h 216843"/>
                <a:gd name="connsiteX42" fmla="*/ 551250 w 688719"/>
                <a:gd name="connsiteY42" fmla="*/ 112957 h 216843"/>
                <a:gd name="connsiteX43" fmla="*/ 551250 w 688719"/>
                <a:gd name="connsiteY43" fmla="*/ 99602 h 216843"/>
                <a:gd name="connsiteX44" fmla="*/ 529515 w 688719"/>
                <a:gd name="connsiteY44" fmla="*/ 99602 h 216843"/>
                <a:gd name="connsiteX45" fmla="*/ 529515 w 688719"/>
                <a:gd name="connsiteY45" fmla="*/ 112957 h 216843"/>
                <a:gd name="connsiteX46" fmla="*/ 510352 w 688719"/>
                <a:gd name="connsiteY46" fmla="*/ 112957 h 216843"/>
                <a:gd name="connsiteX47" fmla="*/ 521622 w 688719"/>
                <a:gd name="connsiteY47" fmla="*/ 95580 h 216843"/>
                <a:gd name="connsiteX48" fmla="*/ 587643 w 688719"/>
                <a:gd name="connsiteY48" fmla="*/ 95580 h 216843"/>
                <a:gd name="connsiteX49" fmla="*/ 587643 w 688719"/>
                <a:gd name="connsiteY49" fmla="*/ 77074 h 216843"/>
                <a:gd name="connsiteX50" fmla="*/ 531607 w 688719"/>
                <a:gd name="connsiteY50" fmla="*/ 77074 h 216843"/>
                <a:gd name="connsiteX51" fmla="*/ 535473 w 688719"/>
                <a:gd name="connsiteY51" fmla="*/ 68867 h 216843"/>
                <a:gd name="connsiteX52" fmla="*/ 238759 w 688719"/>
                <a:gd name="connsiteY52" fmla="*/ 33627 h 216843"/>
                <a:gd name="connsiteX53" fmla="*/ 166136 w 688719"/>
                <a:gd name="connsiteY53" fmla="*/ 43764 h 216843"/>
                <a:gd name="connsiteX54" fmla="*/ 166136 w 688719"/>
                <a:gd name="connsiteY54" fmla="*/ 90912 h 216843"/>
                <a:gd name="connsiteX55" fmla="*/ 163480 w 688719"/>
                <a:gd name="connsiteY55" fmla="*/ 129612 h 216843"/>
                <a:gd name="connsiteX56" fmla="*/ 153092 w 688719"/>
                <a:gd name="connsiteY56" fmla="*/ 158982 h 216843"/>
                <a:gd name="connsiteX57" fmla="*/ 153092 w 688719"/>
                <a:gd name="connsiteY57" fmla="*/ 108611 h 216843"/>
                <a:gd name="connsiteX58" fmla="*/ 125721 w 688719"/>
                <a:gd name="connsiteY58" fmla="*/ 108611 h 216843"/>
                <a:gd name="connsiteX59" fmla="*/ 125721 w 688719"/>
                <a:gd name="connsiteY59" fmla="*/ 105879 h 216843"/>
                <a:gd name="connsiteX60" fmla="*/ 125721 w 688719"/>
                <a:gd name="connsiteY60" fmla="*/ 96225 h 216843"/>
                <a:gd name="connsiteX61" fmla="*/ 160662 w 688719"/>
                <a:gd name="connsiteY61" fmla="*/ 96225 h 216843"/>
                <a:gd name="connsiteX62" fmla="*/ 160662 w 688719"/>
                <a:gd name="connsiteY62" fmla="*/ 76751 h 216843"/>
                <a:gd name="connsiteX63" fmla="*/ 154220 w 688719"/>
                <a:gd name="connsiteY63" fmla="*/ 76751 h 216843"/>
                <a:gd name="connsiteX64" fmla="*/ 154220 w 688719"/>
                <a:gd name="connsiteY64" fmla="*/ 35075 h 216843"/>
                <a:gd name="connsiteX65" fmla="*/ 133932 w 688719"/>
                <a:gd name="connsiteY65" fmla="*/ 35075 h 216843"/>
                <a:gd name="connsiteX66" fmla="*/ 133932 w 688719"/>
                <a:gd name="connsiteY66" fmla="*/ 76751 h 216843"/>
                <a:gd name="connsiteX67" fmla="*/ 125721 w 688719"/>
                <a:gd name="connsiteY67" fmla="*/ 76751 h 216843"/>
                <a:gd name="connsiteX68" fmla="*/ 125721 w 688719"/>
                <a:gd name="connsiteY68" fmla="*/ 37810 h 216843"/>
                <a:gd name="connsiteX69" fmla="*/ 105429 w 688719"/>
                <a:gd name="connsiteY69" fmla="*/ 37810 h 216843"/>
                <a:gd name="connsiteX70" fmla="*/ 105429 w 688719"/>
                <a:gd name="connsiteY70" fmla="*/ 98957 h 216843"/>
                <a:gd name="connsiteX71" fmla="*/ 104707 w 688719"/>
                <a:gd name="connsiteY71" fmla="*/ 132990 h 216843"/>
                <a:gd name="connsiteX72" fmla="*/ 101728 w 688719"/>
                <a:gd name="connsiteY72" fmla="*/ 153189 h 216843"/>
                <a:gd name="connsiteX73" fmla="*/ 94481 w 688719"/>
                <a:gd name="connsiteY73" fmla="*/ 172014 h 216843"/>
                <a:gd name="connsiteX74" fmla="*/ 112999 w 688719"/>
                <a:gd name="connsiteY74" fmla="*/ 183921 h 216843"/>
                <a:gd name="connsiteX75" fmla="*/ 121936 w 688719"/>
                <a:gd name="connsiteY75" fmla="*/ 159143 h 216843"/>
                <a:gd name="connsiteX76" fmla="*/ 125399 w 688719"/>
                <a:gd name="connsiteY76" fmla="*/ 129693 h 216843"/>
                <a:gd name="connsiteX77" fmla="*/ 132481 w 688719"/>
                <a:gd name="connsiteY77" fmla="*/ 129693 h 216843"/>
                <a:gd name="connsiteX78" fmla="*/ 132481 w 688719"/>
                <a:gd name="connsiteY78" fmla="*/ 181188 h 216843"/>
                <a:gd name="connsiteX79" fmla="*/ 153092 w 688719"/>
                <a:gd name="connsiteY79" fmla="*/ 181188 h 216843"/>
                <a:gd name="connsiteX80" fmla="*/ 153092 w 688719"/>
                <a:gd name="connsiteY80" fmla="*/ 166705 h 216843"/>
                <a:gd name="connsiteX81" fmla="*/ 165491 w 688719"/>
                <a:gd name="connsiteY81" fmla="*/ 181349 h 216843"/>
                <a:gd name="connsiteX82" fmla="*/ 172739 w 688719"/>
                <a:gd name="connsiteY82" fmla="*/ 167507 h 216843"/>
                <a:gd name="connsiteX83" fmla="*/ 185300 w 688719"/>
                <a:gd name="connsiteY83" fmla="*/ 184243 h 216843"/>
                <a:gd name="connsiteX84" fmla="*/ 212191 w 688719"/>
                <a:gd name="connsiteY84" fmla="*/ 161553 h 216843"/>
                <a:gd name="connsiteX85" fmla="*/ 236663 w 688719"/>
                <a:gd name="connsiteY85" fmla="*/ 184243 h 216843"/>
                <a:gd name="connsiteX86" fmla="*/ 247454 w 688719"/>
                <a:gd name="connsiteY86" fmla="*/ 165097 h 216843"/>
                <a:gd name="connsiteX87" fmla="*/ 224425 w 688719"/>
                <a:gd name="connsiteY87" fmla="*/ 145623 h 216843"/>
                <a:gd name="connsiteX88" fmla="*/ 234894 w 688719"/>
                <a:gd name="connsiteY88" fmla="*/ 124143 h 216843"/>
                <a:gd name="connsiteX89" fmla="*/ 242943 w 688719"/>
                <a:gd name="connsiteY89" fmla="*/ 97027 h 216843"/>
                <a:gd name="connsiteX90" fmla="*/ 242943 w 688719"/>
                <a:gd name="connsiteY90" fmla="*/ 75627 h 216843"/>
                <a:gd name="connsiteX91" fmla="*/ 185941 w 688719"/>
                <a:gd name="connsiteY91" fmla="*/ 75627 h 216843"/>
                <a:gd name="connsiteX92" fmla="*/ 185941 w 688719"/>
                <a:gd name="connsiteY92" fmla="*/ 65166 h 216843"/>
                <a:gd name="connsiteX93" fmla="*/ 242621 w 688719"/>
                <a:gd name="connsiteY93" fmla="*/ 55992 h 216843"/>
                <a:gd name="connsiteX94" fmla="*/ 538210 w 688719"/>
                <a:gd name="connsiteY94" fmla="*/ 32017 h 216843"/>
                <a:gd name="connsiteX95" fmla="*/ 512121 w 688719"/>
                <a:gd name="connsiteY95" fmla="*/ 35397 h 216843"/>
                <a:gd name="connsiteX96" fmla="*/ 515342 w 688719"/>
                <a:gd name="connsiteY96" fmla="*/ 45534 h 216843"/>
                <a:gd name="connsiteX97" fmla="*/ 457698 w 688719"/>
                <a:gd name="connsiteY97" fmla="*/ 45534 h 216843"/>
                <a:gd name="connsiteX98" fmla="*/ 457698 w 688719"/>
                <a:gd name="connsiteY98" fmla="*/ 101049 h 216843"/>
                <a:gd name="connsiteX99" fmla="*/ 456570 w 688719"/>
                <a:gd name="connsiteY99" fmla="*/ 128887 h 216843"/>
                <a:gd name="connsiteX100" fmla="*/ 452220 w 688719"/>
                <a:gd name="connsiteY100" fmla="*/ 149404 h 216843"/>
                <a:gd name="connsiteX101" fmla="*/ 442239 w 688719"/>
                <a:gd name="connsiteY101" fmla="*/ 171691 h 216843"/>
                <a:gd name="connsiteX102" fmla="*/ 462850 w 688719"/>
                <a:gd name="connsiteY102" fmla="*/ 183441 h 216843"/>
                <a:gd name="connsiteX103" fmla="*/ 473314 w 688719"/>
                <a:gd name="connsiteY103" fmla="*/ 159542 h 216843"/>
                <a:gd name="connsiteX104" fmla="*/ 478390 w 688719"/>
                <a:gd name="connsiteY104" fmla="*/ 134764 h 216843"/>
                <a:gd name="connsiteX105" fmla="*/ 479917 w 688719"/>
                <a:gd name="connsiteY105" fmla="*/ 99119 h 216843"/>
                <a:gd name="connsiteX106" fmla="*/ 479917 w 688719"/>
                <a:gd name="connsiteY106" fmla="*/ 64844 h 216843"/>
                <a:gd name="connsiteX107" fmla="*/ 591992 w 688719"/>
                <a:gd name="connsiteY107" fmla="*/ 64844 h 216843"/>
                <a:gd name="connsiteX108" fmla="*/ 591992 w 688719"/>
                <a:gd name="connsiteY108" fmla="*/ 45534 h 216843"/>
                <a:gd name="connsiteX109" fmla="*/ 543039 w 688719"/>
                <a:gd name="connsiteY109" fmla="*/ 45534 h 216843"/>
                <a:gd name="connsiteX110" fmla="*/ 538210 w 688719"/>
                <a:gd name="connsiteY110" fmla="*/ 32017 h 216843"/>
                <a:gd name="connsiteX111" fmla="*/ 390494 w 688719"/>
                <a:gd name="connsiteY111" fmla="*/ 30891 h 216843"/>
                <a:gd name="connsiteX112" fmla="*/ 376970 w 688719"/>
                <a:gd name="connsiteY112" fmla="*/ 45373 h 216843"/>
                <a:gd name="connsiteX113" fmla="*/ 392752 w 688719"/>
                <a:gd name="connsiteY113" fmla="*/ 59535 h 216843"/>
                <a:gd name="connsiteX114" fmla="*/ 371819 w 688719"/>
                <a:gd name="connsiteY114" fmla="*/ 59535 h 216843"/>
                <a:gd name="connsiteX115" fmla="*/ 371335 w 688719"/>
                <a:gd name="connsiteY115" fmla="*/ 33466 h 216843"/>
                <a:gd name="connsiteX116" fmla="*/ 348309 w 688719"/>
                <a:gd name="connsiteY116" fmla="*/ 33466 h 216843"/>
                <a:gd name="connsiteX117" fmla="*/ 349273 w 688719"/>
                <a:gd name="connsiteY117" fmla="*/ 59535 h 216843"/>
                <a:gd name="connsiteX118" fmla="*/ 274235 w 688719"/>
                <a:gd name="connsiteY118" fmla="*/ 59535 h 216843"/>
                <a:gd name="connsiteX119" fmla="*/ 274235 w 688719"/>
                <a:gd name="connsiteY119" fmla="*/ 81419 h 216843"/>
                <a:gd name="connsiteX120" fmla="*/ 350240 w 688719"/>
                <a:gd name="connsiteY120" fmla="*/ 81419 h 216843"/>
                <a:gd name="connsiteX121" fmla="*/ 356682 w 688719"/>
                <a:gd name="connsiteY121" fmla="*/ 129935 h 216843"/>
                <a:gd name="connsiteX122" fmla="*/ 367146 w 688719"/>
                <a:gd name="connsiteY122" fmla="*/ 162037 h 216843"/>
                <a:gd name="connsiteX123" fmla="*/ 380030 w 688719"/>
                <a:gd name="connsiteY123" fmla="*/ 179096 h 216843"/>
                <a:gd name="connsiteX124" fmla="*/ 394037 w 688719"/>
                <a:gd name="connsiteY124" fmla="*/ 183921 h 216843"/>
                <a:gd name="connsiteX125" fmla="*/ 407001 w 688719"/>
                <a:gd name="connsiteY125" fmla="*/ 179096 h 216843"/>
                <a:gd name="connsiteX126" fmla="*/ 415293 w 688719"/>
                <a:gd name="connsiteY126" fmla="*/ 161392 h 216843"/>
                <a:gd name="connsiteX127" fmla="*/ 417627 w 688719"/>
                <a:gd name="connsiteY127" fmla="*/ 150210 h 216843"/>
                <a:gd name="connsiteX128" fmla="*/ 419481 w 688719"/>
                <a:gd name="connsiteY128" fmla="*/ 138061 h 216843"/>
                <a:gd name="connsiteX129" fmla="*/ 400963 w 688719"/>
                <a:gd name="connsiteY129" fmla="*/ 131785 h 216843"/>
                <a:gd name="connsiteX130" fmla="*/ 398064 w 688719"/>
                <a:gd name="connsiteY130" fmla="*/ 149005 h 216843"/>
                <a:gd name="connsiteX131" fmla="*/ 396053 w 688719"/>
                <a:gd name="connsiteY131" fmla="*/ 155842 h 216843"/>
                <a:gd name="connsiteX132" fmla="*/ 393715 w 688719"/>
                <a:gd name="connsiteY132" fmla="*/ 157531 h 216843"/>
                <a:gd name="connsiteX133" fmla="*/ 390015 w 688719"/>
                <a:gd name="connsiteY133" fmla="*/ 154959 h 216843"/>
                <a:gd name="connsiteX134" fmla="*/ 379385 w 688719"/>
                <a:gd name="connsiteY134" fmla="*/ 127601 h 216843"/>
                <a:gd name="connsiteX135" fmla="*/ 373104 w 688719"/>
                <a:gd name="connsiteY135" fmla="*/ 81419 h 216843"/>
                <a:gd name="connsiteX136" fmla="*/ 415777 w 688719"/>
                <a:gd name="connsiteY136" fmla="*/ 81419 h 216843"/>
                <a:gd name="connsiteX137" fmla="*/ 415777 w 688719"/>
                <a:gd name="connsiteY137" fmla="*/ 59535 h 216843"/>
                <a:gd name="connsiteX138" fmla="*/ 402732 w 688719"/>
                <a:gd name="connsiteY138" fmla="*/ 59535 h 216843"/>
                <a:gd name="connsiteX139" fmla="*/ 411750 w 688719"/>
                <a:gd name="connsiteY139" fmla="*/ 49075 h 216843"/>
                <a:gd name="connsiteX140" fmla="*/ 401124 w 688719"/>
                <a:gd name="connsiteY140" fmla="*/ 39500 h 216843"/>
                <a:gd name="connsiteX141" fmla="*/ 390494 w 688719"/>
                <a:gd name="connsiteY141" fmla="*/ 30891 h 216843"/>
                <a:gd name="connsiteX142" fmla="*/ 54265 w 688719"/>
                <a:gd name="connsiteY142" fmla="*/ -854 h 216843"/>
                <a:gd name="connsiteX143" fmla="*/ 665897 w 688719"/>
                <a:gd name="connsiteY143" fmla="*/ -854 h 216843"/>
                <a:gd name="connsiteX144" fmla="*/ 688188 w 688719"/>
                <a:gd name="connsiteY144" fmla="*/ 25497 h 216843"/>
                <a:gd name="connsiteX145" fmla="*/ 656430 w 688719"/>
                <a:gd name="connsiteY145" fmla="*/ 197640 h 216843"/>
                <a:gd name="connsiteX146" fmla="*/ 634139 w 688719"/>
                <a:gd name="connsiteY146" fmla="*/ 215989 h 216843"/>
                <a:gd name="connsiteX147" fmla="*/ 22507 w 688719"/>
                <a:gd name="connsiteY147" fmla="*/ 215989 h 216843"/>
                <a:gd name="connsiteX148" fmla="*/ 215 w 688719"/>
                <a:gd name="connsiteY148" fmla="*/ 189637 h 216843"/>
                <a:gd name="connsiteX149" fmla="*/ 31974 w 688719"/>
                <a:gd name="connsiteY149" fmla="*/ 17494 h 216843"/>
                <a:gd name="connsiteX150" fmla="*/ 54265 w 688719"/>
                <a:gd name="connsiteY150" fmla="*/ -854 h 21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688719" h="216843">
                  <a:moveTo>
                    <a:pt x="185618" y="111026"/>
                  </a:moveTo>
                  <a:cubicBezTo>
                    <a:pt x="189161" y="123578"/>
                    <a:pt x="193833" y="134628"/>
                    <a:pt x="199630" y="144176"/>
                  </a:cubicBezTo>
                  <a:cubicBezTo>
                    <a:pt x="193617" y="150826"/>
                    <a:pt x="184977" y="157908"/>
                    <a:pt x="173702" y="165415"/>
                  </a:cubicBezTo>
                  <a:cubicBezTo>
                    <a:pt x="177674" y="156728"/>
                    <a:pt x="180547" y="148280"/>
                    <a:pt x="182321" y="140073"/>
                  </a:cubicBezTo>
                  <a:cubicBezTo>
                    <a:pt x="184090" y="131866"/>
                    <a:pt x="185190" y="122182"/>
                    <a:pt x="185618" y="111026"/>
                  </a:cubicBezTo>
                  <a:close/>
                  <a:moveTo>
                    <a:pt x="200755" y="96225"/>
                  </a:moveTo>
                  <a:lnTo>
                    <a:pt x="222172" y="96225"/>
                  </a:lnTo>
                  <a:cubicBezTo>
                    <a:pt x="219702" y="108454"/>
                    <a:pt x="216214" y="118749"/>
                    <a:pt x="211707" y="127117"/>
                  </a:cubicBezTo>
                  <a:cubicBezTo>
                    <a:pt x="207307" y="118643"/>
                    <a:pt x="203653" y="108344"/>
                    <a:pt x="200755" y="96225"/>
                  </a:cubicBezTo>
                  <a:close/>
                  <a:moveTo>
                    <a:pt x="276654" y="95096"/>
                  </a:moveTo>
                  <a:lnTo>
                    <a:pt x="276654" y="116661"/>
                  </a:lnTo>
                  <a:lnTo>
                    <a:pt x="300002" y="116661"/>
                  </a:lnTo>
                  <a:lnTo>
                    <a:pt x="300002" y="149485"/>
                  </a:lnTo>
                  <a:lnTo>
                    <a:pt x="270373" y="152867"/>
                  </a:lnTo>
                  <a:lnTo>
                    <a:pt x="273111" y="175234"/>
                  </a:lnTo>
                  <a:cubicBezTo>
                    <a:pt x="296836" y="172659"/>
                    <a:pt x="323349" y="169064"/>
                    <a:pt x="352655" y="164452"/>
                  </a:cubicBezTo>
                  <a:lnTo>
                    <a:pt x="352332" y="142245"/>
                  </a:lnTo>
                  <a:cubicBezTo>
                    <a:pt x="339237" y="144176"/>
                    <a:pt x="329468" y="145572"/>
                    <a:pt x="323027" y="146429"/>
                  </a:cubicBezTo>
                  <a:lnTo>
                    <a:pt x="323027" y="116661"/>
                  </a:lnTo>
                  <a:lnTo>
                    <a:pt x="346052" y="116661"/>
                  </a:lnTo>
                  <a:lnTo>
                    <a:pt x="346052" y="95096"/>
                  </a:lnTo>
                  <a:close/>
                  <a:moveTo>
                    <a:pt x="513250" y="66936"/>
                  </a:moveTo>
                  <a:cubicBezTo>
                    <a:pt x="511960" y="69940"/>
                    <a:pt x="510352" y="73318"/>
                    <a:pt x="508421" y="77074"/>
                  </a:cubicBezTo>
                  <a:lnTo>
                    <a:pt x="484428" y="77074"/>
                  </a:lnTo>
                  <a:lnTo>
                    <a:pt x="484428" y="95580"/>
                  </a:lnTo>
                  <a:lnTo>
                    <a:pt x="497630" y="95580"/>
                  </a:lnTo>
                  <a:cubicBezTo>
                    <a:pt x="494086" y="101372"/>
                    <a:pt x="490276" y="106952"/>
                    <a:pt x="486198" y="112316"/>
                  </a:cubicBezTo>
                  <a:lnTo>
                    <a:pt x="486198" y="132108"/>
                  </a:lnTo>
                  <a:lnTo>
                    <a:pt x="529515" y="132108"/>
                  </a:lnTo>
                  <a:lnTo>
                    <a:pt x="529515" y="141762"/>
                  </a:lnTo>
                  <a:lnTo>
                    <a:pt x="480562" y="141762"/>
                  </a:lnTo>
                  <a:lnTo>
                    <a:pt x="480562" y="162360"/>
                  </a:lnTo>
                  <a:lnTo>
                    <a:pt x="529515" y="162360"/>
                  </a:lnTo>
                  <a:lnTo>
                    <a:pt x="529515" y="182958"/>
                  </a:lnTo>
                  <a:lnTo>
                    <a:pt x="551250" y="182958"/>
                  </a:lnTo>
                  <a:lnTo>
                    <a:pt x="551250" y="162360"/>
                  </a:lnTo>
                  <a:lnTo>
                    <a:pt x="593923" y="162360"/>
                  </a:lnTo>
                  <a:lnTo>
                    <a:pt x="593923" y="141762"/>
                  </a:lnTo>
                  <a:lnTo>
                    <a:pt x="551250" y="141762"/>
                  </a:lnTo>
                  <a:lnTo>
                    <a:pt x="551250" y="132108"/>
                  </a:lnTo>
                  <a:lnTo>
                    <a:pt x="584261" y="132108"/>
                  </a:lnTo>
                  <a:lnTo>
                    <a:pt x="584261" y="112957"/>
                  </a:lnTo>
                  <a:lnTo>
                    <a:pt x="551250" y="112957"/>
                  </a:lnTo>
                  <a:lnTo>
                    <a:pt x="551250" y="99602"/>
                  </a:lnTo>
                  <a:lnTo>
                    <a:pt x="529515" y="99602"/>
                  </a:lnTo>
                  <a:lnTo>
                    <a:pt x="529515" y="112957"/>
                  </a:lnTo>
                  <a:lnTo>
                    <a:pt x="510352" y="112957"/>
                  </a:lnTo>
                  <a:cubicBezTo>
                    <a:pt x="514001" y="108022"/>
                    <a:pt x="517761" y="102229"/>
                    <a:pt x="521622" y="95580"/>
                  </a:cubicBezTo>
                  <a:lnTo>
                    <a:pt x="587643" y="95580"/>
                  </a:lnTo>
                  <a:lnTo>
                    <a:pt x="587643" y="77074"/>
                  </a:lnTo>
                  <a:lnTo>
                    <a:pt x="531607" y="77074"/>
                  </a:lnTo>
                  <a:cubicBezTo>
                    <a:pt x="533003" y="74392"/>
                    <a:pt x="534289" y="71655"/>
                    <a:pt x="535473" y="68867"/>
                  </a:cubicBezTo>
                  <a:close/>
                  <a:moveTo>
                    <a:pt x="238759" y="33627"/>
                  </a:moveTo>
                  <a:cubicBezTo>
                    <a:pt x="211919" y="39527"/>
                    <a:pt x="187714" y="42906"/>
                    <a:pt x="166136" y="43764"/>
                  </a:cubicBezTo>
                  <a:lnTo>
                    <a:pt x="166136" y="90912"/>
                  </a:lnTo>
                  <a:cubicBezTo>
                    <a:pt x="166136" y="107113"/>
                    <a:pt x="165249" y="120014"/>
                    <a:pt x="163480" y="129612"/>
                  </a:cubicBezTo>
                  <a:cubicBezTo>
                    <a:pt x="161706" y="139216"/>
                    <a:pt x="158248" y="149005"/>
                    <a:pt x="153092" y="158982"/>
                  </a:cubicBezTo>
                  <a:lnTo>
                    <a:pt x="153092" y="108611"/>
                  </a:lnTo>
                  <a:lnTo>
                    <a:pt x="125721" y="108611"/>
                  </a:lnTo>
                  <a:lnTo>
                    <a:pt x="125721" y="105879"/>
                  </a:lnTo>
                  <a:lnTo>
                    <a:pt x="125721" y="96225"/>
                  </a:lnTo>
                  <a:lnTo>
                    <a:pt x="160662" y="96225"/>
                  </a:lnTo>
                  <a:lnTo>
                    <a:pt x="160662" y="76751"/>
                  </a:lnTo>
                  <a:lnTo>
                    <a:pt x="154220" y="76751"/>
                  </a:lnTo>
                  <a:lnTo>
                    <a:pt x="154220" y="35075"/>
                  </a:lnTo>
                  <a:lnTo>
                    <a:pt x="133932" y="35075"/>
                  </a:lnTo>
                  <a:lnTo>
                    <a:pt x="133932" y="76751"/>
                  </a:lnTo>
                  <a:lnTo>
                    <a:pt x="125721" y="76751"/>
                  </a:lnTo>
                  <a:lnTo>
                    <a:pt x="125721" y="37810"/>
                  </a:lnTo>
                  <a:lnTo>
                    <a:pt x="105429" y="37810"/>
                  </a:lnTo>
                  <a:lnTo>
                    <a:pt x="105429" y="98957"/>
                  </a:lnTo>
                  <a:cubicBezTo>
                    <a:pt x="105429" y="113979"/>
                    <a:pt x="105187" y="125322"/>
                    <a:pt x="104707" y="132990"/>
                  </a:cubicBezTo>
                  <a:cubicBezTo>
                    <a:pt x="104224" y="140663"/>
                    <a:pt x="103231" y="147393"/>
                    <a:pt x="101728" y="153189"/>
                  </a:cubicBezTo>
                  <a:cubicBezTo>
                    <a:pt x="100222" y="158982"/>
                    <a:pt x="97807" y="165258"/>
                    <a:pt x="94481" y="172014"/>
                  </a:cubicBezTo>
                  <a:lnTo>
                    <a:pt x="112999" y="183921"/>
                  </a:lnTo>
                  <a:cubicBezTo>
                    <a:pt x="117183" y="175447"/>
                    <a:pt x="120162" y="167189"/>
                    <a:pt x="121936" y="159143"/>
                  </a:cubicBezTo>
                  <a:cubicBezTo>
                    <a:pt x="123705" y="151097"/>
                    <a:pt x="124860" y="141278"/>
                    <a:pt x="125399" y="129693"/>
                  </a:cubicBezTo>
                  <a:lnTo>
                    <a:pt x="132481" y="129693"/>
                  </a:lnTo>
                  <a:lnTo>
                    <a:pt x="132481" y="181188"/>
                  </a:lnTo>
                  <a:lnTo>
                    <a:pt x="153092" y="181188"/>
                  </a:lnTo>
                  <a:lnTo>
                    <a:pt x="153092" y="166705"/>
                  </a:lnTo>
                  <a:lnTo>
                    <a:pt x="165491" y="181349"/>
                  </a:lnTo>
                  <a:cubicBezTo>
                    <a:pt x="168067" y="176843"/>
                    <a:pt x="170486" y="172230"/>
                    <a:pt x="172739" y="167507"/>
                  </a:cubicBezTo>
                  <a:lnTo>
                    <a:pt x="185300" y="184243"/>
                  </a:lnTo>
                  <a:cubicBezTo>
                    <a:pt x="195926" y="176737"/>
                    <a:pt x="204888" y="169170"/>
                    <a:pt x="212191" y="161553"/>
                  </a:cubicBezTo>
                  <a:cubicBezTo>
                    <a:pt x="218628" y="168958"/>
                    <a:pt x="226789" y="176520"/>
                    <a:pt x="236663" y="184243"/>
                  </a:cubicBezTo>
                  <a:lnTo>
                    <a:pt x="247454" y="165097"/>
                  </a:lnTo>
                  <a:cubicBezTo>
                    <a:pt x="238114" y="158871"/>
                    <a:pt x="230438" y="152383"/>
                    <a:pt x="224425" y="145623"/>
                  </a:cubicBezTo>
                  <a:cubicBezTo>
                    <a:pt x="228507" y="139080"/>
                    <a:pt x="231995" y="131921"/>
                    <a:pt x="234894" y="124143"/>
                  </a:cubicBezTo>
                  <a:cubicBezTo>
                    <a:pt x="237792" y="116364"/>
                    <a:pt x="240474" y="107326"/>
                    <a:pt x="242943" y="97027"/>
                  </a:cubicBezTo>
                  <a:lnTo>
                    <a:pt x="242943" y="75627"/>
                  </a:lnTo>
                  <a:lnTo>
                    <a:pt x="185941" y="75627"/>
                  </a:lnTo>
                  <a:lnTo>
                    <a:pt x="185941" y="65166"/>
                  </a:lnTo>
                  <a:cubicBezTo>
                    <a:pt x="209131" y="62378"/>
                    <a:pt x="228023" y="59319"/>
                    <a:pt x="242621" y="55992"/>
                  </a:cubicBezTo>
                  <a:close/>
                  <a:moveTo>
                    <a:pt x="538210" y="32017"/>
                  </a:moveTo>
                  <a:lnTo>
                    <a:pt x="512121" y="35397"/>
                  </a:lnTo>
                  <a:lnTo>
                    <a:pt x="515342" y="45534"/>
                  </a:lnTo>
                  <a:lnTo>
                    <a:pt x="457698" y="45534"/>
                  </a:lnTo>
                  <a:lnTo>
                    <a:pt x="457698" y="101049"/>
                  </a:lnTo>
                  <a:cubicBezTo>
                    <a:pt x="457698" y="112528"/>
                    <a:pt x="457321" y="121809"/>
                    <a:pt x="456570" y="128887"/>
                  </a:cubicBezTo>
                  <a:cubicBezTo>
                    <a:pt x="455819" y="135969"/>
                    <a:pt x="454367" y="142810"/>
                    <a:pt x="452220" y="149404"/>
                  </a:cubicBezTo>
                  <a:cubicBezTo>
                    <a:pt x="450077" y="156003"/>
                    <a:pt x="446746" y="163433"/>
                    <a:pt x="442239" y="171691"/>
                  </a:cubicBezTo>
                  <a:lnTo>
                    <a:pt x="462850" y="183441"/>
                  </a:lnTo>
                  <a:cubicBezTo>
                    <a:pt x="467467" y="174751"/>
                    <a:pt x="470955" y="166786"/>
                    <a:pt x="473314" y="159542"/>
                  </a:cubicBezTo>
                  <a:cubicBezTo>
                    <a:pt x="475678" y="152303"/>
                    <a:pt x="477367" y="144040"/>
                    <a:pt x="478390" y="134764"/>
                  </a:cubicBezTo>
                  <a:cubicBezTo>
                    <a:pt x="479408" y="125484"/>
                    <a:pt x="479917" y="113602"/>
                    <a:pt x="479917" y="99119"/>
                  </a:cubicBezTo>
                  <a:lnTo>
                    <a:pt x="479917" y="64844"/>
                  </a:lnTo>
                  <a:lnTo>
                    <a:pt x="591992" y="64844"/>
                  </a:lnTo>
                  <a:lnTo>
                    <a:pt x="591992" y="45534"/>
                  </a:lnTo>
                  <a:lnTo>
                    <a:pt x="543039" y="45534"/>
                  </a:lnTo>
                  <a:cubicBezTo>
                    <a:pt x="541431" y="40600"/>
                    <a:pt x="539819" y="36094"/>
                    <a:pt x="538210" y="32017"/>
                  </a:cubicBezTo>
                  <a:close/>
                  <a:moveTo>
                    <a:pt x="390494" y="30891"/>
                  </a:moveTo>
                  <a:lnTo>
                    <a:pt x="376970" y="45373"/>
                  </a:lnTo>
                  <a:cubicBezTo>
                    <a:pt x="380297" y="48057"/>
                    <a:pt x="385559" y="52775"/>
                    <a:pt x="392752" y="59535"/>
                  </a:cubicBezTo>
                  <a:lnTo>
                    <a:pt x="371819" y="59535"/>
                  </a:lnTo>
                  <a:cubicBezTo>
                    <a:pt x="371496" y="48057"/>
                    <a:pt x="371335" y="39366"/>
                    <a:pt x="371335" y="33466"/>
                  </a:cubicBezTo>
                  <a:lnTo>
                    <a:pt x="348309" y="33466"/>
                  </a:lnTo>
                  <a:cubicBezTo>
                    <a:pt x="348738" y="37006"/>
                    <a:pt x="349061" y="45695"/>
                    <a:pt x="349273" y="59535"/>
                  </a:cubicBezTo>
                  <a:lnTo>
                    <a:pt x="274235" y="59535"/>
                  </a:lnTo>
                  <a:lnTo>
                    <a:pt x="274235" y="81419"/>
                  </a:lnTo>
                  <a:lnTo>
                    <a:pt x="350240" y="81419"/>
                  </a:lnTo>
                  <a:cubicBezTo>
                    <a:pt x="351530" y="100086"/>
                    <a:pt x="353673" y="116258"/>
                    <a:pt x="356682" y="129935"/>
                  </a:cubicBezTo>
                  <a:cubicBezTo>
                    <a:pt x="359686" y="143612"/>
                    <a:pt x="363174" y="154314"/>
                    <a:pt x="367146" y="162037"/>
                  </a:cubicBezTo>
                  <a:cubicBezTo>
                    <a:pt x="371547" y="170189"/>
                    <a:pt x="375841" y="175875"/>
                    <a:pt x="380030" y="179096"/>
                  </a:cubicBezTo>
                  <a:cubicBezTo>
                    <a:pt x="384218" y="182313"/>
                    <a:pt x="388886" y="183921"/>
                    <a:pt x="394037" y="183921"/>
                  </a:cubicBezTo>
                  <a:cubicBezTo>
                    <a:pt x="399299" y="183921"/>
                    <a:pt x="403619" y="182313"/>
                    <a:pt x="407001" y="179096"/>
                  </a:cubicBezTo>
                  <a:cubicBezTo>
                    <a:pt x="410383" y="175875"/>
                    <a:pt x="413146" y="169977"/>
                    <a:pt x="415293" y="161392"/>
                  </a:cubicBezTo>
                  <a:cubicBezTo>
                    <a:pt x="416044" y="158604"/>
                    <a:pt x="416825" y="154878"/>
                    <a:pt x="417627" y="150210"/>
                  </a:cubicBezTo>
                  <a:cubicBezTo>
                    <a:pt x="418433" y="145543"/>
                    <a:pt x="419053" y="141494"/>
                    <a:pt x="419481" y="138061"/>
                  </a:cubicBezTo>
                  <a:lnTo>
                    <a:pt x="400963" y="131785"/>
                  </a:lnTo>
                  <a:cubicBezTo>
                    <a:pt x="400106" y="137578"/>
                    <a:pt x="399138" y="143319"/>
                    <a:pt x="398064" y="149005"/>
                  </a:cubicBezTo>
                  <a:cubicBezTo>
                    <a:pt x="397313" y="152438"/>
                    <a:pt x="396643" y="154717"/>
                    <a:pt x="396053" y="155842"/>
                  </a:cubicBezTo>
                  <a:cubicBezTo>
                    <a:pt x="395459" y="156970"/>
                    <a:pt x="394682" y="157531"/>
                    <a:pt x="393715" y="157531"/>
                  </a:cubicBezTo>
                  <a:cubicBezTo>
                    <a:pt x="392641" y="157531"/>
                    <a:pt x="391411" y="156673"/>
                    <a:pt x="390015" y="154959"/>
                  </a:cubicBezTo>
                  <a:cubicBezTo>
                    <a:pt x="385610" y="148522"/>
                    <a:pt x="382071" y="139402"/>
                    <a:pt x="379385" y="127601"/>
                  </a:cubicBezTo>
                  <a:cubicBezTo>
                    <a:pt x="376703" y="115800"/>
                    <a:pt x="374606" y="100409"/>
                    <a:pt x="373104" y="81419"/>
                  </a:cubicBezTo>
                  <a:lnTo>
                    <a:pt x="415777" y="81419"/>
                  </a:lnTo>
                  <a:lnTo>
                    <a:pt x="415777" y="59535"/>
                  </a:lnTo>
                  <a:lnTo>
                    <a:pt x="402732" y="59535"/>
                  </a:lnTo>
                  <a:lnTo>
                    <a:pt x="411750" y="49075"/>
                  </a:lnTo>
                  <a:cubicBezTo>
                    <a:pt x="409284" y="46607"/>
                    <a:pt x="405741" y="43415"/>
                    <a:pt x="401124" y="39500"/>
                  </a:cubicBezTo>
                  <a:cubicBezTo>
                    <a:pt x="396507" y="35585"/>
                    <a:pt x="392964" y="32715"/>
                    <a:pt x="390494" y="30891"/>
                  </a:cubicBezTo>
                  <a:close/>
                  <a:moveTo>
                    <a:pt x="54265" y="-854"/>
                  </a:moveTo>
                  <a:lnTo>
                    <a:pt x="665897" y="-854"/>
                  </a:lnTo>
                  <a:cubicBezTo>
                    <a:pt x="680045" y="-854"/>
                    <a:pt x="690721" y="11768"/>
                    <a:pt x="688188" y="25497"/>
                  </a:cubicBezTo>
                  <a:lnTo>
                    <a:pt x="656430" y="197640"/>
                  </a:lnTo>
                  <a:cubicBezTo>
                    <a:pt x="654469" y="208266"/>
                    <a:pt x="645087" y="215989"/>
                    <a:pt x="634139" y="215989"/>
                  </a:cubicBezTo>
                  <a:lnTo>
                    <a:pt x="22507" y="215989"/>
                  </a:lnTo>
                  <a:cubicBezTo>
                    <a:pt x="8359" y="215989"/>
                    <a:pt x="-2318" y="203365"/>
                    <a:pt x="215" y="189637"/>
                  </a:cubicBezTo>
                  <a:lnTo>
                    <a:pt x="31974" y="17494"/>
                  </a:lnTo>
                  <a:cubicBezTo>
                    <a:pt x="33934" y="6870"/>
                    <a:pt x="43321" y="-854"/>
                    <a:pt x="54265" y="-854"/>
                  </a:cubicBez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sp>
        <p:nvSpPr>
          <p:cNvPr id="347" name="文本框 1">
            <a:extLst>
              <a:ext uri="{FF2B5EF4-FFF2-40B4-BE49-F238E27FC236}">
                <a16:creationId xmlns:a16="http://schemas.microsoft.com/office/drawing/2014/main" id="{510C3B66-9015-98A2-B873-9EDAC1C747AE}"/>
              </a:ext>
            </a:extLst>
          </p:cNvPr>
          <p:cNvSpPr txBox="1"/>
          <p:nvPr/>
        </p:nvSpPr>
        <p:spPr>
          <a:xfrm>
            <a:off x="558165" y="457886"/>
            <a:ext cx="545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全球市场分布</a:t>
            </a:r>
          </a:p>
        </p:txBody>
      </p:sp>
      <p:sp>
        <p:nvSpPr>
          <p:cNvPr id="373" name="任意多边形: 形状 372">
            <a:extLst>
              <a:ext uri="{FF2B5EF4-FFF2-40B4-BE49-F238E27FC236}">
                <a16:creationId xmlns:a16="http://schemas.microsoft.com/office/drawing/2014/main" id="{4A635FB9-3998-A6FA-0C2B-42CBC05804EC}"/>
              </a:ext>
            </a:extLst>
          </p:cNvPr>
          <p:cNvSpPr/>
          <p:nvPr/>
        </p:nvSpPr>
        <p:spPr bwMode="auto">
          <a:xfrm>
            <a:off x="0" y="4784695"/>
            <a:ext cx="12192000" cy="2073305"/>
          </a:xfrm>
          <a:custGeom>
            <a:avLst/>
            <a:gdLst>
              <a:gd name="connsiteX0" fmla="*/ 0 w 12192000"/>
              <a:gd name="connsiteY0" fmla="*/ 0 h 2073305"/>
              <a:gd name="connsiteX1" fmla="*/ 2370402 w 12192000"/>
              <a:gd name="connsiteY1" fmla="*/ 0 h 2073305"/>
              <a:gd name="connsiteX2" fmla="*/ 2457885 w 12192000"/>
              <a:gd name="connsiteY2" fmla="*/ 145348 h 2073305"/>
              <a:gd name="connsiteX3" fmla="*/ 2766325 w 12192000"/>
              <a:gd name="connsiteY3" fmla="*/ 319701 h 2073305"/>
              <a:gd name="connsiteX4" fmla="*/ 9425676 w 12192000"/>
              <a:gd name="connsiteY4" fmla="*/ 319701 h 2073305"/>
              <a:gd name="connsiteX5" fmla="*/ 9734116 w 12192000"/>
              <a:gd name="connsiteY5" fmla="*/ 145348 h 2073305"/>
              <a:gd name="connsiteX6" fmla="*/ 9821599 w 12192000"/>
              <a:gd name="connsiteY6" fmla="*/ 0 h 2073305"/>
              <a:gd name="connsiteX7" fmla="*/ 12192000 w 12192000"/>
              <a:gd name="connsiteY7" fmla="*/ 0 h 2073305"/>
              <a:gd name="connsiteX8" fmla="*/ 12192000 w 12192000"/>
              <a:gd name="connsiteY8" fmla="*/ 2073305 h 2073305"/>
              <a:gd name="connsiteX9" fmla="*/ 0 w 12192000"/>
              <a:gd name="connsiteY9" fmla="*/ 2073305 h 2073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2073305">
                <a:moveTo>
                  <a:pt x="0" y="0"/>
                </a:moveTo>
                <a:lnTo>
                  <a:pt x="2370402" y="0"/>
                </a:lnTo>
                <a:lnTo>
                  <a:pt x="2457885" y="145348"/>
                </a:lnTo>
                <a:cubicBezTo>
                  <a:pt x="2523053" y="253621"/>
                  <a:pt x="2639952" y="319701"/>
                  <a:pt x="2766325" y="319701"/>
                </a:cubicBezTo>
                <a:lnTo>
                  <a:pt x="9425676" y="319701"/>
                </a:lnTo>
                <a:cubicBezTo>
                  <a:pt x="9552049" y="319701"/>
                  <a:pt x="9668947" y="253621"/>
                  <a:pt x="9734116" y="145348"/>
                </a:cubicBezTo>
                <a:lnTo>
                  <a:pt x="9821599" y="0"/>
                </a:lnTo>
                <a:lnTo>
                  <a:pt x="12192000" y="0"/>
                </a:lnTo>
                <a:lnTo>
                  <a:pt x="12192000" y="2073305"/>
                </a:lnTo>
                <a:lnTo>
                  <a:pt x="0" y="2073305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0000">
                <a:schemeClr val="accent1"/>
              </a:gs>
            </a:gsLst>
            <a:path path="circle">
              <a:fillToRect r="100000" b="100000"/>
            </a:path>
          </a:gradFill>
          <a:ln w="0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49" name="圆角矩形 3">
            <a:extLst>
              <a:ext uri="{FF2B5EF4-FFF2-40B4-BE49-F238E27FC236}">
                <a16:creationId xmlns:a16="http://schemas.microsoft.com/office/drawing/2014/main" id="{E86A7BAD-2F39-3193-3A47-EC796E786571}"/>
              </a:ext>
            </a:extLst>
          </p:cNvPr>
          <p:cNvSpPr/>
          <p:nvPr/>
        </p:nvSpPr>
        <p:spPr>
          <a:xfrm>
            <a:off x="1655852" y="5471781"/>
            <a:ext cx="2250032" cy="112750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317500" dist="63500" dir="2700000" algn="tl" rotWithShape="0">
              <a:schemeClr val="accent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92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0" name="文本框 6">
            <a:extLst>
              <a:ext uri="{FF2B5EF4-FFF2-40B4-BE49-F238E27FC236}">
                <a16:creationId xmlns:a16="http://schemas.microsoft.com/office/drawing/2014/main" id="{B5FE349C-2C82-F2C4-38FA-A0593AA98CB4}"/>
              </a:ext>
            </a:extLst>
          </p:cNvPr>
          <p:cNvSpPr txBox="1"/>
          <p:nvPr/>
        </p:nvSpPr>
        <p:spPr>
          <a:xfrm>
            <a:off x="1731768" y="6086720"/>
            <a:ext cx="2098200" cy="348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销量第一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1" name="文本款 5">
            <a:extLst>
              <a:ext uri="{FF2B5EF4-FFF2-40B4-BE49-F238E27FC236}">
                <a16:creationId xmlns:a16="http://schemas.microsoft.com/office/drawing/2014/main" id="{B3F04B60-4272-3945-F765-865C895C03E6}"/>
              </a:ext>
            </a:extLst>
          </p:cNvPr>
          <p:cNvSpPr txBox="1"/>
          <p:nvPr/>
        </p:nvSpPr>
        <p:spPr>
          <a:xfrm>
            <a:off x="1731768" y="5586616"/>
            <a:ext cx="209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11029"/>
                </a:solidFill>
                <a:effectLst/>
                <a:uLnTx/>
                <a:uFillTx/>
                <a:cs typeface="+mn-ea"/>
                <a:sym typeface="+mn-lt"/>
              </a:rPr>
              <a:t>541,267</a:t>
            </a:r>
          </a:p>
        </p:txBody>
      </p:sp>
      <p:sp>
        <p:nvSpPr>
          <p:cNvPr id="353" name="任意多边形: 形状 10">
            <a:extLst>
              <a:ext uri="{FF2B5EF4-FFF2-40B4-BE49-F238E27FC236}">
                <a16:creationId xmlns:a16="http://schemas.microsoft.com/office/drawing/2014/main" id="{2F2FBB67-87B5-3259-52A5-D3C34B8C9563}"/>
              </a:ext>
            </a:extLst>
          </p:cNvPr>
          <p:cNvSpPr/>
          <p:nvPr/>
        </p:nvSpPr>
        <p:spPr>
          <a:xfrm>
            <a:off x="3616823" y="5280660"/>
            <a:ext cx="495159" cy="539258"/>
          </a:xfrm>
          <a:custGeom>
            <a:avLst/>
            <a:gdLst>
              <a:gd name="connsiteX0" fmla="*/ 1238039 w 3142829"/>
              <a:gd name="connsiteY0" fmla="*/ 89328 h 3422732"/>
              <a:gd name="connsiteX1" fmla="*/ 1904789 w 3142829"/>
              <a:gd name="connsiteY1" fmla="*/ 89328 h 3422732"/>
              <a:gd name="connsiteX2" fmla="*/ 2809455 w 3142829"/>
              <a:gd name="connsiteY2" fmla="*/ 611635 h 3422732"/>
              <a:gd name="connsiteX3" fmla="*/ 3142830 w 3142829"/>
              <a:gd name="connsiteY3" fmla="*/ 1189063 h 3422732"/>
              <a:gd name="connsiteX4" fmla="*/ 3142830 w 3142829"/>
              <a:gd name="connsiteY4" fmla="*/ 2233669 h 3422732"/>
              <a:gd name="connsiteX5" fmla="*/ 2809455 w 3142829"/>
              <a:gd name="connsiteY5" fmla="*/ 2811094 h 3422732"/>
              <a:gd name="connsiteX6" fmla="*/ 1904789 w 3142829"/>
              <a:gd name="connsiteY6" fmla="*/ 3333407 h 3422732"/>
              <a:gd name="connsiteX7" fmla="*/ 1238039 w 3142829"/>
              <a:gd name="connsiteY7" fmla="*/ 3333407 h 3422732"/>
              <a:gd name="connsiteX8" fmla="*/ 333375 w 3142829"/>
              <a:gd name="connsiteY8" fmla="*/ 2811094 h 3422732"/>
              <a:gd name="connsiteX9" fmla="*/ 0 w 3142829"/>
              <a:gd name="connsiteY9" fmla="*/ 2233669 h 3422732"/>
              <a:gd name="connsiteX10" fmla="*/ 0 w 3142829"/>
              <a:gd name="connsiteY10" fmla="*/ 1189063 h 3422732"/>
              <a:gd name="connsiteX11" fmla="*/ 333375 w 3142829"/>
              <a:gd name="connsiteY11" fmla="*/ 611635 h 3422732"/>
              <a:gd name="connsiteX12" fmla="*/ 1238039 w 3142829"/>
              <a:gd name="connsiteY12" fmla="*/ 89328 h 342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42829" h="3422732">
                <a:moveTo>
                  <a:pt x="1238039" y="89328"/>
                </a:moveTo>
                <a:cubicBezTo>
                  <a:pt x="1444332" y="-29776"/>
                  <a:pt x="1698497" y="-29776"/>
                  <a:pt x="1904789" y="89328"/>
                </a:cubicBezTo>
                <a:lnTo>
                  <a:pt x="2809455" y="611635"/>
                </a:lnTo>
                <a:cubicBezTo>
                  <a:pt x="3015747" y="730738"/>
                  <a:pt x="3142830" y="950852"/>
                  <a:pt x="3142830" y="1189063"/>
                </a:cubicBezTo>
                <a:lnTo>
                  <a:pt x="3142830" y="2233669"/>
                </a:lnTo>
                <a:cubicBezTo>
                  <a:pt x="3142830" y="2471880"/>
                  <a:pt x="3015747" y="2691993"/>
                  <a:pt x="2809455" y="2811094"/>
                </a:cubicBezTo>
                <a:lnTo>
                  <a:pt x="1904789" y="3333407"/>
                </a:lnTo>
                <a:cubicBezTo>
                  <a:pt x="1698497" y="3452507"/>
                  <a:pt x="1444332" y="3452507"/>
                  <a:pt x="1238039" y="3333407"/>
                </a:cubicBezTo>
                <a:lnTo>
                  <a:pt x="333375" y="2811094"/>
                </a:lnTo>
                <a:cubicBezTo>
                  <a:pt x="127082" y="2691993"/>
                  <a:pt x="0" y="2471880"/>
                  <a:pt x="0" y="2233669"/>
                </a:cubicBezTo>
                <a:lnTo>
                  <a:pt x="0" y="1189063"/>
                </a:lnTo>
                <a:cubicBezTo>
                  <a:pt x="0" y="950852"/>
                  <a:pt x="127082" y="730738"/>
                  <a:pt x="333375" y="611635"/>
                </a:cubicBezTo>
                <a:lnTo>
                  <a:pt x="1238039" y="893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317500" dist="63500" dir="2700000" algn="tl" rotWithShape="0">
              <a:schemeClr val="accent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920" b="1">
              <a:solidFill>
                <a:schemeClr val="bg1"/>
              </a:solidFill>
              <a:cs typeface="+mn-ea"/>
              <a:sym typeface="+mn-lt"/>
            </a:endParaRPr>
          </a:p>
        </p:txBody>
      </p:sp>
      <p:sp useBgFill="1">
        <p:nvSpPr>
          <p:cNvPr id="356" name="圆角矩形 2">
            <a:extLst>
              <a:ext uri="{FF2B5EF4-FFF2-40B4-BE49-F238E27FC236}">
                <a16:creationId xmlns:a16="http://schemas.microsoft.com/office/drawing/2014/main" id="{E72B9A3D-F882-39C6-0E38-45F4FA89EA03}"/>
              </a:ext>
            </a:extLst>
          </p:cNvPr>
          <p:cNvSpPr/>
          <p:nvPr/>
        </p:nvSpPr>
        <p:spPr>
          <a:xfrm>
            <a:off x="4946416" y="5471781"/>
            <a:ext cx="2250032" cy="112750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317500" dist="63500" dir="2700000" algn="tl" rotWithShape="0">
              <a:schemeClr val="accent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92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7" name="文本款 4">
            <a:extLst>
              <a:ext uri="{FF2B5EF4-FFF2-40B4-BE49-F238E27FC236}">
                <a16:creationId xmlns:a16="http://schemas.microsoft.com/office/drawing/2014/main" id="{293DA91F-31B3-772E-07DD-563B8159BD79}"/>
              </a:ext>
            </a:extLst>
          </p:cNvPr>
          <p:cNvSpPr txBox="1"/>
          <p:nvPr/>
        </p:nvSpPr>
        <p:spPr>
          <a:xfrm>
            <a:off x="5022332" y="6086720"/>
            <a:ext cx="2098200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dirty="0">
                <a:cs typeface="+mn-ea"/>
                <a:sym typeface="+mn-lt"/>
              </a:rPr>
              <a:t>销量第二</a:t>
            </a:r>
            <a:endParaRPr lang="en-US" sz="1400" dirty="0">
              <a:cs typeface="+mn-ea"/>
              <a:sym typeface="+mn-lt"/>
            </a:endParaRPr>
          </a:p>
        </p:txBody>
      </p:sp>
      <p:sp>
        <p:nvSpPr>
          <p:cNvPr id="358" name="文本框 3">
            <a:extLst>
              <a:ext uri="{FF2B5EF4-FFF2-40B4-BE49-F238E27FC236}">
                <a16:creationId xmlns:a16="http://schemas.microsoft.com/office/drawing/2014/main" id="{EF584FB3-C772-E81B-8ECA-49DC0755C860}"/>
              </a:ext>
            </a:extLst>
          </p:cNvPr>
          <p:cNvSpPr txBox="1"/>
          <p:nvPr/>
        </p:nvSpPr>
        <p:spPr>
          <a:xfrm>
            <a:off x="5022332" y="5586616"/>
            <a:ext cx="209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11029"/>
                </a:solidFill>
                <a:effectLst/>
                <a:uLnTx/>
                <a:uFillTx/>
                <a:cs typeface="+mn-ea"/>
                <a:sym typeface="+mn-lt"/>
              </a:rPr>
              <a:t>33,682</a:t>
            </a:r>
          </a:p>
        </p:txBody>
      </p:sp>
      <p:sp>
        <p:nvSpPr>
          <p:cNvPr id="360" name="任意多边形: 形状 8">
            <a:extLst>
              <a:ext uri="{FF2B5EF4-FFF2-40B4-BE49-F238E27FC236}">
                <a16:creationId xmlns:a16="http://schemas.microsoft.com/office/drawing/2014/main" id="{CE131C4B-71D2-44EE-F8B0-29CF4A90BC0A}"/>
              </a:ext>
            </a:extLst>
          </p:cNvPr>
          <p:cNvSpPr/>
          <p:nvPr/>
        </p:nvSpPr>
        <p:spPr>
          <a:xfrm>
            <a:off x="6919791" y="5280660"/>
            <a:ext cx="495159" cy="539258"/>
          </a:xfrm>
          <a:custGeom>
            <a:avLst/>
            <a:gdLst>
              <a:gd name="connsiteX0" fmla="*/ 1238039 w 3142829"/>
              <a:gd name="connsiteY0" fmla="*/ 89328 h 3422732"/>
              <a:gd name="connsiteX1" fmla="*/ 1904789 w 3142829"/>
              <a:gd name="connsiteY1" fmla="*/ 89328 h 3422732"/>
              <a:gd name="connsiteX2" fmla="*/ 2809455 w 3142829"/>
              <a:gd name="connsiteY2" fmla="*/ 611635 h 3422732"/>
              <a:gd name="connsiteX3" fmla="*/ 3142830 w 3142829"/>
              <a:gd name="connsiteY3" fmla="*/ 1189063 h 3422732"/>
              <a:gd name="connsiteX4" fmla="*/ 3142830 w 3142829"/>
              <a:gd name="connsiteY4" fmla="*/ 2233669 h 3422732"/>
              <a:gd name="connsiteX5" fmla="*/ 2809455 w 3142829"/>
              <a:gd name="connsiteY5" fmla="*/ 2811094 h 3422732"/>
              <a:gd name="connsiteX6" fmla="*/ 1904789 w 3142829"/>
              <a:gd name="connsiteY6" fmla="*/ 3333407 h 3422732"/>
              <a:gd name="connsiteX7" fmla="*/ 1238039 w 3142829"/>
              <a:gd name="connsiteY7" fmla="*/ 3333407 h 3422732"/>
              <a:gd name="connsiteX8" fmla="*/ 333375 w 3142829"/>
              <a:gd name="connsiteY8" fmla="*/ 2811094 h 3422732"/>
              <a:gd name="connsiteX9" fmla="*/ 0 w 3142829"/>
              <a:gd name="connsiteY9" fmla="*/ 2233669 h 3422732"/>
              <a:gd name="connsiteX10" fmla="*/ 0 w 3142829"/>
              <a:gd name="connsiteY10" fmla="*/ 1189063 h 3422732"/>
              <a:gd name="connsiteX11" fmla="*/ 333375 w 3142829"/>
              <a:gd name="connsiteY11" fmla="*/ 611635 h 3422732"/>
              <a:gd name="connsiteX12" fmla="*/ 1238039 w 3142829"/>
              <a:gd name="connsiteY12" fmla="*/ 89328 h 342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42829" h="3422732">
                <a:moveTo>
                  <a:pt x="1238039" y="89328"/>
                </a:moveTo>
                <a:cubicBezTo>
                  <a:pt x="1444332" y="-29776"/>
                  <a:pt x="1698497" y="-29776"/>
                  <a:pt x="1904789" y="89328"/>
                </a:cubicBezTo>
                <a:lnTo>
                  <a:pt x="2809455" y="611635"/>
                </a:lnTo>
                <a:cubicBezTo>
                  <a:pt x="3015747" y="730738"/>
                  <a:pt x="3142830" y="950852"/>
                  <a:pt x="3142830" y="1189063"/>
                </a:cubicBezTo>
                <a:lnTo>
                  <a:pt x="3142830" y="2233669"/>
                </a:lnTo>
                <a:cubicBezTo>
                  <a:pt x="3142830" y="2471880"/>
                  <a:pt x="3015747" y="2691993"/>
                  <a:pt x="2809455" y="2811094"/>
                </a:cubicBezTo>
                <a:lnTo>
                  <a:pt x="1904789" y="3333407"/>
                </a:lnTo>
                <a:cubicBezTo>
                  <a:pt x="1698497" y="3452507"/>
                  <a:pt x="1444332" y="3452507"/>
                  <a:pt x="1238039" y="3333407"/>
                </a:cubicBezTo>
                <a:lnTo>
                  <a:pt x="333375" y="2811094"/>
                </a:lnTo>
                <a:cubicBezTo>
                  <a:pt x="127082" y="2691993"/>
                  <a:pt x="0" y="2471880"/>
                  <a:pt x="0" y="2233669"/>
                </a:cubicBezTo>
                <a:lnTo>
                  <a:pt x="0" y="1189063"/>
                </a:lnTo>
                <a:cubicBezTo>
                  <a:pt x="0" y="950852"/>
                  <a:pt x="127082" y="730738"/>
                  <a:pt x="333375" y="611635"/>
                </a:cubicBezTo>
                <a:lnTo>
                  <a:pt x="1238039" y="893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317500" dist="63500" dir="2700000" algn="tl" rotWithShape="0">
              <a:schemeClr val="accent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920" b="1">
              <a:solidFill>
                <a:schemeClr val="bg1"/>
              </a:solidFill>
              <a:cs typeface="+mn-ea"/>
              <a:sym typeface="+mn-lt"/>
            </a:endParaRPr>
          </a:p>
        </p:txBody>
      </p:sp>
      <p:sp useBgFill="1">
        <p:nvSpPr>
          <p:cNvPr id="363" name="圆角矩形 1">
            <a:extLst>
              <a:ext uri="{FF2B5EF4-FFF2-40B4-BE49-F238E27FC236}">
                <a16:creationId xmlns:a16="http://schemas.microsoft.com/office/drawing/2014/main" id="{172D7D36-6528-6E8D-7AFB-B8CE1CCB60B6}"/>
              </a:ext>
            </a:extLst>
          </p:cNvPr>
          <p:cNvSpPr/>
          <p:nvPr/>
        </p:nvSpPr>
        <p:spPr>
          <a:xfrm>
            <a:off x="8249383" y="5471781"/>
            <a:ext cx="2250032" cy="112750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317500" dist="63500" dir="2700000" algn="tl" rotWithShape="0">
              <a:schemeClr val="accent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92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4" name="文本款 2">
            <a:extLst>
              <a:ext uri="{FF2B5EF4-FFF2-40B4-BE49-F238E27FC236}">
                <a16:creationId xmlns:a16="http://schemas.microsoft.com/office/drawing/2014/main" id="{959C8AE6-0CC5-B3C1-1607-4335EB43E7AA}"/>
              </a:ext>
            </a:extLst>
          </p:cNvPr>
          <p:cNvSpPr txBox="1"/>
          <p:nvPr/>
        </p:nvSpPr>
        <p:spPr>
          <a:xfrm>
            <a:off x="8325299" y="6086720"/>
            <a:ext cx="2098200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dirty="0">
                <a:cs typeface="+mn-ea"/>
                <a:sym typeface="+mn-lt"/>
              </a:rPr>
              <a:t>销量第三</a:t>
            </a:r>
            <a:endParaRPr lang="en-US" sz="1400" dirty="0">
              <a:cs typeface="+mn-ea"/>
              <a:sym typeface="+mn-lt"/>
            </a:endParaRPr>
          </a:p>
        </p:txBody>
      </p:sp>
      <p:sp>
        <p:nvSpPr>
          <p:cNvPr id="365" name="文本框 1">
            <a:extLst>
              <a:ext uri="{FF2B5EF4-FFF2-40B4-BE49-F238E27FC236}">
                <a16:creationId xmlns:a16="http://schemas.microsoft.com/office/drawing/2014/main" id="{928DA504-2AF1-F883-C0FE-00D743EC0184}"/>
              </a:ext>
            </a:extLst>
          </p:cNvPr>
          <p:cNvSpPr txBox="1"/>
          <p:nvPr/>
        </p:nvSpPr>
        <p:spPr>
          <a:xfrm>
            <a:off x="8325299" y="5586616"/>
            <a:ext cx="209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11029"/>
                </a:solidFill>
                <a:effectLst/>
                <a:uLnTx/>
                <a:uFillTx/>
                <a:cs typeface="+mn-ea"/>
                <a:sym typeface="+mn-lt"/>
              </a:rPr>
              <a:t>8,500</a:t>
            </a:r>
          </a:p>
        </p:txBody>
      </p:sp>
      <p:sp>
        <p:nvSpPr>
          <p:cNvPr id="367" name="任意多边形: 形状 6">
            <a:extLst>
              <a:ext uri="{FF2B5EF4-FFF2-40B4-BE49-F238E27FC236}">
                <a16:creationId xmlns:a16="http://schemas.microsoft.com/office/drawing/2014/main" id="{D47A05C5-4A48-2C32-BEC3-8151B2328486}"/>
              </a:ext>
            </a:extLst>
          </p:cNvPr>
          <p:cNvSpPr/>
          <p:nvPr/>
        </p:nvSpPr>
        <p:spPr>
          <a:xfrm>
            <a:off x="10235161" y="5280660"/>
            <a:ext cx="495159" cy="539258"/>
          </a:xfrm>
          <a:custGeom>
            <a:avLst/>
            <a:gdLst>
              <a:gd name="connsiteX0" fmla="*/ 1238039 w 3142829"/>
              <a:gd name="connsiteY0" fmla="*/ 89328 h 3422732"/>
              <a:gd name="connsiteX1" fmla="*/ 1904789 w 3142829"/>
              <a:gd name="connsiteY1" fmla="*/ 89328 h 3422732"/>
              <a:gd name="connsiteX2" fmla="*/ 2809455 w 3142829"/>
              <a:gd name="connsiteY2" fmla="*/ 611635 h 3422732"/>
              <a:gd name="connsiteX3" fmla="*/ 3142830 w 3142829"/>
              <a:gd name="connsiteY3" fmla="*/ 1189063 h 3422732"/>
              <a:gd name="connsiteX4" fmla="*/ 3142830 w 3142829"/>
              <a:gd name="connsiteY4" fmla="*/ 2233669 h 3422732"/>
              <a:gd name="connsiteX5" fmla="*/ 2809455 w 3142829"/>
              <a:gd name="connsiteY5" fmla="*/ 2811094 h 3422732"/>
              <a:gd name="connsiteX6" fmla="*/ 1904789 w 3142829"/>
              <a:gd name="connsiteY6" fmla="*/ 3333407 h 3422732"/>
              <a:gd name="connsiteX7" fmla="*/ 1238039 w 3142829"/>
              <a:gd name="connsiteY7" fmla="*/ 3333407 h 3422732"/>
              <a:gd name="connsiteX8" fmla="*/ 333375 w 3142829"/>
              <a:gd name="connsiteY8" fmla="*/ 2811094 h 3422732"/>
              <a:gd name="connsiteX9" fmla="*/ 0 w 3142829"/>
              <a:gd name="connsiteY9" fmla="*/ 2233669 h 3422732"/>
              <a:gd name="connsiteX10" fmla="*/ 0 w 3142829"/>
              <a:gd name="connsiteY10" fmla="*/ 1189063 h 3422732"/>
              <a:gd name="connsiteX11" fmla="*/ 333375 w 3142829"/>
              <a:gd name="connsiteY11" fmla="*/ 611635 h 3422732"/>
              <a:gd name="connsiteX12" fmla="*/ 1238039 w 3142829"/>
              <a:gd name="connsiteY12" fmla="*/ 89328 h 342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42829" h="3422732">
                <a:moveTo>
                  <a:pt x="1238039" y="89328"/>
                </a:moveTo>
                <a:cubicBezTo>
                  <a:pt x="1444332" y="-29776"/>
                  <a:pt x="1698497" y="-29776"/>
                  <a:pt x="1904789" y="89328"/>
                </a:cubicBezTo>
                <a:lnTo>
                  <a:pt x="2809455" y="611635"/>
                </a:lnTo>
                <a:cubicBezTo>
                  <a:pt x="3015747" y="730738"/>
                  <a:pt x="3142830" y="950852"/>
                  <a:pt x="3142830" y="1189063"/>
                </a:cubicBezTo>
                <a:lnTo>
                  <a:pt x="3142830" y="2233669"/>
                </a:lnTo>
                <a:cubicBezTo>
                  <a:pt x="3142830" y="2471880"/>
                  <a:pt x="3015747" y="2691993"/>
                  <a:pt x="2809455" y="2811094"/>
                </a:cubicBezTo>
                <a:lnTo>
                  <a:pt x="1904789" y="3333407"/>
                </a:lnTo>
                <a:cubicBezTo>
                  <a:pt x="1698497" y="3452507"/>
                  <a:pt x="1444332" y="3452507"/>
                  <a:pt x="1238039" y="3333407"/>
                </a:cubicBezTo>
                <a:lnTo>
                  <a:pt x="333375" y="2811094"/>
                </a:lnTo>
                <a:cubicBezTo>
                  <a:pt x="127082" y="2691993"/>
                  <a:pt x="0" y="2471880"/>
                  <a:pt x="0" y="2233669"/>
                </a:cubicBezTo>
                <a:lnTo>
                  <a:pt x="0" y="1189063"/>
                </a:lnTo>
                <a:cubicBezTo>
                  <a:pt x="0" y="950852"/>
                  <a:pt x="127082" y="730738"/>
                  <a:pt x="333375" y="611635"/>
                </a:cubicBezTo>
                <a:lnTo>
                  <a:pt x="1238039" y="893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317500" dist="63500" dir="2700000" algn="tl" rotWithShape="0">
              <a:schemeClr val="accent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92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6" name="ppter.com 33">
            <a:hlinkClick r:id="rId2" tooltip="按住CTRL后鼠标点击即可打开"/>
            <a:extLst>
              <a:ext uri="{FF2B5EF4-FFF2-40B4-BE49-F238E27FC236}">
                <a16:creationId xmlns:a16="http://schemas.microsoft.com/office/drawing/2014/main" id="{3AFF1AB8-D214-7EE8-86D8-3B134FF34D78}"/>
              </a:ext>
            </a:extLst>
          </p:cNvPr>
          <p:cNvSpPr txBox="1">
            <a:spLocks/>
          </p:cNvSpPr>
          <p:nvPr/>
        </p:nvSpPr>
        <p:spPr>
          <a:xfrm>
            <a:off x="10753218" y="6634258"/>
            <a:ext cx="13216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dist">
              <a:defRPr sz="1000">
                <a:solidFill>
                  <a:schemeClr val="bg1">
                    <a:lumMod val="85000"/>
                    <a:alpha val="50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rPr>
              <a:t>www.pptcool.com</a:t>
            </a:r>
          </a:p>
        </p:txBody>
      </p:sp>
      <p:sp>
        <p:nvSpPr>
          <p:cNvPr id="376" name="任意多边形: 形状 3">
            <a:extLst>
              <a:ext uri="{FF2B5EF4-FFF2-40B4-BE49-F238E27FC236}">
                <a16:creationId xmlns:a16="http://schemas.microsoft.com/office/drawing/2014/main" id="{45CA4F70-157A-8D7A-A719-7EE169D2EE62}"/>
              </a:ext>
            </a:extLst>
          </p:cNvPr>
          <p:cNvSpPr/>
          <p:nvPr/>
        </p:nvSpPr>
        <p:spPr>
          <a:xfrm>
            <a:off x="3726980" y="5413068"/>
            <a:ext cx="274844" cy="274443"/>
          </a:xfrm>
          <a:custGeom>
            <a:avLst/>
            <a:gdLst>
              <a:gd name="connsiteX0" fmla="*/ 305901 w 581459"/>
              <a:gd name="connsiteY0" fmla="*/ 309711 h 580612"/>
              <a:gd name="connsiteX1" fmla="*/ 332193 w 581459"/>
              <a:gd name="connsiteY1" fmla="*/ 324736 h 580612"/>
              <a:gd name="connsiteX2" fmla="*/ 340125 w 581459"/>
              <a:gd name="connsiteY2" fmla="*/ 348118 h 580612"/>
              <a:gd name="connsiteX3" fmla="*/ 330589 w 581459"/>
              <a:gd name="connsiteY3" fmla="*/ 374433 h 580612"/>
              <a:gd name="connsiteX4" fmla="*/ 305901 w 581459"/>
              <a:gd name="connsiteY4" fmla="*/ 388391 h 580612"/>
              <a:gd name="connsiteX5" fmla="*/ 276475 w 581459"/>
              <a:gd name="connsiteY5" fmla="*/ 173873 h 580612"/>
              <a:gd name="connsiteX6" fmla="*/ 276475 w 581459"/>
              <a:gd name="connsiteY6" fmla="*/ 243592 h 580612"/>
              <a:gd name="connsiteX7" fmla="*/ 256910 w 581459"/>
              <a:gd name="connsiteY7" fmla="*/ 228760 h 580612"/>
              <a:gd name="connsiteX8" fmla="*/ 250507 w 581459"/>
              <a:gd name="connsiteY8" fmla="*/ 208866 h 580612"/>
              <a:gd name="connsiteX9" fmla="*/ 257621 w 581459"/>
              <a:gd name="connsiteY9" fmla="*/ 187550 h 580612"/>
              <a:gd name="connsiteX10" fmla="*/ 276475 w 581459"/>
              <a:gd name="connsiteY10" fmla="*/ 173873 h 580612"/>
              <a:gd name="connsiteX11" fmla="*/ 276622 w 581459"/>
              <a:gd name="connsiteY11" fmla="*/ 109937 h 580612"/>
              <a:gd name="connsiteX12" fmla="*/ 276622 w 581459"/>
              <a:gd name="connsiteY12" fmla="*/ 129845 h 580612"/>
              <a:gd name="connsiteX13" fmla="*/ 220906 w 581459"/>
              <a:gd name="connsiteY13" fmla="*/ 155796 h 580612"/>
              <a:gd name="connsiteX14" fmla="*/ 200079 w 581459"/>
              <a:gd name="connsiteY14" fmla="*/ 211342 h 580612"/>
              <a:gd name="connsiteX15" fmla="*/ 218592 w 581459"/>
              <a:gd name="connsiteY15" fmla="*/ 266977 h 580612"/>
              <a:gd name="connsiteX16" fmla="*/ 276622 w 581459"/>
              <a:gd name="connsiteY16" fmla="*/ 301104 h 580612"/>
              <a:gd name="connsiteX17" fmla="*/ 276622 w 581459"/>
              <a:gd name="connsiteY17" fmla="*/ 385534 h 580612"/>
              <a:gd name="connsiteX18" fmla="*/ 256774 w 581459"/>
              <a:gd name="connsiteY18" fmla="*/ 368648 h 580612"/>
              <a:gd name="connsiteX19" fmla="*/ 244670 w 581459"/>
              <a:gd name="connsiteY19" fmla="*/ 340742 h 580612"/>
              <a:gd name="connsiteX20" fmla="*/ 191980 w 581459"/>
              <a:gd name="connsiteY20" fmla="*/ 346430 h 580612"/>
              <a:gd name="connsiteX21" fmla="*/ 219838 w 581459"/>
              <a:gd name="connsiteY21" fmla="*/ 407930 h 580612"/>
              <a:gd name="connsiteX22" fmla="*/ 276622 w 581459"/>
              <a:gd name="connsiteY22" fmla="*/ 433882 h 580612"/>
              <a:gd name="connsiteX23" fmla="*/ 276622 w 581459"/>
              <a:gd name="connsiteY23" fmla="*/ 470675 h 580612"/>
              <a:gd name="connsiteX24" fmla="*/ 305905 w 581459"/>
              <a:gd name="connsiteY24" fmla="*/ 470675 h 580612"/>
              <a:gd name="connsiteX25" fmla="*/ 305905 w 581459"/>
              <a:gd name="connsiteY25" fmla="*/ 432993 h 580612"/>
              <a:gd name="connsiteX26" fmla="*/ 367406 w 581459"/>
              <a:gd name="connsiteY26" fmla="*/ 402242 h 580612"/>
              <a:gd name="connsiteX27" fmla="*/ 389479 w 581459"/>
              <a:gd name="connsiteY27" fmla="*/ 340742 h 580612"/>
              <a:gd name="connsiteX28" fmla="*/ 371856 w 581459"/>
              <a:gd name="connsiteY28" fmla="*/ 287240 h 580612"/>
              <a:gd name="connsiteX29" fmla="*/ 305905 w 581459"/>
              <a:gd name="connsiteY29" fmla="*/ 253201 h 580612"/>
              <a:gd name="connsiteX30" fmla="*/ 305905 w 581459"/>
              <a:gd name="connsiteY30" fmla="*/ 174370 h 580612"/>
              <a:gd name="connsiteX31" fmla="*/ 330114 w 581459"/>
              <a:gd name="connsiteY31" fmla="*/ 206631 h 580612"/>
              <a:gd name="connsiteX32" fmla="*/ 381113 w 581459"/>
              <a:gd name="connsiteY32" fmla="*/ 199966 h 580612"/>
              <a:gd name="connsiteX33" fmla="*/ 356904 w 581459"/>
              <a:gd name="connsiteY33" fmla="*/ 151796 h 580612"/>
              <a:gd name="connsiteX34" fmla="*/ 305905 w 581459"/>
              <a:gd name="connsiteY34" fmla="*/ 129845 h 580612"/>
              <a:gd name="connsiteX35" fmla="*/ 305905 w 581459"/>
              <a:gd name="connsiteY35" fmla="*/ 109937 h 580612"/>
              <a:gd name="connsiteX36" fmla="*/ 290685 w 581459"/>
              <a:gd name="connsiteY36" fmla="*/ 0 h 580612"/>
              <a:gd name="connsiteX37" fmla="*/ 581459 w 581459"/>
              <a:gd name="connsiteY37" fmla="*/ 290262 h 580612"/>
              <a:gd name="connsiteX38" fmla="*/ 290685 w 581459"/>
              <a:gd name="connsiteY38" fmla="*/ 580612 h 580612"/>
              <a:gd name="connsiteX39" fmla="*/ 0 w 581459"/>
              <a:gd name="connsiteY39" fmla="*/ 290262 h 580612"/>
              <a:gd name="connsiteX40" fmla="*/ 290685 w 581459"/>
              <a:gd name="connsiteY40" fmla="*/ 0 h 58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81459" h="580612">
                <a:moveTo>
                  <a:pt x="305901" y="309711"/>
                </a:moveTo>
                <a:cubicBezTo>
                  <a:pt x="318022" y="313267"/>
                  <a:pt x="326667" y="318246"/>
                  <a:pt x="332193" y="324736"/>
                </a:cubicBezTo>
                <a:cubicBezTo>
                  <a:pt x="337541" y="331404"/>
                  <a:pt x="340125" y="339138"/>
                  <a:pt x="340125" y="348118"/>
                </a:cubicBezTo>
                <a:cubicBezTo>
                  <a:pt x="340125" y="358164"/>
                  <a:pt x="336917" y="366965"/>
                  <a:pt x="330589" y="374433"/>
                </a:cubicBezTo>
                <a:cubicBezTo>
                  <a:pt x="324172" y="381901"/>
                  <a:pt x="315972" y="386524"/>
                  <a:pt x="305901" y="388391"/>
                </a:cubicBezTo>
                <a:close/>
                <a:moveTo>
                  <a:pt x="276475" y="173873"/>
                </a:moveTo>
                <a:lnTo>
                  <a:pt x="276475" y="243592"/>
                </a:lnTo>
                <a:cubicBezTo>
                  <a:pt x="267759" y="239773"/>
                  <a:pt x="261179" y="234977"/>
                  <a:pt x="256910" y="228760"/>
                </a:cubicBezTo>
                <a:cubicBezTo>
                  <a:pt x="252641" y="222632"/>
                  <a:pt x="250507" y="215971"/>
                  <a:pt x="250507" y="208866"/>
                </a:cubicBezTo>
                <a:cubicBezTo>
                  <a:pt x="250507" y="201228"/>
                  <a:pt x="252908" y="193945"/>
                  <a:pt x="257621" y="187550"/>
                </a:cubicBezTo>
                <a:cubicBezTo>
                  <a:pt x="262424" y="181156"/>
                  <a:pt x="268649" y="176537"/>
                  <a:pt x="276475" y="173873"/>
                </a:cubicBezTo>
                <a:close/>
                <a:moveTo>
                  <a:pt x="276622" y="109937"/>
                </a:moveTo>
                <a:lnTo>
                  <a:pt x="276622" y="129845"/>
                </a:lnTo>
                <a:cubicBezTo>
                  <a:pt x="253481" y="132244"/>
                  <a:pt x="234791" y="140865"/>
                  <a:pt x="220906" y="155796"/>
                </a:cubicBezTo>
                <a:cubicBezTo>
                  <a:pt x="207022" y="170815"/>
                  <a:pt x="200079" y="189301"/>
                  <a:pt x="200079" y="211342"/>
                </a:cubicBezTo>
                <a:cubicBezTo>
                  <a:pt x="200079" y="233205"/>
                  <a:pt x="206221" y="251690"/>
                  <a:pt x="218592" y="266977"/>
                </a:cubicBezTo>
                <a:cubicBezTo>
                  <a:pt x="230874" y="282085"/>
                  <a:pt x="250277" y="293461"/>
                  <a:pt x="276622" y="301104"/>
                </a:cubicBezTo>
                <a:lnTo>
                  <a:pt x="276622" y="385534"/>
                </a:lnTo>
                <a:cubicBezTo>
                  <a:pt x="269235" y="381979"/>
                  <a:pt x="262738" y="376469"/>
                  <a:pt x="256774" y="368648"/>
                </a:cubicBezTo>
                <a:cubicBezTo>
                  <a:pt x="250811" y="360827"/>
                  <a:pt x="246806" y="351584"/>
                  <a:pt x="244670" y="340742"/>
                </a:cubicBezTo>
                <a:lnTo>
                  <a:pt x="191980" y="346430"/>
                </a:lnTo>
                <a:cubicBezTo>
                  <a:pt x="195985" y="373003"/>
                  <a:pt x="205420" y="393533"/>
                  <a:pt x="219838" y="407930"/>
                </a:cubicBezTo>
                <a:cubicBezTo>
                  <a:pt x="234346" y="422417"/>
                  <a:pt x="253303" y="431038"/>
                  <a:pt x="276622" y="433882"/>
                </a:cubicBezTo>
                <a:lnTo>
                  <a:pt x="276622" y="470675"/>
                </a:lnTo>
                <a:lnTo>
                  <a:pt x="305905" y="470675"/>
                </a:lnTo>
                <a:lnTo>
                  <a:pt x="305905" y="432993"/>
                </a:lnTo>
                <a:cubicBezTo>
                  <a:pt x="332161" y="429171"/>
                  <a:pt x="352632" y="418951"/>
                  <a:pt x="367406" y="402242"/>
                </a:cubicBezTo>
                <a:cubicBezTo>
                  <a:pt x="382092" y="385534"/>
                  <a:pt x="389479" y="365093"/>
                  <a:pt x="389479" y="340742"/>
                </a:cubicBezTo>
                <a:cubicBezTo>
                  <a:pt x="389479" y="318968"/>
                  <a:pt x="383605" y="301104"/>
                  <a:pt x="371856" y="287240"/>
                </a:cubicBezTo>
                <a:cubicBezTo>
                  <a:pt x="360286" y="273198"/>
                  <a:pt x="338213" y="262000"/>
                  <a:pt x="305905" y="253201"/>
                </a:cubicBezTo>
                <a:lnTo>
                  <a:pt x="305905" y="174370"/>
                </a:lnTo>
                <a:cubicBezTo>
                  <a:pt x="318988" y="179969"/>
                  <a:pt x="326999" y="190723"/>
                  <a:pt x="330114" y="206631"/>
                </a:cubicBezTo>
                <a:lnTo>
                  <a:pt x="381113" y="199966"/>
                </a:lnTo>
                <a:cubicBezTo>
                  <a:pt x="377731" y="179880"/>
                  <a:pt x="369631" y="163883"/>
                  <a:pt x="356904" y="151796"/>
                </a:cubicBezTo>
                <a:cubicBezTo>
                  <a:pt x="344354" y="139709"/>
                  <a:pt x="327266" y="132422"/>
                  <a:pt x="305905" y="129845"/>
                </a:cubicBezTo>
                <a:lnTo>
                  <a:pt x="305905" y="109937"/>
                </a:lnTo>
                <a:close/>
                <a:moveTo>
                  <a:pt x="290685" y="0"/>
                </a:moveTo>
                <a:cubicBezTo>
                  <a:pt x="451069" y="0"/>
                  <a:pt x="581459" y="130200"/>
                  <a:pt x="581459" y="290262"/>
                </a:cubicBezTo>
                <a:cubicBezTo>
                  <a:pt x="581459" y="450412"/>
                  <a:pt x="451069" y="580612"/>
                  <a:pt x="290685" y="580612"/>
                </a:cubicBezTo>
                <a:cubicBezTo>
                  <a:pt x="130390" y="580612"/>
                  <a:pt x="0" y="450412"/>
                  <a:pt x="0" y="290262"/>
                </a:cubicBezTo>
                <a:cubicBezTo>
                  <a:pt x="0" y="130200"/>
                  <a:pt x="130390" y="0"/>
                  <a:pt x="2906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377" name="任意多边形: 形状 2">
            <a:extLst>
              <a:ext uri="{FF2B5EF4-FFF2-40B4-BE49-F238E27FC236}">
                <a16:creationId xmlns:a16="http://schemas.microsoft.com/office/drawing/2014/main" id="{3DAC5E9A-D89F-D1CE-FDA6-A9254D2E3468}"/>
              </a:ext>
            </a:extLst>
          </p:cNvPr>
          <p:cNvSpPr/>
          <p:nvPr/>
        </p:nvSpPr>
        <p:spPr>
          <a:xfrm>
            <a:off x="7029948" y="5413068"/>
            <a:ext cx="274844" cy="274443"/>
          </a:xfrm>
          <a:custGeom>
            <a:avLst/>
            <a:gdLst>
              <a:gd name="connsiteX0" fmla="*/ 305901 w 581459"/>
              <a:gd name="connsiteY0" fmla="*/ 309711 h 580612"/>
              <a:gd name="connsiteX1" fmla="*/ 332193 w 581459"/>
              <a:gd name="connsiteY1" fmla="*/ 324736 h 580612"/>
              <a:gd name="connsiteX2" fmla="*/ 340125 w 581459"/>
              <a:gd name="connsiteY2" fmla="*/ 348118 h 580612"/>
              <a:gd name="connsiteX3" fmla="*/ 330589 w 581459"/>
              <a:gd name="connsiteY3" fmla="*/ 374433 h 580612"/>
              <a:gd name="connsiteX4" fmla="*/ 305901 w 581459"/>
              <a:gd name="connsiteY4" fmla="*/ 388391 h 580612"/>
              <a:gd name="connsiteX5" fmla="*/ 276475 w 581459"/>
              <a:gd name="connsiteY5" fmla="*/ 173873 h 580612"/>
              <a:gd name="connsiteX6" fmla="*/ 276475 w 581459"/>
              <a:gd name="connsiteY6" fmla="*/ 243592 h 580612"/>
              <a:gd name="connsiteX7" fmla="*/ 256910 w 581459"/>
              <a:gd name="connsiteY7" fmla="*/ 228760 h 580612"/>
              <a:gd name="connsiteX8" fmla="*/ 250507 w 581459"/>
              <a:gd name="connsiteY8" fmla="*/ 208866 h 580612"/>
              <a:gd name="connsiteX9" fmla="*/ 257621 w 581459"/>
              <a:gd name="connsiteY9" fmla="*/ 187550 h 580612"/>
              <a:gd name="connsiteX10" fmla="*/ 276475 w 581459"/>
              <a:gd name="connsiteY10" fmla="*/ 173873 h 580612"/>
              <a:gd name="connsiteX11" fmla="*/ 276622 w 581459"/>
              <a:gd name="connsiteY11" fmla="*/ 109937 h 580612"/>
              <a:gd name="connsiteX12" fmla="*/ 276622 w 581459"/>
              <a:gd name="connsiteY12" fmla="*/ 129845 h 580612"/>
              <a:gd name="connsiteX13" fmla="*/ 220906 w 581459"/>
              <a:gd name="connsiteY13" fmla="*/ 155796 h 580612"/>
              <a:gd name="connsiteX14" fmla="*/ 200079 w 581459"/>
              <a:gd name="connsiteY14" fmla="*/ 211342 h 580612"/>
              <a:gd name="connsiteX15" fmla="*/ 218592 w 581459"/>
              <a:gd name="connsiteY15" fmla="*/ 266977 h 580612"/>
              <a:gd name="connsiteX16" fmla="*/ 276622 w 581459"/>
              <a:gd name="connsiteY16" fmla="*/ 301104 h 580612"/>
              <a:gd name="connsiteX17" fmla="*/ 276622 w 581459"/>
              <a:gd name="connsiteY17" fmla="*/ 385534 h 580612"/>
              <a:gd name="connsiteX18" fmla="*/ 256774 w 581459"/>
              <a:gd name="connsiteY18" fmla="*/ 368648 h 580612"/>
              <a:gd name="connsiteX19" fmla="*/ 244670 w 581459"/>
              <a:gd name="connsiteY19" fmla="*/ 340742 h 580612"/>
              <a:gd name="connsiteX20" fmla="*/ 191980 w 581459"/>
              <a:gd name="connsiteY20" fmla="*/ 346430 h 580612"/>
              <a:gd name="connsiteX21" fmla="*/ 219838 w 581459"/>
              <a:gd name="connsiteY21" fmla="*/ 407930 h 580612"/>
              <a:gd name="connsiteX22" fmla="*/ 276622 w 581459"/>
              <a:gd name="connsiteY22" fmla="*/ 433882 h 580612"/>
              <a:gd name="connsiteX23" fmla="*/ 276622 w 581459"/>
              <a:gd name="connsiteY23" fmla="*/ 470675 h 580612"/>
              <a:gd name="connsiteX24" fmla="*/ 305905 w 581459"/>
              <a:gd name="connsiteY24" fmla="*/ 470675 h 580612"/>
              <a:gd name="connsiteX25" fmla="*/ 305905 w 581459"/>
              <a:gd name="connsiteY25" fmla="*/ 432993 h 580612"/>
              <a:gd name="connsiteX26" fmla="*/ 367406 w 581459"/>
              <a:gd name="connsiteY26" fmla="*/ 402242 h 580612"/>
              <a:gd name="connsiteX27" fmla="*/ 389479 w 581459"/>
              <a:gd name="connsiteY27" fmla="*/ 340742 h 580612"/>
              <a:gd name="connsiteX28" fmla="*/ 371856 w 581459"/>
              <a:gd name="connsiteY28" fmla="*/ 287240 h 580612"/>
              <a:gd name="connsiteX29" fmla="*/ 305905 w 581459"/>
              <a:gd name="connsiteY29" fmla="*/ 253201 h 580612"/>
              <a:gd name="connsiteX30" fmla="*/ 305905 w 581459"/>
              <a:gd name="connsiteY30" fmla="*/ 174370 h 580612"/>
              <a:gd name="connsiteX31" fmla="*/ 330114 w 581459"/>
              <a:gd name="connsiteY31" fmla="*/ 206631 h 580612"/>
              <a:gd name="connsiteX32" fmla="*/ 381113 w 581459"/>
              <a:gd name="connsiteY32" fmla="*/ 199966 h 580612"/>
              <a:gd name="connsiteX33" fmla="*/ 356904 w 581459"/>
              <a:gd name="connsiteY33" fmla="*/ 151796 h 580612"/>
              <a:gd name="connsiteX34" fmla="*/ 305905 w 581459"/>
              <a:gd name="connsiteY34" fmla="*/ 129845 h 580612"/>
              <a:gd name="connsiteX35" fmla="*/ 305905 w 581459"/>
              <a:gd name="connsiteY35" fmla="*/ 109937 h 580612"/>
              <a:gd name="connsiteX36" fmla="*/ 290685 w 581459"/>
              <a:gd name="connsiteY36" fmla="*/ 0 h 580612"/>
              <a:gd name="connsiteX37" fmla="*/ 581459 w 581459"/>
              <a:gd name="connsiteY37" fmla="*/ 290262 h 580612"/>
              <a:gd name="connsiteX38" fmla="*/ 290685 w 581459"/>
              <a:gd name="connsiteY38" fmla="*/ 580612 h 580612"/>
              <a:gd name="connsiteX39" fmla="*/ 0 w 581459"/>
              <a:gd name="connsiteY39" fmla="*/ 290262 h 580612"/>
              <a:gd name="connsiteX40" fmla="*/ 290685 w 581459"/>
              <a:gd name="connsiteY40" fmla="*/ 0 h 58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81459" h="580612">
                <a:moveTo>
                  <a:pt x="305901" y="309711"/>
                </a:moveTo>
                <a:cubicBezTo>
                  <a:pt x="318022" y="313267"/>
                  <a:pt x="326667" y="318246"/>
                  <a:pt x="332193" y="324736"/>
                </a:cubicBezTo>
                <a:cubicBezTo>
                  <a:pt x="337541" y="331404"/>
                  <a:pt x="340125" y="339138"/>
                  <a:pt x="340125" y="348118"/>
                </a:cubicBezTo>
                <a:cubicBezTo>
                  <a:pt x="340125" y="358164"/>
                  <a:pt x="336917" y="366965"/>
                  <a:pt x="330589" y="374433"/>
                </a:cubicBezTo>
                <a:cubicBezTo>
                  <a:pt x="324172" y="381901"/>
                  <a:pt x="315972" y="386524"/>
                  <a:pt x="305901" y="388391"/>
                </a:cubicBezTo>
                <a:close/>
                <a:moveTo>
                  <a:pt x="276475" y="173873"/>
                </a:moveTo>
                <a:lnTo>
                  <a:pt x="276475" y="243592"/>
                </a:lnTo>
                <a:cubicBezTo>
                  <a:pt x="267759" y="239773"/>
                  <a:pt x="261179" y="234977"/>
                  <a:pt x="256910" y="228760"/>
                </a:cubicBezTo>
                <a:cubicBezTo>
                  <a:pt x="252641" y="222632"/>
                  <a:pt x="250507" y="215971"/>
                  <a:pt x="250507" y="208866"/>
                </a:cubicBezTo>
                <a:cubicBezTo>
                  <a:pt x="250507" y="201228"/>
                  <a:pt x="252908" y="193945"/>
                  <a:pt x="257621" y="187550"/>
                </a:cubicBezTo>
                <a:cubicBezTo>
                  <a:pt x="262424" y="181156"/>
                  <a:pt x="268649" y="176537"/>
                  <a:pt x="276475" y="173873"/>
                </a:cubicBezTo>
                <a:close/>
                <a:moveTo>
                  <a:pt x="276622" y="109937"/>
                </a:moveTo>
                <a:lnTo>
                  <a:pt x="276622" y="129845"/>
                </a:lnTo>
                <a:cubicBezTo>
                  <a:pt x="253481" y="132244"/>
                  <a:pt x="234791" y="140865"/>
                  <a:pt x="220906" y="155796"/>
                </a:cubicBezTo>
                <a:cubicBezTo>
                  <a:pt x="207022" y="170815"/>
                  <a:pt x="200079" y="189301"/>
                  <a:pt x="200079" y="211342"/>
                </a:cubicBezTo>
                <a:cubicBezTo>
                  <a:pt x="200079" y="233205"/>
                  <a:pt x="206221" y="251690"/>
                  <a:pt x="218592" y="266977"/>
                </a:cubicBezTo>
                <a:cubicBezTo>
                  <a:pt x="230874" y="282085"/>
                  <a:pt x="250277" y="293461"/>
                  <a:pt x="276622" y="301104"/>
                </a:cubicBezTo>
                <a:lnTo>
                  <a:pt x="276622" y="385534"/>
                </a:lnTo>
                <a:cubicBezTo>
                  <a:pt x="269235" y="381979"/>
                  <a:pt x="262738" y="376469"/>
                  <a:pt x="256774" y="368648"/>
                </a:cubicBezTo>
                <a:cubicBezTo>
                  <a:pt x="250811" y="360827"/>
                  <a:pt x="246806" y="351584"/>
                  <a:pt x="244670" y="340742"/>
                </a:cubicBezTo>
                <a:lnTo>
                  <a:pt x="191980" y="346430"/>
                </a:lnTo>
                <a:cubicBezTo>
                  <a:pt x="195985" y="373003"/>
                  <a:pt x="205420" y="393533"/>
                  <a:pt x="219838" y="407930"/>
                </a:cubicBezTo>
                <a:cubicBezTo>
                  <a:pt x="234346" y="422417"/>
                  <a:pt x="253303" y="431038"/>
                  <a:pt x="276622" y="433882"/>
                </a:cubicBezTo>
                <a:lnTo>
                  <a:pt x="276622" y="470675"/>
                </a:lnTo>
                <a:lnTo>
                  <a:pt x="305905" y="470675"/>
                </a:lnTo>
                <a:lnTo>
                  <a:pt x="305905" y="432993"/>
                </a:lnTo>
                <a:cubicBezTo>
                  <a:pt x="332161" y="429171"/>
                  <a:pt x="352632" y="418951"/>
                  <a:pt x="367406" y="402242"/>
                </a:cubicBezTo>
                <a:cubicBezTo>
                  <a:pt x="382092" y="385534"/>
                  <a:pt x="389479" y="365093"/>
                  <a:pt x="389479" y="340742"/>
                </a:cubicBezTo>
                <a:cubicBezTo>
                  <a:pt x="389479" y="318968"/>
                  <a:pt x="383605" y="301104"/>
                  <a:pt x="371856" y="287240"/>
                </a:cubicBezTo>
                <a:cubicBezTo>
                  <a:pt x="360286" y="273198"/>
                  <a:pt x="338213" y="262000"/>
                  <a:pt x="305905" y="253201"/>
                </a:cubicBezTo>
                <a:lnTo>
                  <a:pt x="305905" y="174370"/>
                </a:lnTo>
                <a:cubicBezTo>
                  <a:pt x="318988" y="179969"/>
                  <a:pt x="326999" y="190723"/>
                  <a:pt x="330114" y="206631"/>
                </a:cubicBezTo>
                <a:lnTo>
                  <a:pt x="381113" y="199966"/>
                </a:lnTo>
                <a:cubicBezTo>
                  <a:pt x="377731" y="179880"/>
                  <a:pt x="369631" y="163883"/>
                  <a:pt x="356904" y="151796"/>
                </a:cubicBezTo>
                <a:cubicBezTo>
                  <a:pt x="344354" y="139709"/>
                  <a:pt x="327266" y="132422"/>
                  <a:pt x="305905" y="129845"/>
                </a:cubicBezTo>
                <a:lnTo>
                  <a:pt x="305905" y="109937"/>
                </a:lnTo>
                <a:close/>
                <a:moveTo>
                  <a:pt x="290685" y="0"/>
                </a:moveTo>
                <a:cubicBezTo>
                  <a:pt x="451069" y="0"/>
                  <a:pt x="581459" y="130200"/>
                  <a:pt x="581459" y="290262"/>
                </a:cubicBezTo>
                <a:cubicBezTo>
                  <a:pt x="581459" y="450412"/>
                  <a:pt x="451069" y="580612"/>
                  <a:pt x="290685" y="580612"/>
                </a:cubicBezTo>
                <a:cubicBezTo>
                  <a:pt x="130390" y="580612"/>
                  <a:pt x="0" y="450412"/>
                  <a:pt x="0" y="290262"/>
                </a:cubicBezTo>
                <a:cubicBezTo>
                  <a:pt x="0" y="130200"/>
                  <a:pt x="130390" y="0"/>
                  <a:pt x="2906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378" name="任意多边形: 形状 1">
            <a:extLst>
              <a:ext uri="{FF2B5EF4-FFF2-40B4-BE49-F238E27FC236}">
                <a16:creationId xmlns:a16="http://schemas.microsoft.com/office/drawing/2014/main" id="{ED22295E-6878-D504-E5FB-EDE9CF4C54D9}"/>
              </a:ext>
            </a:extLst>
          </p:cNvPr>
          <p:cNvSpPr/>
          <p:nvPr/>
        </p:nvSpPr>
        <p:spPr>
          <a:xfrm>
            <a:off x="10345318" y="5413068"/>
            <a:ext cx="274844" cy="274443"/>
          </a:xfrm>
          <a:custGeom>
            <a:avLst/>
            <a:gdLst>
              <a:gd name="connsiteX0" fmla="*/ 305901 w 581459"/>
              <a:gd name="connsiteY0" fmla="*/ 309711 h 580612"/>
              <a:gd name="connsiteX1" fmla="*/ 332193 w 581459"/>
              <a:gd name="connsiteY1" fmla="*/ 324736 h 580612"/>
              <a:gd name="connsiteX2" fmla="*/ 340125 w 581459"/>
              <a:gd name="connsiteY2" fmla="*/ 348118 h 580612"/>
              <a:gd name="connsiteX3" fmla="*/ 330589 w 581459"/>
              <a:gd name="connsiteY3" fmla="*/ 374433 h 580612"/>
              <a:gd name="connsiteX4" fmla="*/ 305901 w 581459"/>
              <a:gd name="connsiteY4" fmla="*/ 388391 h 580612"/>
              <a:gd name="connsiteX5" fmla="*/ 276475 w 581459"/>
              <a:gd name="connsiteY5" fmla="*/ 173873 h 580612"/>
              <a:gd name="connsiteX6" fmla="*/ 276475 w 581459"/>
              <a:gd name="connsiteY6" fmla="*/ 243592 h 580612"/>
              <a:gd name="connsiteX7" fmla="*/ 256910 w 581459"/>
              <a:gd name="connsiteY7" fmla="*/ 228760 h 580612"/>
              <a:gd name="connsiteX8" fmla="*/ 250507 w 581459"/>
              <a:gd name="connsiteY8" fmla="*/ 208866 h 580612"/>
              <a:gd name="connsiteX9" fmla="*/ 257621 w 581459"/>
              <a:gd name="connsiteY9" fmla="*/ 187550 h 580612"/>
              <a:gd name="connsiteX10" fmla="*/ 276475 w 581459"/>
              <a:gd name="connsiteY10" fmla="*/ 173873 h 580612"/>
              <a:gd name="connsiteX11" fmla="*/ 276622 w 581459"/>
              <a:gd name="connsiteY11" fmla="*/ 109937 h 580612"/>
              <a:gd name="connsiteX12" fmla="*/ 276622 w 581459"/>
              <a:gd name="connsiteY12" fmla="*/ 129845 h 580612"/>
              <a:gd name="connsiteX13" fmla="*/ 220906 w 581459"/>
              <a:gd name="connsiteY13" fmla="*/ 155796 h 580612"/>
              <a:gd name="connsiteX14" fmla="*/ 200079 w 581459"/>
              <a:gd name="connsiteY14" fmla="*/ 211342 h 580612"/>
              <a:gd name="connsiteX15" fmla="*/ 218592 w 581459"/>
              <a:gd name="connsiteY15" fmla="*/ 266977 h 580612"/>
              <a:gd name="connsiteX16" fmla="*/ 276622 w 581459"/>
              <a:gd name="connsiteY16" fmla="*/ 301104 h 580612"/>
              <a:gd name="connsiteX17" fmla="*/ 276622 w 581459"/>
              <a:gd name="connsiteY17" fmla="*/ 385534 h 580612"/>
              <a:gd name="connsiteX18" fmla="*/ 256774 w 581459"/>
              <a:gd name="connsiteY18" fmla="*/ 368648 h 580612"/>
              <a:gd name="connsiteX19" fmla="*/ 244670 w 581459"/>
              <a:gd name="connsiteY19" fmla="*/ 340742 h 580612"/>
              <a:gd name="connsiteX20" fmla="*/ 191980 w 581459"/>
              <a:gd name="connsiteY20" fmla="*/ 346430 h 580612"/>
              <a:gd name="connsiteX21" fmla="*/ 219838 w 581459"/>
              <a:gd name="connsiteY21" fmla="*/ 407930 h 580612"/>
              <a:gd name="connsiteX22" fmla="*/ 276622 w 581459"/>
              <a:gd name="connsiteY22" fmla="*/ 433882 h 580612"/>
              <a:gd name="connsiteX23" fmla="*/ 276622 w 581459"/>
              <a:gd name="connsiteY23" fmla="*/ 470675 h 580612"/>
              <a:gd name="connsiteX24" fmla="*/ 305905 w 581459"/>
              <a:gd name="connsiteY24" fmla="*/ 470675 h 580612"/>
              <a:gd name="connsiteX25" fmla="*/ 305905 w 581459"/>
              <a:gd name="connsiteY25" fmla="*/ 432993 h 580612"/>
              <a:gd name="connsiteX26" fmla="*/ 367406 w 581459"/>
              <a:gd name="connsiteY26" fmla="*/ 402242 h 580612"/>
              <a:gd name="connsiteX27" fmla="*/ 389479 w 581459"/>
              <a:gd name="connsiteY27" fmla="*/ 340742 h 580612"/>
              <a:gd name="connsiteX28" fmla="*/ 371856 w 581459"/>
              <a:gd name="connsiteY28" fmla="*/ 287240 h 580612"/>
              <a:gd name="connsiteX29" fmla="*/ 305905 w 581459"/>
              <a:gd name="connsiteY29" fmla="*/ 253201 h 580612"/>
              <a:gd name="connsiteX30" fmla="*/ 305905 w 581459"/>
              <a:gd name="connsiteY30" fmla="*/ 174370 h 580612"/>
              <a:gd name="connsiteX31" fmla="*/ 330114 w 581459"/>
              <a:gd name="connsiteY31" fmla="*/ 206631 h 580612"/>
              <a:gd name="connsiteX32" fmla="*/ 381113 w 581459"/>
              <a:gd name="connsiteY32" fmla="*/ 199966 h 580612"/>
              <a:gd name="connsiteX33" fmla="*/ 356904 w 581459"/>
              <a:gd name="connsiteY33" fmla="*/ 151796 h 580612"/>
              <a:gd name="connsiteX34" fmla="*/ 305905 w 581459"/>
              <a:gd name="connsiteY34" fmla="*/ 129845 h 580612"/>
              <a:gd name="connsiteX35" fmla="*/ 305905 w 581459"/>
              <a:gd name="connsiteY35" fmla="*/ 109937 h 580612"/>
              <a:gd name="connsiteX36" fmla="*/ 290685 w 581459"/>
              <a:gd name="connsiteY36" fmla="*/ 0 h 580612"/>
              <a:gd name="connsiteX37" fmla="*/ 581459 w 581459"/>
              <a:gd name="connsiteY37" fmla="*/ 290262 h 580612"/>
              <a:gd name="connsiteX38" fmla="*/ 290685 w 581459"/>
              <a:gd name="connsiteY38" fmla="*/ 580612 h 580612"/>
              <a:gd name="connsiteX39" fmla="*/ 0 w 581459"/>
              <a:gd name="connsiteY39" fmla="*/ 290262 h 580612"/>
              <a:gd name="connsiteX40" fmla="*/ 290685 w 581459"/>
              <a:gd name="connsiteY40" fmla="*/ 0 h 58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81459" h="580612">
                <a:moveTo>
                  <a:pt x="305901" y="309711"/>
                </a:moveTo>
                <a:cubicBezTo>
                  <a:pt x="318022" y="313267"/>
                  <a:pt x="326667" y="318246"/>
                  <a:pt x="332193" y="324736"/>
                </a:cubicBezTo>
                <a:cubicBezTo>
                  <a:pt x="337541" y="331404"/>
                  <a:pt x="340125" y="339138"/>
                  <a:pt x="340125" y="348118"/>
                </a:cubicBezTo>
                <a:cubicBezTo>
                  <a:pt x="340125" y="358164"/>
                  <a:pt x="336917" y="366965"/>
                  <a:pt x="330589" y="374433"/>
                </a:cubicBezTo>
                <a:cubicBezTo>
                  <a:pt x="324172" y="381901"/>
                  <a:pt x="315972" y="386524"/>
                  <a:pt x="305901" y="388391"/>
                </a:cubicBezTo>
                <a:close/>
                <a:moveTo>
                  <a:pt x="276475" y="173873"/>
                </a:moveTo>
                <a:lnTo>
                  <a:pt x="276475" y="243592"/>
                </a:lnTo>
                <a:cubicBezTo>
                  <a:pt x="267759" y="239773"/>
                  <a:pt x="261179" y="234977"/>
                  <a:pt x="256910" y="228760"/>
                </a:cubicBezTo>
                <a:cubicBezTo>
                  <a:pt x="252641" y="222632"/>
                  <a:pt x="250507" y="215971"/>
                  <a:pt x="250507" y="208866"/>
                </a:cubicBezTo>
                <a:cubicBezTo>
                  <a:pt x="250507" y="201228"/>
                  <a:pt x="252908" y="193945"/>
                  <a:pt x="257621" y="187550"/>
                </a:cubicBezTo>
                <a:cubicBezTo>
                  <a:pt x="262424" y="181156"/>
                  <a:pt x="268649" y="176537"/>
                  <a:pt x="276475" y="173873"/>
                </a:cubicBezTo>
                <a:close/>
                <a:moveTo>
                  <a:pt x="276622" y="109937"/>
                </a:moveTo>
                <a:lnTo>
                  <a:pt x="276622" y="129845"/>
                </a:lnTo>
                <a:cubicBezTo>
                  <a:pt x="253481" y="132244"/>
                  <a:pt x="234791" y="140865"/>
                  <a:pt x="220906" y="155796"/>
                </a:cubicBezTo>
                <a:cubicBezTo>
                  <a:pt x="207022" y="170815"/>
                  <a:pt x="200079" y="189301"/>
                  <a:pt x="200079" y="211342"/>
                </a:cubicBezTo>
                <a:cubicBezTo>
                  <a:pt x="200079" y="233205"/>
                  <a:pt x="206221" y="251690"/>
                  <a:pt x="218592" y="266977"/>
                </a:cubicBezTo>
                <a:cubicBezTo>
                  <a:pt x="230874" y="282085"/>
                  <a:pt x="250277" y="293461"/>
                  <a:pt x="276622" y="301104"/>
                </a:cubicBezTo>
                <a:lnTo>
                  <a:pt x="276622" y="385534"/>
                </a:lnTo>
                <a:cubicBezTo>
                  <a:pt x="269235" y="381979"/>
                  <a:pt x="262738" y="376469"/>
                  <a:pt x="256774" y="368648"/>
                </a:cubicBezTo>
                <a:cubicBezTo>
                  <a:pt x="250811" y="360827"/>
                  <a:pt x="246806" y="351584"/>
                  <a:pt x="244670" y="340742"/>
                </a:cubicBezTo>
                <a:lnTo>
                  <a:pt x="191980" y="346430"/>
                </a:lnTo>
                <a:cubicBezTo>
                  <a:pt x="195985" y="373003"/>
                  <a:pt x="205420" y="393533"/>
                  <a:pt x="219838" y="407930"/>
                </a:cubicBezTo>
                <a:cubicBezTo>
                  <a:pt x="234346" y="422417"/>
                  <a:pt x="253303" y="431038"/>
                  <a:pt x="276622" y="433882"/>
                </a:cubicBezTo>
                <a:lnTo>
                  <a:pt x="276622" y="470675"/>
                </a:lnTo>
                <a:lnTo>
                  <a:pt x="305905" y="470675"/>
                </a:lnTo>
                <a:lnTo>
                  <a:pt x="305905" y="432993"/>
                </a:lnTo>
                <a:cubicBezTo>
                  <a:pt x="332161" y="429171"/>
                  <a:pt x="352632" y="418951"/>
                  <a:pt x="367406" y="402242"/>
                </a:cubicBezTo>
                <a:cubicBezTo>
                  <a:pt x="382092" y="385534"/>
                  <a:pt x="389479" y="365093"/>
                  <a:pt x="389479" y="340742"/>
                </a:cubicBezTo>
                <a:cubicBezTo>
                  <a:pt x="389479" y="318968"/>
                  <a:pt x="383605" y="301104"/>
                  <a:pt x="371856" y="287240"/>
                </a:cubicBezTo>
                <a:cubicBezTo>
                  <a:pt x="360286" y="273198"/>
                  <a:pt x="338213" y="262000"/>
                  <a:pt x="305905" y="253201"/>
                </a:cubicBezTo>
                <a:lnTo>
                  <a:pt x="305905" y="174370"/>
                </a:lnTo>
                <a:cubicBezTo>
                  <a:pt x="318988" y="179969"/>
                  <a:pt x="326999" y="190723"/>
                  <a:pt x="330114" y="206631"/>
                </a:cubicBezTo>
                <a:lnTo>
                  <a:pt x="381113" y="199966"/>
                </a:lnTo>
                <a:cubicBezTo>
                  <a:pt x="377731" y="179880"/>
                  <a:pt x="369631" y="163883"/>
                  <a:pt x="356904" y="151796"/>
                </a:cubicBezTo>
                <a:cubicBezTo>
                  <a:pt x="344354" y="139709"/>
                  <a:pt x="327266" y="132422"/>
                  <a:pt x="305905" y="129845"/>
                </a:cubicBezTo>
                <a:lnTo>
                  <a:pt x="305905" y="109937"/>
                </a:lnTo>
                <a:close/>
                <a:moveTo>
                  <a:pt x="290685" y="0"/>
                </a:moveTo>
                <a:cubicBezTo>
                  <a:pt x="451069" y="0"/>
                  <a:pt x="581459" y="130200"/>
                  <a:pt x="581459" y="290262"/>
                </a:cubicBezTo>
                <a:cubicBezTo>
                  <a:pt x="581459" y="450412"/>
                  <a:pt x="451069" y="580612"/>
                  <a:pt x="290685" y="580612"/>
                </a:cubicBezTo>
                <a:cubicBezTo>
                  <a:pt x="130390" y="580612"/>
                  <a:pt x="0" y="450412"/>
                  <a:pt x="0" y="290262"/>
                </a:cubicBezTo>
                <a:cubicBezTo>
                  <a:pt x="0" y="130200"/>
                  <a:pt x="130390" y="0"/>
                  <a:pt x="2906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61366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1ad1ce63-88fb-4da5-a908-374d9086291c&quot;,&quot;Name&quot;:null,&quot;Kind&quot;:&quot;Custom&quot;,&quot;OldGuidesSetting&quot;:{&quot;HeaderHeight&quot;:0.0,&quot;FooterHeight&quot;:0.0,&quot;SideMargin&quot;:0.0,&quot;TopMargin&quot;:0.0,&quot;BottomMargin&quot;:0.0,&quot;IntervalMargin&quot;:0.0}}"/>
</p:tagLst>
</file>

<file path=ppt/theme/theme1.xml><?xml version="1.0" encoding="utf-8"?>
<a:theme xmlns:a="http://schemas.openxmlformats.org/drawingml/2006/main" name="浅蓝">
  <a:themeElements>
    <a:clrScheme name="自定义 329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097FE"/>
      </a:accent1>
      <a:accent2>
        <a:srgbClr val="0DC0FF"/>
      </a:accent2>
      <a:accent3>
        <a:srgbClr val="4BB6FF"/>
      </a:accent3>
      <a:accent4>
        <a:srgbClr val="6DD9FF"/>
      </a:accent4>
      <a:accent5>
        <a:srgbClr val="7F7F7F"/>
      </a:accent5>
      <a:accent6>
        <a:srgbClr val="BFBFBF"/>
      </a:accent6>
      <a:hlink>
        <a:srgbClr val="4472C4"/>
      </a:hlink>
      <a:folHlink>
        <a:srgbClr val="BFBFBF"/>
      </a:folHlink>
    </a:clrScheme>
    <a:fontScheme name="版式库改进字体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浅蓝" id="{27829260-4E87-447A-9D1F-3002E8930A8B}" vid="{24756370-6868-45C1-9011-11374BEE410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02浅蓝</Template>
  <TotalTime>32765</TotalTime>
  <Words>32</Words>
  <Application>Microsoft Office PowerPoint</Application>
  <PresentationFormat>宽屏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微软雅黑</vt:lpstr>
      <vt:lpstr>Arial</vt:lpstr>
      <vt:lpstr>浅蓝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www.pptcool.com</dc:creator>
  <cp:lastModifiedBy>Chris Green</cp:lastModifiedBy>
  <cp:revision>537</cp:revision>
  <dcterms:created xsi:type="dcterms:W3CDTF">2021-12-15T15:51:29Z</dcterms:created>
  <dcterms:modified xsi:type="dcterms:W3CDTF">2024-09-27T06:53:55Z</dcterms:modified>
</cp:coreProperties>
</file>