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3"/>
  </p:notesMasterIdLst>
  <p:sldIdLst>
    <p:sldId id="433" r:id="rId2"/>
  </p:sldIdLst>
  <p:sldSz cx="12192000" cy="6858000"/>
  <p:notesSz cx="6858000" cy="9144000"/>
  <p:custDataLst>
    <p:tags r:id="rId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3906" userDrawn="1">
          <p15:clr>
            <a:srgbClr val="A4A3A4"/>
          </p15:clr>
        </p15:guide>
        <p15:guide id="3" pos="499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E1DE"/>
    <a:srgbClr val="C9512E"/>
    <a:srgbClr val="2B6CD6"/>
    <a:srgbClr val="225AB5"/>
    <a:srgbClr val="1F54AB"/>
    <a:srgbClr val="69A1DD"/>
    <a:srgbClr val="6A81F0"/>
    <a:srgbClr val="375DE1"/>
    <a:srgbClr val="93B5EC"/>
    <a:srgbClr val="36343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224" autoAdjust="0"/>
    <p:restoredTop sz="95358" autoAdjust="0"/>
  </p:normalViewPr>
  <p:slideViewPr>
    <p:cSldViewPr snapToGrid="0">
      <p:cViewPr varScale="1">
        <p:scale>
          <a:sx n="101" d="100"/>
          <a:sy n="101" d="100"/>
        </p:scale>
        <p:origin x="144" y="102"/>
      </p:cViewPr>
      <p:guideLst>
        <p:guide orient="horz" pos="3906"/>
        <p:guide pos="4997"/>
      </p:guideLst>
    </p:cSldViewPr>
  </p:slideViewPr>
  <p:outlineViewPr>
    <p:cViewPr>
      <p:scale>
        <a:sx n="33" d="100"/>
        <a:sy n="33" d="100"/>
      </p:scale>
      <p:origin x="0" y="-7392"/>
    </p:cViewPr>
  </p:outlineViewPr>
  <p:notesTextViewPr>
    <p:cViewPr>
      <p:scale>
        <a:sx n="1" d="1"/>
        <a:sy n="1" d="1"/>
      </p:scale>
      <p:origin x="0" y="0"/>
    </p:cViewPr>
  </p:notesTextViewPr>
  <p:sorterViewPr>
    <p:cViewPr varScale="1">
      <p:scale>
        <a:sx n="1" d="1"/>
        <a:sy n="1" d="1"/>
      </p:scale>
      <p:origin x="0" y="-93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pitchFamily="34" charset="-122"/>
                <a:ea typeface="微软雅黑" panose="020B0503020204020204" pitchFamily="34" charset="-122"/>
              </a:defRPr>
            </a:lvl1pPr>
          </a:lstStyle>
          <a:p>
            <a:endParaRPr lang="zh-CN" altLang="en-US" dirty="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pitchFamily="34" charset="-122"/>
                <a:ea typeface="微软雅黑" panose="020B0503020204020204" pitchFamily="34" charset="-122"/>
              </a:defRPr>
            </a:lvl1pPr>
          </a:lstStyle>
          <a:p>
            <a:fld id="{87F3DBA3-54B8-47DB-88AD-06A247D6492C}" type="datetimeFigureOut">
              <a:rPr lang="zh-CN" altLang="en-US" smtClean="0"/>
              <a:pPr/>
              <a:t>2024/9/27</a:t>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pitchFamily="34" charset="-122"/>
                <a:ea typeface="微软雅黑" panose="020B0503020204020204" pitchFamily="34"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pitchFamily="34" charset="-122"/>
                <a:ea typeface="微软雅黑" panose="020B0503020204020204" pitchFamily="34" charset="-122"/>
              </a:defRPr>
            </a:lvl1pPr>
          </a:lstStyle>
          <a:p>
            <a:fld id="{E6C5728B-7B14-44CE-ABF5-CD3185968308}" type="slidenum">
              <a:rPr lang="zh-CN" altLang="en-US" smtClean="0"/>
              <a:pPr/>
              <a:t>‹#›</a:t>
            </a:fld>
            <a:endParaRPr lang="zh-CN" altLang="en-US" dirty="0"/>
          </a:p>
        </p:txBody>
      </p:sp>
    </p:spTree>
    <p:extLst>
      <p:ext uri="{BB962C8B-B14F-4D97-AF65-F5344CB8AC3E}">
        <p14:creationId xmlns:p14="http://schemas.microsoft.com/office/powerpoint/2010/main" val="1706325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1pPr>
    <a:lvl2pPr marL="4572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2pPr>
    <a:lvl3pPr marL="9144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3pPr>
    <a:lvl4pPr marL="13716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4pPr>
    <a:lvl5pPr marL="18288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166250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92779D14-A5A8-4096-9ED4-2E01EFDC3B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A65DB5B1-2491-4C1E-901B-E73887832E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D54F682F-5B85-4D18-AEA6-6BB2DBFBE5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50EA74-D121-4FDC-AF45-C6C7AC9B0DEE}" type="datetimeFigureOut">
              <a:rPr lang="zh-CN" altLang="en-US" smtClean="0"/>
              <a:t>2024/9/27</a:t>
            </a:fld>
            <a:endParaRPr lang="zh-CN" altLang="en-US"/>
          </a:p>
        </p:txBody>
      </p:sp>
      <p:sp>
        <p:nvSpPr>
          <p:cNvPr id="5" name="页脚占位符 4">
            <a:extLst>
              <a:ext uri="{FF2B5EF4-FFF2-40B4-BE49-F238E27FC236}">
                <a16:creationId xmlns:a16="http://schemas.microsoft.com/office/drawing/2014/main" id="{1FD56B67-F5E4-4A46-86EF-BA90DB32C8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FBB3CE1F-120E-4786-AF61-557AD9CE28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9AEDB-6298-42F8-97C4-EC772F90613C}" type="slidenum">
              <a:rPr lang="zh-CN" altLang="en-US" smtClean="0"/>
              <a:t>‹#›</a:t>
            </a:fld>
            <a:endParaRPr lang="zh-CN" altLang="en-US"/>
          </a:p>
        </p:txBody>
      </p:sp>
      <p:sp>
        <p:nvSpPr>
          <p:cNvPr id="7" name="页面-上">
            <a:extLst>
              <a:ext uri="{FF2B5EF4-FFF2-40B4-BE49-F238E27FC236}">
                <a16:creationId xmlns:a16="http://schemas.microsoft.com/office/drawing/2014/main" id="{9C8BAEA1-8183-036D-F448-36B0F635F3EA}"/>
              </a:ext>
            </a:extLst>
          </p:cNvPr>
          <p:cNvSpPr/>
          <p:nvPr userDrawn="1"/>
        </p:nvSpPr>
        <p:spPr>
          <a:xfrm>
            <a:off x="5778500" y="-22860000"/>
            <a:ext cx="635000" cy="635000"/>
          </a:xfrm>
          <a:prstGeom prst="ellipse">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页面-下">
            <a:extLst>
              <a:ext uri="{FF2B5EF4-FFF2-40B4-BE49-F238E27FC236}">
                <a16:creationId xmlns:a16="http://schemas.microsoft.com/office/drawing/2014/main" id="{77F3642B-6A06-2E4E-D26C-280498DC0A2F}"/>
              </a:ext>
            </a:extLst>
          </p:cNvPr>
          <p:cNvSpPr/>
          <p:nvPr userDrawn="1"/>
        </p:nvSpPr>
        <p:spPr>
          <a:xfrm>
            <a:off x="5778500" y="22860000"/>
            <a:ext cx="635000" cy="635000"/>
          </a:xfrm>
          <a:prstGeom prst="ellipse">
            <a:avLst/>
          </a:prstGeom>
          <a:noFill/>
          <a:ln>
            <a:noFill/>
          </a:ln>
          <a:extLst>
            <a:ext uri="{909E8E84-426E-40DD-AFC4-6F175D3DCCD1}">
              <a14:hiddenFill xmlns:a14="http://schemas.microsoft.com/office/drawing/2010/main">
                <a:solidFill>
                  <a:srgbClr val="FF000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页面-上">
            <a:extLst>
              <a:ext uri="{FF2B5EF4-FFF2-40B4-BE49-F238E27FC236}">
                <a16:creationId xmlns:a16="http://schemas.microsoft.com/office/drawing/2014/main" id="{DB71F97F-E6C1-495E-FE4E-9415EED7D366}"/>
              </a:ext>
            </a:extLst>
          </p:cNvPr>
          <p:cNvSpPr/>
          <p:nvPr userDrawn="1"/>
        </p:nvSpPr>
        <p:spPr>
          <a:xfrm>
            <a:off x="5778500" y="-22860000"/>
            <a:ext cx="635000" cy="635000"/>
          </a:xfrm>
          <a:prstGeom prst="ellipse">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页面-下">
            <a:extLst>
              <a:ext uri="{FF2B5EF4-FFF2-40B4-BE49-F238E27FC236}">
                <a16:creationId xmlns:a16="http://schemas.microsoft.com/office/drawing/2014/main" id="{0CC220D1-2541-EE59-2BF8-EB15A2BCE9BB}"/>
              </a:ext>
            </a:extLst>
          </p:cNvPr>
          <p:cNvSpPr/>
          <p:nvPr userDrawn="1"/>
        </p:nvSpPr>
        <p:spPr>
          <a:xfrm>
            <a:off x="5778500" y="22860000"/>
            <a:ext cx="635000" cy="635000"/>
          </a:xfrm>
          <a:prstGeom prst="ellipse">
            <a:avLst/>
          </a:prstGeom>
          <a:noFill/>
          <a:ln>
            <a:noFill/>
          </a:ln>
          <a:extLst>
            <a:ext uri="{909E8E84-426E-40DD-AFC4-6F175D3DCCD1}">
              <a14:hiddenFill xmlns:a14="http://schemas.microsoft.com/office/drawing/2010/main">
                <a:solidFill>
                  <a:srgbClr val="FF000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15928628"/>
      </p:ext>
    </p:extLst>
  </p:cSld>
  <p:clrMap bg1="lt1" tx1="dk1" bg2="lt2" tx2="dk2" accent1="accent1" accent2="accent2" accent3="accent3" accent4="accent4" accent5="accent5" accent6="accent6" hlink="hlink" folHlink="folHlink"/>
  <p:sldLayoutIdLst>
    <p:sldLayoutId id="214748368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hyperlink" Target="http://www.pptcool.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a:extLst>
              <a:ext uri="{FF2B5EF4-FFF2-40B4-BE49-F238E27FC236}">
                <a16:creationId xmlns:a16="http://schemas.microsoft.com/office/drawing/2014/main" id="{460B7A8E-9B0D-DD17-DBEA-9FD2E2A45C6F}"/>
              </a:ext>
            </a:extLst>
          </p:cNvPr>
          <p:cNvGrpSpPr/>
          <p:nvPr/>
        </p:nvGrpSpPr>
        <p:grpSpPr>
          <a:xfrm rot="21311030">
            <a:off x="6495748" y="1380699"/>
            <a:ext cx="4752426" cy="3672824"/>
            <a:chOff x="6259247" y="1771948"/>
            <a:chExt cx="3621253" cy="2798618"/>
          </a:xfrm>
          <a:gradFill>
            <a:gsLst>
              <a:gs pos="0">
                <a:schemeClr val="accent1">
                  <a:lumMod val="60000"/>
                  <a:lumOff val="40000"/>
                </a:schemeClr>
              </a:gs>
              <a:gs pos="80000">
                <a:schemeClr val="accent1"/>
              </a:gs>
            </a:gsLst>
            <a:path path="circle">
              <a:fillToRect r="100000" b="100000"/>
            </a:path>
          </a:gradFill>
        </p:grpSpPr>
        <p:sp>
          <p:nvSpPr>
            <p:cNvPr id="3" name="任意多边形: 形状 2">
              <a:extLst>
                <a:ext uri="{FF2B5EF4-FFF2-40B4-BE49-F238E27FC236}">
                  <a16:creationId xmlns:a16="http://schemas.microsoft.com/office/drawing/2014/main" id="{C01E88BA-0FFC-2985-14A8-642A0CC60445}"/>
                </a:ext>
              </a:extLst>
            </p:cNvPr>
            <p:cNvSpPr/>
            <p:nvPr/>
          </p:nvSpPr>
          <p:spPr>
            <a:xfrm>
              <a:off x="6259247" y="1771948"/>
              <a:ext cx="3621253" cy="2798618"/>
            </a:xfrm>
            <a:custGeom>
              <a:avLst/>
              <a:gdLst>
                <a:gd name="connsiteX0" fmla="*/ 1670386 w 6911664"/>
                <a:gd name="connsiteY0" fmla="*/ 4748913 h 5341552"/>
                <a:gd name="connsiteX1" fmla="*/ 1670304 w 6911664"/>
                <a:gd name="connsiteY1" fmla="*/ 4748930 h 5341552"/>
                <a:gd name="connsiteX2" fmla="*/ 1670304 w 6911664"/>
                <a:gd name="connsiteY2" fmla="*/ 4748930 h 5341552"/>
                <a:gd name="connsiteX3" fmla="*/ 1795272 w 6911664"/>
                <a:gd name="connsiteY3" fmla="*/ 4662531 h 5341552"/>
                <a:gd name="connsiteX4" fmla="*/ 1795271 w 6911664"/>
                <a:gd name="connsiteY4" fmla="*/ 4662531 h 5341552"/>
                <a:gd name="connsiteX5" fmla="*/ 1809996 w 6911664"/>
                <a:gd name="connsiteY5" fmla="*/ 4668224 h 5341552"/>
                <a:gd name="connsiteX6" fmla="*/ 1809996 w 6911664"/>
                <a:gd name="connsiteY6" fmla="*/ 4668224 h 5341552"/>
                <a:gd name="connsiteX7" fmla="*/ 1835018 w 6911664"/>
                <a:gd name="connsiteY7" fmla="*/ 4658986 h 5341552"/>
                <a:gd name="connsiteX8" fmla="*/ 1835017 w 6911664"/>
                <a:gd name="connsiteY8" fmla="*/ 4658986 h 5341552"/>
                <a:gd name="connsiteX9" fmla="*/ 1843917 w 6911664"/>
                <a:gd name="connsiteY9" fmla="*/ 4671182 h 5341552"/>
                <a:gd name="connsiteX10" fmla="*/ 2034487 w 6911664"/>
                <a:gd name="connsiteY10" fmla="*/ 4574541 h 5341552"/>
                <a:gd name="connsiteX11" fmla="*/ 2020187 w 6911664"/>
                <a:gd name="connsiteY11" fmla="*/ 4577272 h 5341552"/>
                <a:gd name="connsiteX12" fmla="*/ 2019079 w 6911664"/>
                <a:gd name="connsiteY12" fmla="*/ 4578190 h 5341552"/>
                <a:gd name="connsiteX13" fmla="*/ 2020186 w 6911664"/>
                <a:gd name="connsiteY13" fmla="*/ 4577273 h 5341552"/>
                <a:gd name="connsiteX14" fmla="*/ 2034487 w 6911664"/>
                <a:gd name="connsiteY14" fmla="*/ 4574541 h 5341552"/>
                <a:gd name="connsiteX15" fmla="*/ 2065871 w 6911664"/>
                <a:gd name="connsiteY15" fmla="*/ 4539885 h 5341552"/>
                <a:gd name="connsiteX16" fmla="*/ 2065796 w 6911664"/>
                <a:gd name="connsiteY16" fmla="*/ 4540027 h 5341552"/>
                <a:gd name="connsiteX17" fmla="*/ 2062957 w 6911664"/>
                <a:gd name="connsiteY17" fmla="*/ 4541514 h 5341552"/>
                <a:gd name="connsiteX18" fmla="*/ 2065796 w 6911664"/>
                <a:gd name="connsiteY18" fmla="*/ 4540027 h 5341552"/>
                <a:gd name="connsiteX19" fmla="*/ 2074320 w 6911664"/>
                <a:gd name="connsiteY19" fmla="*/ 4510266 h 5341552"/>
                <a:gd name="connsiteX20" fmla="*/ 2072982 w 6911664"/>
                <a:gd name="connsiteY20" fmla="*/ 4514630 h 5341552"/>
                <a:gd name="connsiteX21" fmla="*/ 2072934 w 6911664"/>
                <a:gd name="connsiteY21" fmla="*/ 4515033 h 5341552"/>
                <a:gd name="connsiteX22" fmla="*/ 2072982 w 6911664"/>
                <a:gd name="connsiteY22" fmla="*/ 4514631 h 5341552"/>
                <a:gd name="connsiteX23" fmla="*/ 2131946 w 6911664"/>
                <a:gd name="connsiteY23" fmla="*/ 4466495 h 5341552"/>
                <a:gd name="connsiteX24" fmla="*/ 2127160 w 6911664"/>
                <a:gd name="connsiteY24" fmla="*/ 4467020 h 5341552"/>
                <a:gd name="connsiteX25" fmla="*/ 2131946 w 6911664"/>
                <a:gd name="connsiteY25" fmla="*/ 4466496 h 5341552"/>
                <a:gd name="connsiteX26" fmla="*/ 2147775 w 6911664"/>
                <a:gd name="connsiteY26" fmla="*/ 4467843 h 5341552"/>
                <a:gd name="connsiteX27" fmla="*/ 2147776 w 6911664"/>
                <a:gd name="connsiteY27" fmla="*/ 4467843 h 5341552"/>
                <a:gd name="connsiteX28" fmla="*/ 2255229 w 6911664"/>
                <a:gd name="connsiteY28" fmla="*/ 4344833 h 5341552"/>
                <a:gd name="connsiteX29" fmla="*/ 2245709 w 6911664"/>
                <a:gd name="connsiteY29" fmla="*/ 4345825 h 5341552"/>
                <a:gd name="connsiteX30" fmla="*/ 2243953 w 6911664"/>
                <a:gd name="connsiteY30" fmla="*/ 4345072 h 5341552"/>
                <a:gd name="connsiteX31" fmla="*/ 2245709 w 6911664"/>
                <a:gd name="connsiteY31" fmla="*/ 4345825 h 5341552"/>
                <a:gd name="connsiteX32" fmla="*/ 2307296 w 6911664"/>
                <a:gd name="connsiteY32" fmla="*/ 4331064 h 5341552"/>
                <a:gd name="connsiteX33" fmla="*/ 2307295 w 6911664"/>
                <a:gd name="connsiteY33" fmla="*/ 4331064 h 5341552"/>
                <a:gd name="connsiteX34" fmla="*/ 2315658 w 6911664"/>
                <a:gd name="connsiteY34" fmla="*/ 4338904 h 5341552"/>
                <a:gd name="connsiteX35" fmla="*/ 2315658 w 6911664"/>
                <a:gd name="connsiteY35" fmla="*/ 4338904 h 5341552"/>
                <a:gd name="connsiteX36" fmla="*/ 2279879 w 6911664"/>
                <a:gd name="connsiteY36" fmla="*/ 4330185 h 5341552"/>
                <a:gd name="connsiteX37" fmla="*/ 2289254 w 6911664"/>
                <a:gd name="connsiteY37" fmla="*/ 4334341 h 5341552"/>
                <a:gd name="connsiteX38" fmla="*/ 2289863 w 6911664"/>
                <a:gd name="connsiteY38" fmla="*/ 4334230 h 5341552"/>
                <a:gd name="connsiteX39" fmla="*/ 2289256 w 6911664"/>
                <a:gd name="connsiteY39" fmla="*/ 4334341 h 5341552"/>
                <a:gd name="connsiteX40" fmla="*/ 2360060 w 6911664"/>
                <a:gd name="connsiteY40" fmla="*/ 4325107 h 5341552"/>
                <a:gd name="connsiteX41" fmla="*/ 2358853 w 6911664"/>
                <a:gd name="connsiteY41" fmla="*/ 4325915 h 5341552"/>
                <a:gd name="connsiteX42" fmla="*/ 2353589 w 6911664"/>
                <a:gd name="connsiteY42" fmla="*/ 4327970 h 5341552"/>
                <a:gd name="connsiteX43" fmla="*/ 2358853 w 6911664"/>
                <a:gd name="connsiteY43" fmla="*/ 4325916 h 5341552"/>
                <a:gd name="connsiteX44" fmla="*/ 2404888 w 6911664"/>
                <a:gd name="connsiteY44" fmla="*/ 4309611 h 5341552"/>
                <a:gd name="connsiteX45" fmla="*/ 2395034 w 6911664"/>
                <a:gd name="connsiteY45" fmla="*/ 4313127 h 5341552"/>
                <a:gd name="connsiteX46" fmla="*/ 2404887 w 6911664"/>
                <a:gd name="connsiteY46" fmla="*/ 4309612 h 5341552"/>
                <a:gd name="connsiteX47" fmla="*/ 2414008 w 6911664"/>
                <a:gd name="connsiteY47" fmla="*/ 4311327 h 5341552"/>
                <a:gd name="connsiteX48" fmla="*/ 2501928 w 6911664"/>
                <a:gd name="connsiteY48" fmla="*/ 4094145 h 5341552"/>
                <a:gd name="connsiteX49" fmla="*/ 2502006 w 6911664"/>
                <a:gd name="connsiteY49" fmla="*/ 4094615 h 5341552"/>
                <a:gd name="connsiteX50" fmla="*/ 2502524 w 6911664"/>
                <a:gd name="connsiteY50" fmla="*/ 4095865 h 5341552"/>
                <a:gd name="connsiteX51" fmla="*/ 2502006 w 6911664"/>
                <a:gd name="connsiteY51" fmla="*/ 4094614 h 5341552"/>
                <a:gd name="connsiteX52" fmla="*/ 2575041 w 6911664"/>
                <a:gd name="connsiteY52" fmla="*/ 4055869 h 5341552"/>
                <a:gd name="connsiteX53" fmla="*/ 2576375 w 6911664"/>
                <a:gd name="connsiteY53" fmla="*/ 4059068 h 5341552"/>
                <a:gd name="connsiteX54" fmla="*/ 2576375 w 6911664"/>
                <a:gd name="connsiteY54" fmla="*/ 4059068 h 5341552"/>
                <a:gd name="connsiteX55" fmla="*/ 2516454 w 6911664"/>
                <a:gd name="connsiteY55" fmla="*/ 4020852 h 5341552"/>
                <a:gd name="connsiteX56" fmla="*/ 2515162 w 6911664"/>
                <a:gd name="connsiteY56" fmla="*/ 4020997 h 5341552"/>
                <a:gd name="connsiteX57" fmla="*/ 2516451 w 6911664"/>
                <a:gd name="connsiteY57" fmla="*/ 4020853 h 5341552"/>
                <a:gd name="connsiteX58" fmla="*/ 2531312 w 6911664"/>
                <a:gd name="connsiteY58" fmla="*/ 4032264 h 5341552"/>
                <a:gd name="connsiteX59" fmla="*/ 2535317 w 6911664"/>
                <a:gd name="connsiteY59" fmla="*/ 4040737 h 5341552"/>
                <a:gd name="connsiteX60" fmla="*/ 2555433 w 6911664"/>
                <a:gd name="connsiteY60" fmla="*/ 4057465 h 5341552"/>
                <a:gd name="connsiteX61" fmla="*/ 2563445 w 6911664"/>
                <a:gd name="connsiteY61" fmla="*/ 4069097 h 5341552"/>
                <a:gd name="connsiteX62" fmla="*/ 2563447 w 6911664"/>
                <a:gd name="connsiteY62" fmla="*/ 4069096 h 5341552"/>
                <a:gd name="connsiteX63" fmla="*/ 2555435 w 6911664"/>
                <a:gd name="connsiteY63" fmla="*/ 4057467 h 5341552"/>
                <a:gd name="connsiteX64" fmla="*/ 2535319 w 6911664"/>
                <a:gd name="connsiteY64" fmla="*/ 4040737 h 5341552"/>
                <a:gd name="connsiteX65" fmla="*/ 2531312 w 6911664"/>
                <a:gd name="connsiteY65" fmla="*/ 4032264 h 5341552"/>
                <a:gd name="connsiteX66" fmla="*/ 2719236 w 6911664"/>
                <a:gd name="connsiteY66" fmla="*/ 3892996 h 5341552"/>
                <a:gd name="connsiteX67" fmla="*/ 2717234 w 6911664"/>
                <a:gd name="connsiteY67" fmla="*/ 3896503 h 5341552"/>
                <a:gd name="connsiteX68" fmla="*/ 2711977 w 6911664"/>
                <a:gd name="connsiteY68" fmla="*/ 3897225 h 5341552"/>
                <a:gd name="connsiteX69" fmla="*/ 2717234 w 6911664"/>
                <a:gd name="connsiteY69" fmla="*/ 3896504 h 5341552"/>
                <a:gd name="connsiteX70" fmla="*/ 2667639 w 6911664"/>
                <a:gd name="connsiteY70" fmla="*/ 3883575 h 5341552"/>
                <a:gd name="connsiteX71" fmla="*/ 2648596 w 6911664"/>
                <a:gd name="connsiteY71" fmla="*/ 3883695 h 5341552"/>
                <a:gd name="connsiteX72" fmla="*/ 2648597 w 6911664"/>
                <a:gd name="connsiteY72" fmla="*/ 3883696 h 5341552"/>
                <a:gd name="connsiteX73" fmla="*/ 2630425 w 6911664"/>
                <a:gd name="connsiteY73" fmla="*/ 3874628 h 5341552"/>
                <a:gd name="connsiteX74" fmla="*/ 2643485 w 6911664"/>
                <a:gd name="connsiteY74" fmla="*/ 3878391 h 5341552"/>
                <a:gd name="connsiteX75" fmla="*/ 2646075 w 6911664"/>
                <a:gd name="connsiteY75" fmla="*/ 3881079 h 5341552"/>
                <a:gd name="connsiteX76" fmla="*/ 2643484 w 6911664"/>
                <a:gd name="connsiteY76" fmla="*/ 3878390 h 5341552"/>
                <a:gd name="connsiteX77" fmla="*/ 2734753 w 6911664"/>
                <a:gd name="connsiteY77" fmla="*/ 3865407 h 5341552"/>
                <a:gd name="connsiteX78" fmla="*/ 2736172 w 6911664"/>
                <a:gd name="connsiteY78" fmla="*/ 3869395 h 5341552"/>
                <a:gd name="connsiteX79" fmla="*/ 2736172 w 6911664"/>
                <a:gd name="connsiteY79" fmla="*/ 3869395 h 5341552"/>
                <a:gd name="connsiteX80" fmla="*/ 2713712 w 6911664"/>
                <a:gd name="connsiteY80" fmla="*/ 3852254 h 5341552"/>
                <a:gd name="connsiteX81" fmla="*/ 2704304 w 6911664"/>
                <a:gd name="connsiteY81" fmla="*/ 3864042 h 5341552"/>
                <a:gd name="connsiteX82" fmla="*/ 2673409 w 6911664"/>
                <a:gd name="connsiteY82" fmla="*/ 3883538 h 5341552"/>
                <a:gd name="connsiteX83" fmla="*/ 2673410 w 6911664"/>
                <a:gd name="connsiteY83" fmla="*/ 3883538 h 5341552"/>
                <a:gd name="connsiteX84" fmla="*/ 2704306 w 6911664"/>
                <a:gd name="connsiteY84" fmla="*/ 3864041 h 5341552"/>
                <a:gd name="connsiteX85" fmla="*/ 2713714 w 6911664"/>
                <a:gd name="connsiteY85" fmla="*/ 3852254 h 5341552"/>
                <a:gd name="connsiteX86" fmla="*/ 2589151 w 6911664"/>
                <a:gd name="connsiteY86" fmla="*/ 3817178 h 5341552"/>
                <a:gd name="connsiteX87" fmla="*/ 2595520 w 6911664"/>
                <a:gd name="connsiteY87" fmla="*/ 3820047 h 5341552"/>
                <a:gd name="connsiteX88" fmla="*/ 2600801 w 6911664"/>
                <a:gd name="connsiteY88" fmla="*/ 3825681 h 5341552"/>
                <a:gd name="connsiteX89" fmla="*/ 2595519 w 6911664"/>
                <a:gd name="connsiteY89" fmla="*/ 3820046 h 5341552"/>
                <a:gd name="connsiteX90" fmla="*/ 3967375 w 6911664"/>
                <a:gd name="connsiteY90" fmla="*/ 3763208 h 5341552"/>
                <a:gd name="connsiteX91" fmla="*/ 3964194 w 6911664"/>
                <a:gd name="connsiteY91" fmla="*/ 3787209 h 5341552"/>
                <a:gd name="connsiteX92" fmla="*/ 3959745 w 6911664"/>
                <a:gd name="connsiteY92" fmla="*/ 3790074 h 5341552"/>
                <a:gd name="connsiteX93" fmla="*/ 3964196 w 6911664"/>
                <a:gd name="connsiteY93" fmla="*/ 3787209 h 5341552"/>
                <a:gd name="connsiteX94" fmla="*/ 3991237 w 6911664"/>
                <a:gd name="connsiteY94" fmla="*/ 3711755 h 5341552"/>
                <a:gd name="connsiteX95" fmla="*/ 3990452 w 6911664"/>
                <a:gd name="connsiteY95" fmla="*/ 3713132 h 5341552"/>
                <a:gd name="connsiteX96" fmla="*/ 3984443 w 6911664"/>
                <a:gd name="connsiteY96" fmla="*/ 3740179 h 5341552"/>
                <a:gd name="connsiteX97" fmla="*/ 3990454 w 6911664"/>
                <a:gd name="connsiteY97" fmla="*/ 3713130 h 5341552"/>
                <a:gd name="connsiteX98" fmla="*/ 2628286 w 6911664"/>
                <a:gd name="connsiteY98" fmla="*/ 3689447 h 5341552"/>
                <a:gd name="connsiteX99" fmla="*/ 2628286 w 6911664"/>
                <a:gd name="connsiteY99" fmla="*/ 3689447 h 5341552"/>
                <a:gd name="connsiteX100" fmla="*/ 2629031 w 6911664"/>
                <a:gd name="connsiteY100" fmla="*/ 3691130 h 5341552"/>
                <a:gd name="connsiteX101" fmla="*/ 2636444 w 6911664"/>
                <a:gd name="connsiteY101" fmla="*/ 3679442 h 5341552"/>
                <a:gd name="connsiteX102" fmla="*/ 2635669 w 6911664"/>
                <a:gd name="connsiteY102" fmla="*/ 3680393 h 5341552"/>
                <a:gd name="connsiteX103" fmla="*/ 2636444 w 6911664"/>
                <a:gd name="connsiteY103" fmla="*/ 3679443 h 5341552"/>
                <a:gd name="connsiteX104" fmla="*/ 3925747 w 6911664"/>
                <a:gd name="connsiteY104" fmla="*/ 3675343 h 5341552"/>
                <a:gd name="connsiteX105" fmla="*/ 3926657 w 6911664"/>
                <a:gd name="connsiteY105" fmla="*/ 3685002 h 5341552"/>
                <a:gd name="connsiteX106" fmla="*/ 3919750 w 6911664"/>
                <a:gd name="connsiteY106" fmla="*/ 3736961 h 5341552"/>
                <a:gd name="connsiteX107" fmla="*/ 3919750 w 6911664"/>
                <a:gd name="connsiteY107" fmla="*/ 3736963 h 5341552"/>
                <a:gd name="connsiteX108" fmla="*/ 3926658 w 6911664"/>
                <a:gd name="connsiteY108" fmla="*/ 3685004 h 5341552"/>
                <a:gd name="connsiteX109" fmla="*/ 2665032 w 6911664"/>
                <a:gd name="connsiteY109" fmla="*/ 3630612 h 5341552"/>
                <a:gd name="connsiteX110" fmla="*/ 2653088 w 6911664"/>
                <a:gd name="connsiteY110" fmla="*/ 3635253 h 5341552"/>
                <a:gd name="connsiteX111" fmla="*/ 2644104 w 6911664"/>
                <a:gd name="connsiteY111" fmla="*/ 3643933 h 5341552"/>
                <a:gd name="connsiteX112" fmla="*/ 2644104 w 6911664"/>
                <a:gd name="connsiteY112" fmla="*/ 3643933 h 5341552"/>
                <a:gd name="connsiteX113" fmla="*/ 2653087 w 6911664"/>
                <a:gd name="connsiteY113" fmla="*/ 3635254 h 5341552"/>
                <a:gd name="connsiteX114" fmla="*/ 3877868 w 6911664"/>
                <a:gd name="connsiteY114" fmla="*/ 3615284 h 5341552"/>
                <a:gd name="connsiteX115" fmla="*/ 3880975 w 6911664"/>
                <a:gd name="connsiteY115" fmla="*/ 3643071 h 5341552"/>
                <a:gd name="connsiteX116" fmla="*/ 3880975 w 6911664"/>
                <a:gd name="connsiteY116" fmla="*/ 3643071 h 5341552"/>
                <a:gd name="connsiteX117" fmla="*/ 3877869 w 6911664"/>
                <a:gd name="connsiteY117" fmla="*/ 3615285 h 5341552"/>
                <a:gd name="connsiteX118" fmla="*/ 2786493 w 6911664"/>
                <a:gd name="connsiteY118" fmla="*/ 3554340 h 5341552"/>
                <a:gd name="connsiteX119" fmla="*/ 2784053 w 6911664"/>
                <a:gd name="connsiteY119" fmla="*/ 3554839 h 5341552"/>
                <a:gd name="connsiteX120" fmla="*/ 2786492 w 6911664"/>
                <a:gd name="connsiteY120" fmla="*/ 3554341 h 5341552"/>
                <a:gd name="connsiteX121" fmla="*/ 2756908 w 6911664"/>
                <a:gd name="connsiteY121" fmla="*/ 3550759 h 5341552"/>
                <a:gd name="connsiteX122" fmla="*/ 2753896 w 6911664"/>
                <a:gd name="connsiteY122" fmla="*/ 3552769 h 5341552"/>
                <a:gd name="connsiteX123" fmla="*/ 2756907 w 6911664"/>
                <a:gd name="connsiteY123" fmla="*/ 3550760 h 5341552"/>
                <a:gd name="connsiteX124" fmla="*/ 2762517 w 6911664"/>
                <a:gd name="connsiteY124" fmla="*/ 3552654 h 5341552"/>
                <a:gd name="connsiteX125" fmla="*/ 3865971 w 6911664"/>
                <a:gd name="connsiteY125" fmla="*/ 3538547 h 5341552"/>
                <a:gd name="connsiteX126" fmla="*/ 3859003 w 6911664"/>
                <a:gd name="connsiteY126" fmla="*/ 3558516 h 5341552"/>
                <a:gd name="connsiteX127" fmla="*/ 3853539 w 6911664"/>
                <a:gd name="connsiteY127" fmla="*/ 3588296 h 5341552"/>
                <a:gd name="connsiteX128" fmla="*/ 3853539 w 6911664"/>
                <a:gd name="connsiteY128" fmla="*/ 3588297 h 5341552"/>
                <a:gd name="connsiteX129" fmla="*/ 3859003 w 6911664"/>
                <a:gd name="connsiteY129" fmla="*/ 3558518 h 5341552"/>
                <a:gd name="connsiteX130" fmla="*/ 3865971 w 6911664"/>
                <a:gd name="connsiteY130" fmla="*/ 3538547 h 5341552"/>
                <a:gd name="connsiteX131" fmla="*/ 3699805 w 6911664"/>
                <a:gd name="connsiteY131" fmla="*/ 3502280 h 5341552"/>
                <a:gd name="connsiteX132" fmla="*/ 3700163 w 6911664"/>
                <a:gd name="connsiteY132" fmla="*/ 3503864 h 5341552"/>
                <a:gd name="connsiteX133" fmla="*/ 3696292 w 6911664"/>
                <a:gd name="connsiteY133" fmla="*/ 3526941 h 5341552"/>
                <a:gd name="connsiteX134" fmla="*/ 3696292 w 6911664"/>
                <a:gd name="connsiteY134" fmla="*/ 3526941 h 5341552"/>
                <a:gd name="connsiteX135" fmla="*/ 3700164 w 6911664"/>
                <a:gd name="connsiteY135" fmla="*/ 3503864 h 5341552"/>
                <a:gd name="connsiteX136" fmla="*/ 2814792 w 6911664"/>
                <a:gd name="connsiteY136" fmla="*/ 3479520 h 5341552"/>
                <a:gd name="connsiteX137" fmla="*/ 2803282 w 6911664"/>
                <a:gd name="connsiteY137" fmla="*/ 3483468 h 5341552"/>
                <a:gd name="connsiteX138" fmla="*/ 2801478 w 6911664"/>
                <a:gd name="connsiteY138" fmla="*/ 3489982 h 5341552"/>
                <a:gd name="connsiteX139" fmla="*/ 2803282 w 6911664"/>
                <a:gd name="connsiteY139" fmla="*/ 3483469 h 5341552"/>
                <a:gd name="connsiteX140" fmla="*/ 3690415 w 6911664"/>
                <a:gd name="connsiteY140" fmla="*/ 3417634 h 5341552"/>
                <a:gd name="connsiteX141" fmla="*/ 3686410 w 6911664"/>
                <a:gd name="connsiteY141" fmla="*/ 3464031 h 5341552"/>
                <a:gd name="connsiteX142" fmla="*/ 3686410 w 6911664"/>
                <a:gd name="connsiteY142" fmla="*/ 3464032 h 5341552"/>
                <a:gd name="connsiteX143" fmla="*/ 3690415 w 6911664"/>
                <a:gd name="connsiteY143" fmla="*/ 3417634 h 5341552"/>
                <a:gd name="connsiteX144" fmla="*/ 3680671 w 6911664"/>
                <a:gd name="connsiteY144" fmla="*/ 3404765 h 5341552"/>
                <a:gd name="connsiteX145" fmla="*/ 3680667 w 6911664"/>
                <a:gd name="connsiteY145" fmla="*/ 3405104 h 5341552"/>
                <a:gd name="connsiteX146" fmla="*/ 3680667 w 6911664"/>
                <a:gd name="connsiteY146" fmla="*/ 3405104 h 5341552"/>
                <a:gd name="connsiteX147" fmla="*/ 3658548 w 6911664"/>
                <a:gd name="connsiteY147" fmla="*/ 3343921 h 5341552"/>
                <a:gd name="connsiteX148" fmla="*/ 3656691 w 6911664"/>
                <a:gd name="connsiteY148" fmla="*/ 3356145 h 5341552"/>
                <a:gd name="connsiteX149" fmla="*/ 3656691 w 6911664"/>
                <a:gd name="connsiteY149" fmla="*/ 3356146 h 5341552"/>
                <a:gd name="connsiteX150" fmla="*/ 2909736 w 6911664"/>
                <a:gd name="connsiteY150" fmla="*/ 3315950 h 5341552"/>
                <a:gd name="connsiteX151" fmla="*/ 2884438 w 6911664"/>
                <a:gd name="connsiteY151" fmla="*/ 3350415 h 5341552"/>
                <a:gd name="connsiteX152" fmla="*/ 2878901 w 6911664"/>
                <a:gd name="connsiteY152" fmla="*/ 3352818 h 5341552"/>
                <a:gd name="connsiteX153" fmla="*/ 2872747 w 6911664"/>
                <a:gd name="connsiteY153" fmla="*/ 3348654 h 5341552"/>
                <a:gd name="connsiteX154" fmla="*/ 2872745 w 6911664"/>
                <a:gd name="connsiteY154" fmla="*/ 3348655 h 5341552"/>
                <a:gd name="connsiteX155" fmla="*/ 2878901 w 6911664"/>
                <a:gd name="connsiteY155" fmla="*/ 3352818 h 5341552"/>
                <a:gd name="connsiteX156" fmla="*/ 2884437 w 6911664"/>
                <a:gd name="connsiteY156" fmla="*/ 3350415 h 5341552"/>
                <a:gd name="connsiteX157" fmla="*/ 2909736 w 6911664"/>
                <a:gd name="connsiteY157" fmla="*/ 3315950 h 5341552"/>
                <a:gd name="connsiteX158" fmla="*/ 2917396 w 6911664"/>
                <a:gd name="connsiteY158" fmla="*/ 3300861 h 5341552"/>
                <a:gd name="connsiteX159" fmla="*/ 2911832 w 6911664"/>
                <a:gd name="connsiteY159" fmla="*/ 3311821 h 5341552"/>
                <a:gd name="connsiteX160" fmla="*/ 2917396 w 6911664"/>
                <a:gd name="connsiteY160" fmla="*/ 3300861 h 5341552"/>
                <a:gd name="connsiteX161" fmla="*/ 2897499 w 6911664"/>
                <a:gd name="connsiteY161" fmla="*/ 3292144 h 5341552"/>
                <a:gd name="connsiteX162" fmla="*/ 2893419 w 6911664"/>
                <a:gd name="connsiteY162" fmla="*/ 3293924 h 5341552"/>
                <a:gd name="connsiteX163" fmla="*/ 2897500 w 6911664"/>
                <a:gd name="connsiteY163" fmla="*/ 3292144 h 5341552"/>
                <a:gd name="connsiteX164" fmla="*/ 2825177 w 6911664"/>
                <a:gd name="connsiteY164" fmla="*/ 3282259 h 5341552"/>
                <a:gd name="connsiteX165" fmla="*/ 2825134 w 6911664"/>
                <a:gd name="connsiteY165" fmla="*/ 3282674 h 5341552"/>
                <a:gd name="connsiteX166" fmla="*/ 2825134 w 6911664"/>
                <a:gd name="connsiteY166" fmla="*/ 3282674 h 5341552"/>
                <a:gd name="connsiteX167" fmla="*/ 3360806 w 6911664"/>
                <a:gd name="connsiteY167" fmla="*/ 3271455 h 5341552"/>
                <a:gd name="connsiteX168" fmla="*/ 3359203 w 6911664"/>
                <a:gd name="connsiteY168" fmla="*/ 3271542 h 5341552"/>
                <a:gd name="connsiteX169" fmla="*/ 3357329 w 6911664"/>
                <a:gd name="connsiteY169" fmla="*/ 3272085 h 5341552"/>
                <a:gd name="connsiteX170" fmla="*/ 3359203 w 6911664"/>
                <a:gd name="connsiteY170" fmla="*/ 3271542 h 5341552"/>
                <a:gd name="connsiteX171" fmla="*/ 2932877 w 6911664"/>
                <a:gd name="connsiteY171" fmla="*/ 3267043 h 5341552"/>
                <a:gd name="connsiteX172" fmla="*/ 2930883 w 6911664"/>
                <a:gd name="connsiteY172" fmla="*/ 3272879 h 5341552"/>
                <a:gd name="connsiteX173" fmla="*/ 2930728 w 6911664"/>
                <a:gd name="connsiteY173" fmla="*/ 3273071 h 5341552"/>
                <a:gd name="connsiteX174" fmla="*/ 2930884 w 6911664"/>
                <a:gd name="connsiteY174" fmla="*/ 3272877 h 5341552"/>
                <a:gd name="connsiteX175" fmla="*/ 2740707 w 6911664"/>
                <a:gd name="connsiteY175" fmla="*/ 3249591 h 5341552"/>
                <a:gd name="connsiteX176" fmla="*/ 2740810 w 6911664"/>
                <a:gd name="connsiteY176" fmla="*/ 3250153 h 5341552"/>
                <a:gd name="connsiteX177" fmla="*/ 2740810 w 6911664"/>
                <a:gd name="connsiteY177" fmla="*/ 3250153 h 5341552"/>
                <a:gd name="connsiteX178" fmla="*/ 2946665 w 6911664"/>
                <a:gd name="connsiteY178" fmla="*/ 3210556 h 5341552"/>
                <a:gd name="connsiteX179" fmla="*/ 2945877 w 6911664"/>
                <a:gd name="connsiteY179" fmla="*/ 3212263 h 5341552"/>
                <a:gd name="connsiteX180" fmla="*/ 2945073 w 6911664"/>
                <a:gd name="connsiteY180" fmla="*/ 3214896 h 5341552"/>
                <a:gd name="connsiteX181" fmla="*/ 2945877 w 6911664"/>
                <a:gd name="connsiteY181" fmla="*/ 3212263 h 5341552"/>
                <a:gd name="connsiteX182" fmla="*/ 2749003 w 6911664"/>
                <a:gd name="connsiteY182" fmla="*/ 3200531 h 5341552"/>
                <a:gd name="connsiteX183" fmla="*/ 2748616 w 6911664"/>
                <a:gd name="connsiteY183" fmla="*/ 3202163 h 5341552"/>
                <a:gd name="connsiteX184" fmla="*/ 2747304 w 6911664"/>
                <a:gd name="connsiteY184" fmla="*/ 3204283 h 5341552"/>
                <a:gd name="connsiteX185" fmla="*/ 2748616 w 6911664"/>
                <a:gd name="connsiteY185" fmla="*/ 3202163 h 5341552"/>
                <a:gd name="connsiteX186" fmla="*/ 3059675 w 6911664"/>
                <a:gd name="connsiteY186" fmla="*/ 3182947 h 5341552"/>
                <a:gd name="connsiteX187" fmla="*/ 3064276 w 6911664"/>
                <a:gd name="connsiteY187" fmla="*/ 3187607 h 5341552"/>
                <a:gd name="connsiteX188" fmla="*/ 3068405 w 6911664"/>
                <a:gd name="connsiteY188" fmla="*/ 3188424 h 5341552"/>
                <a:gd name="connsiteX189" fmla="*/ 3064276 w 6911664"/>
                <a:gd name="connsiteY189" fmla="*/ 3187607 h 5341552"/>
                <a:gd name="connsiteX190" fmla="*/ 3571381 w 6911664"/>
                <a:gd name="connsiteY190" fmla="*/ 3177432 h 5341552"/>
                <a:gd name="connsiteX191" fmla="*/ 3574019 w 6911664"/>
                <a:gd name="connsiteY191" fmla="*/ 3184244 h 5341552"/>
                <a:gd name="connsiteX192" fmla="*/ 3575056 w 6911664"/>
                <a:gd name="connsiteY192" fmla="*/ 3185853 h 5341552"/>
                <a:gd name="connsiteX193" fmla="*/ 3574020 w 6911664"/>
                <a:gd name="connsiteY193" fmla="*/ 3184244 h 5341552"/>
                <a:gd name="connsiteX194" fmla="*/ 3106549 w 6911664"/>
                <a:gd name="connsiteY194" fmla="*/ 3174614 h 5341552"/>
                <a:gd name="connsiteX195" fmla="*/ 3100769 w 6911664"/>
                <a:gd name="connsiteY195" fmla="*/ 3183978 h 5341552"/>
                <a:gd name="connsiteX196" fmla="*/ 3100770 w 6911664"/>
                <a:gd name="connsiteY196" fmla="*/ 3183977 h 5341552"/>
                <a:gd name="connsiteX197" fmla="*/ 3160360 w 6911664"/>
                <a:gd name="connsiteY197" fmla="*/ 3166084 h 5341552"/>
                <a:gd name="connsiteX198" fmla="*/ 3168157 w 6911664"/>
                <a:gd name="connsiteY198" fmla="*/ 3171886 h 5341552"/>
                <a:gd name="connsiteX199" fmla="*/ 3176197 w 6911664"/>
                <a:gd name="connsiteY199" fmla="*/ 3184217 h 5341552"/>
                <a:gd name="connsiteX200" fmla="*/ 3168157 w 6911664"/>
                <a:gd name="connsiteY200" fmla="*/ 3171886 h 5341552"/>
                <a:gd name="connsiteX201" fmla="*/ 3556001 w 6911664"/>
                <a:gd name="connsiteY201" fmla="*/ 3158713 h 5341552"/>
                <a:gd name="connsiteX202" fmla="*/ 3559572 w 6911664"/>
                <a:gd name="connsiteY202" fmla="*/ 3159054 h 5341552"/>
                <a:gd name="connsiteX203" fmla="*/ 3561775 w 6911664"/>
                <a:gd name="connsiteY203" fmla="*/ 3161167 h 5341552"/>
                <a:gd name="connsiteX204" fmla="*/ 3559572 w 6911664"/>
                <a:gd name="connsiteY204" fmla="*/ 3159054 h 5341552"/>
                <a:gd name="connsiteX205" fmla="*/ 3142456 w 6911664"/>
                <a:gd name="connsiteY205" fmla="*/ 3148007 h 5341552"/>
                <a:gd name="connsiteX206" fmla="*/ 3143210 w 6911664"/>
                <a:gd name="connsiteY206" fmla="*/ 3153323 h 5341552"/>
                <a:gd name="connsiteX207" fmla="*/ 3143210 w 6911664"/>
                <a:gd name="connsiteY207" fmla="*/ 3153323 h 5341552"/>
                <a:gd name="connsiteX208" fmla="*/ 3051287 w 6911664"/>
                <a:gd name="connsiteY208" fmla="*/ 3127600 h 5341552"/>
                <a:gd name="connsiteX209" fmla="*/ 3045617 w 6911664"/>
                <a:gd name="connsiteY209" fmla="*/ 3164237 h 5341552"/>
                <a:gd name="connsiteX210" fmla="*/ 3045617 w 6911664"/>
                <a:gd name="connsiteY210" fmla="*/ 3164238 h 5341552"/>
                <a:gd name="connsiteX211" fmla="*/ 2759693 w 6911664"/>
                <a:gd name="connsiteY211" fmla="*/ 3093627 h 5341552"/>
                <a:gd name="connsiteX212" fmla="*/ 2759542 w 6911664"/>
                <a:gd name="connsiteY212" fmla="*/ 3094385 h 5341552"/>
                <a:gd name="connsiteX213" fmla="*/ 2759542 w 6911664"/>
                <a:gd name="connsiteY213" fmla="*/ 3094386 h 5341552"/>
                <a:gd name="connsiteX214" fmla="*/ 4429492 w 6911664"/>
                <a:gd name="connsiteY214" fmla="*/ 2962279 h 5341552"/>
                <a:gd name="connsiteX215" fmla="*/ 4425766 w 6911664"/>
                <a:gd name="connsiteY215" fmla="*/ 2966382 h 5341552"/>
                <a:gd name="connsiteX216" fmla="*/ 4422481 w 6911664"/>
                <a:gd name="connsiteY216" fmla="*/ 2980224 h 5341552"/>
                <a:gd name="connsiteX217" fmla="*/ 4425766 w 6911664"/>
                <a:gd name="connsiteY217" fmla="*/ 2966381 h 5341552"/>
                <a:gd name="connsiteX218" fmla="*/ 2717161 w 6911664"/>
                <a:gd name="connsiteY218" fmla="*/ 2940997 h 5341552"/>
                <a:gd name="connsiteX219" fmla="*/ 2716674 w 6911664"/>
                <a:gd name="connsiteY219" fmla="*/ 2943580 h 5341552"/>
                <a:gd name="connsiteX220" fmla="*/ 2717161 w 6911664"/>
                <a:gd name="connsiteY220" fmla="*/ 2940999 h 5341552"/>
                <a:gd name="connsiteX221" fmla="*/ 4475407 w 6911664"/>
                <a:gd name="connsiteY221" fmla="*/ 2930714 h 5341552"/>
                <a:gd name="connsiteX222" fmla="*/ 4468060 w 6911664"/>
                <a:gd name="connsiteY222" fmla="*/ 2949011 h 5341552"/>
                <a:gd name="connsiteX223" fmla="*/ 4468063 w 6911664"/>
                <a:gd name="connsiteY223" fmla="*/ 2949009 h 5341552"/>
                <a:gd name="connsiteX224" fmla="*/ 2649598 w 6911664"/>
                <a:gd name="connsiteY224" fmla="*/ 2885045 h 5341552"/>
                <a:gd name="connsiteX225" fmla="*/ 2647357 w 6911664"/>
                <a:gd name="connsiteY225" fmla="*/ 2887218 h 5341552"/>
                <a:gd name="connsiteX226" fmla="*/ 2647358 w 6911664"/>
                <a:gd name="connsiteY226" fmla="*/ 2887218 h 5341552"/>
                <a:gd name="connsiteX227" fmla="*/ 2701325 w 6911664"/>
                <a:gd name="connsiteY227" fmla="*/ 2861665 h 5341552"/>
                <a:gd name="connsiteX228" fmla="*/ 2701137 w 6911664"/>
                <a:gd name="connsiteY228" fmla="*/ 2862695 h 5341552"/>
                <a:gd name="connsiteX229" fmla="*/ 2701137 w 6911664"/>
                <a:gd name="connsiteY229" fmla="*/ 2862695 h 5341552"/>
                <a:gd name="connsiteX230" fmla="*/ 2701137 w 6911664"/>
                <a:gd name="connsiteY230" fmla="*/ 2862696 h 5341552"/>
                <a:gd name="connsiteX231" fmla="*/ 2701409 w 6911664"/>
                <a:gd name="connsiteY231" fmla="*/ 2865825 h 5341552"/>
                <a:gd name="connsiteX232" fmla="*/ 2701137 w 6911664"/>
                <a:gd name="connsiteY232" fmla="*/ 2862695 h 5341552"/>
                <a:gd name="connsiteX233" fmla="*/ 4476303 w 6911664"/>
                <a:gd name="connsiteY233" fmla="*/ 2857031 h 5341552"/>
                <a:gd name="connsiteX234" fmla="*/ 4470270 w 6911664"/>
                <a:gd name="connsiteY234" fmla="*/ 2868146 h 5341552"/>
                <a:gd name="connsiteX235" fmla="*/ 4472140 w 6911664"/>
                <a:gd name="connsiteY235" fmla="*/ 2895292 h 5341552"/>
                <a:gd name="connsiteX236" fmla="*/ 4477736 w 6911664"/>
                <a:gd name="connsiteY236" fmla="*/ 2924912 h 5341552"/>
                <a:gd name="connsiteX237" fmla="*/ 4477736 w 6911664"/>
                <a:gd name="connsiteY237" fmla="*/ 2924911 h 5341552"/>
                <a:gd name="connsiteX238" fmla="*/ 4472141 w 6911664"/>
                <a:gd name="connsiteY238" fmla="*/ 2895289 h 5341552"/>
                <a:gd name="connsiteX239" fmla="*/ 4470271 w 6911664"/>
                <a:gd name="connsiteY239" fmla="*/ 2868146 h 5341552"/>
                <a:gd name="connsiteX240" fmla="*/ 2681186 w 6911664"/>
                <a:gd name="connsiteY240" fmla="*/ 2841899 h 5341552"/>
                <a:gd name="connsiteX241" fmla="*/ 2677974 w 6911664"/>
                <a:gd name="connsiteY241" fmla="*/ 2843660 h 5341552"/>
                <a:gd name="connsiteX242" fmla="*/ 2665307 w 6911664"/>
                <a:gd name="connsiteY242" fmla="*/ 2863313 h 5341552"/>
                <a:gd name="connsiteX243" fmla="*/ 2677975 w 6911664"/>
                <a:gd name="connsiteY243" fmla="*/ 2843659 h 5341552"/>
                <a:gd name="connsiteX244" fmla="*/ 4481124 w 6911664"/>
                <a:gd name="connsiteY244" fmla="*/ 2836497 h 5341552"/>
                <a:gd name="connsiteX245" fmla="*/ 4481124 w 6911664"/>
                <a:gd name="connsiteY245" fmla="*/ 2836498 h 5341552"/>
                <a:gd name="connsiteX246" fmla="*/ 4479120 w 6911664"/>
                <a:gd name="connsiteY246" fmla="*/ 2851842 h 5341552"/>
                <a:gd name="connsiteX247" fmla="*/ 4479121 w 6911664"/>
                <a:gd name="connsiteY247" fmla="*/ 2851840 h 5341552"/>
                <a:gd name="connsiteX248" fmla="*/ 2541533 w 6911664"/>
                <a:gd name="connsiteY248" fmla="*/ 2818069 h 5341552"/>
                <a:gd name="connsiteX249" fmla="*/ 2525436 w 6911664"/>
                <a:gd name="connsiteY249" fmla="*/ 2831375 h 5341552"/>
                <a:gd name="connsiteX250" fmla="*/ 2498548 w 6911664"/>
                <a:gd name="connsiteY250" fmla="*/ 2841050 h 5341552"/>
                <a:gd name="connsiteX251" fmla="*/ 2525437 w 6911664"/>
                <a:gd name="connsiteY251" fmla="*/ 2831374 h 5341552"/>
                <a:gd name="connsiteX252" fmla="*/ 2541534 w 6911664"/>
                <a:gd name="connsiteY252" fmla="*/ 2818069 h 5341552"/>
                <a:gd name="connsiteX253" fmla="*/ 4478090 w 6911664"/>
                <a:gd name="connsiteY253" fmla="*/ 2792901 h 5341552"/>
                <a:gd name="connsiteX254" fmla="*/ 4450501 w 6911664"/>
                <a:gd name="connsiteY254" fmla="*/ 2808813 h 5341552"/>
                <a:gd name="connsiteX255" fmla="*/ 4478088 w 6911664"/>
                <a:gd name="connsiteY255" fmla="*/ 2792904 h 5341552"/>
                <a:gd name="connsiteX256" fmla="*/ 4484026 w 6911664"/>
                <a:gd name="connsiteY256" fmla="*/ 2794712 h 5341552"/>
                <a:gd name="connsiteX257" fmla="*/ 4489354 w 6911664"/>
                <a:gd name="connsiteY257" fmla="*/ 2806525 h 5341552"/>
                <a:gd name="connsiteX258" fmla="*/ 4489973 w 6911664"/>
                <a:gd name="connsiteY258" fmla="*/ 2821965 h 5341552"/>
                <a:gd name="connsiteX259" fmla="*/ 4489974 w 6911664"/>
                <a:gd name="connsiteY259" fmla="*/ 2821964 h 5341552"/>
                <a:gd name="connsiteX260" fmla="*/ 4489354 w 6911664"/>
                <a:gd name="connsiteY260" fmla="*/ 2806523 h 5341552"/>
                <a:gd name="connsiteX261" fmla="*/ 4484026 w 6911664"/>
                <a:gd name="connsiteY261" fmla="*/ 2794710 h 5341552"/>
                <a:gd name="connsiteX262" fmla="*/ 2436495 w 6911664"/>
                <a:gd name="connsiteY262" fmla="*/ 2766189 h 5341552"/>
                <a:gd name="connsiteX263" fmla="*/ 2436621 w 6911664"/>
                <a:gd name="connsiteY263" fmla="*/ 2769230 h 5341552"/>
                <a:gd name="connsiteX264" fmla="*/ 2436621 w 6911664"/>
                <a:gd name="connsiteY264" fmla="*/ 2769229 h 5341552"/>
                <a:gd name="connsiteX265" fmla="*/ 2461289 w 6911664"/>
                <a:gd name="connsiteY265" fmla="*/ 2688014 h 5341552"/>
                <a:gd name="connsiteX266" fmla="*/ 2452305 w 6911664"/>
                <a:gd name="connsiteY266" fmla="*/ 2709065 h 5341552"/>
                <a:gd name="connsiteX267" fmla="*/ 2443735 w 6911664"/>
                <a:gd name="connsiteY267" fmla="*/ 2717028 h 5341552"/>
                <a:gd name="connsiteX268" fmla="*/ 2442321 w 6911664"/>
                <a:gd name="connsiteY268" fmla="*/ 2720414 h 5341552"/>
                <a:gd name="connsiteX269" fmla="*/ 2443735 w 6911664"/>
                <a:gd name="connsiteY269" fmla="*/ 2717028 h 5341552"/>
                <a:gd name="connsiteX270" fmla="*/ 2452305 w 6911664"/>
                <a:gd name="connsiteY270" fmla="*/ 2709066 h 5341552"/>
                <a:gd name="connsiteX271" fmla="*/ 2461289 w 6911664"/>
                <a:gd name="connsiteY271" fmla="*/ 2688015 h 5341552"/>
                <a:gd name="connsiteX272" fmla="*/ 4237749 w 6911664"/>
                <a:gd name="connsiteY272" fmla="*/ 2676403 h 5341552"/>
                <a:gd name="connsiteX273" fmla="*/ 4214326 w 6911664"/>
                <a:gd name="connsiteY273" fmla="*/ 2682247 h 5341552"/>
                <a:gd name="connsiteX274" fmla="*/ 4193942 w 6911664"/>
                <a:gd name="connsiteY274" fmla="*/ 2680486 h 5341552"/>
                <a:gd name="connsiteX275" fmla="*/ 4165462 w 6911664"/>
                <a:gd name="connsiteY275" fmla="*/ 2684019 h 5341552"/>
                <a:gd name="connsiteX276" fmla="*/ 4133473 w 6911664"/>
                <a:gd name="connsiteY276" fmla="*/ 2693129 h 5341552"/>
                <a:gd name="connsiteX277" fmla="*/ 4165462 w 6911664"/>
                <a:gd name="connsiteY277" fmla="*/ 2684021 h 5341552"/>
                <a:gd name="connsiteX278" fmla="*/ 4193942 w 6911664"/>
                <a:gd name="connsiteY278" fmla="*/ 2680488 h 5341552"/>
                <a:gd name="connsiteX279" fmla="*/ 4214325 w 6911664"/>
                <a:gd name="connsiteY279" fmla="*/ 2682249 h 5341552"/>
                <a:gd name="connsiteX280" fmla="*/ 4282625 w 6911664"/>
                <a:gd name="connsiteY280" fmla="*/ 2659169 h 5341552"/>
                <a:gd name="connsiteX281" fmla="*/ 4271419 w 6911664"/>
                <a:gd name="connsiteY281" fmla="*/ 2660722 h 5341552"/>
                <a:gd name="connsiteX282" fmla="*/ 4246683 w 6911664"/>
                <a:gd name="connsiteY282" fmla="*/ 2672473 h 5341552"/>
                <a:gd name="connsiteX283" fmla="*/ 4271419 w 6911664"/>
                <a:gd name="connsiteY283" fmla="*/ 2660724 h 5341552"/>
                <a:gd name="connsiteX284" fmla="*/ 4282624 w 6911664"/>
                <a:gd name="connsiteY284" fmla="*/ 2659170 h 5341552"/>
                <a:gd name="connsiteX285" fmla="*/ 4294230 w 6911664"/>
                <a:gd name="connsiteY285" fmla="*/ 2663710 h 5341552"/>
                <a:gd name="connsiteX286" fmla="*/ 4304392 w 6911664"/>
                <a:gd name="connsiteY286" fmla="*/ 2682199 h 5341552"/>
                <a:gd name="connsiteX287" fmla="*/ 4309502 w 6911664"/>
                <a:gd name="connsiteY287" fmla="*/ 2710935 h 5341552"/>
                <a:gd name="connsiteX288" fmla="*/ 4313861 w 6911664"/>
                <a:gd name="connsiteY288" fmla="*/ 2721460 h 5341552"/>
                <a:gd name="connsiteX289" fmla="*/ 4337362 w 6911664"/>
                <a:gd name="connsiteY289" fmla="*/ 2741285 h 5341552"/>
                <a:gd name="connsiteX290" fmla="*/ 4349114 w 6911664"/>
                <a:gd name="connsiteY290" fmla="*/ 2755234 h 5341552"/>
                <a:gd name="connsiteX291" fmla="*/ 4358511 w 6911664"/>
                <a:gd name="connsiteY291" fmla="*/ 2773929 h 5341552"/>
                <a:gd name="connsiteX292" fmla="*/ 4383737 w 6911664"/>
                <a:gd name="connsiteY292" fmla="*/ 2811976 h 5341552"/>
                <a:gd name="connsiteX293" fmla="*/ 4405164 w 6911664"/>
                <a:gd name="connsiteY293" fmla="*/ 2826033 h 5341552"/>
                <a:gd name="connsiteX294" fmla="*/ 4421759 w 6911664"/>
                <a:gd name="connsiteY294" fmla="*/ 2825389 h 5341552"/>
                <a:gd name="connsiteX295" fmla="*/ 4421759 w 6911664"/>
                <a:gd name="connsiteY295" fmla="*/ 2825388 h 5341552"/>
                <a:gd name="connsiteX296" fmla="*/ 4405165 w 6911664"/>
                <a:gd name="connsiteY296" fmla="*/ 2826031 h 5341552"/>
                <a:gd name="connsiteX297" fmla="*/ 4383737 w 6911664"/>
                <a:gd name="connsiteY297" fmla="*/ 2811973 h 5341552"/>
                <a:gd name="connsiteX298" fmla="*/ 4358511 w 6911664"/>
                <a:gd name="connsiteY298" fmla="*/ 2773927 h 5341552"/>
                <a:gd name="connsiteX299" fmla="*/ 4349115 w 6911664"/>
                <a:gd name="connsiteY299" fmla="*/ 2755231 h 5341552"/>
                <a:gd name="connsiteX300" fmla="*/ 4337365 w 6911664"/>
                <a:gd name="connsiteY300" fmla="*/ 2741283 h 5341552"/>
                <a:gd name="connsiteX301" fmla="*/ 4313861 w 6911664"/>
                <a:gd name="connsiteY301" fmla="*/ 2721460 h 5341552"/>
                <a:gd name="connsiteX302" fmla="*/ 4309502 w 6911664"/>
                <a:gd name="connsiteY302" fmla="*/ 2710933 h 5341552"/>
                <a:gd name="connsiteX303" fmla="*/ 4304392 w 6911664"/>
                <a:gd name="connsiteY303" fmla="*/ 2682199 h 5341552"/>
                <a:gd name="connsiteX304" fmla="*/ 4294231 w 6911664"/>
                <a:gd name="connsiteY304" fmla="*/ 2663710 h 5341552"/>
                <a:gd name="connsiteX305" fmla="*/ 5043514 w 6911664"/>
                <a:gd name="connsiteY305" fmla="*/ 2621577 h 5341552"/>
                <a:gd name="connsiteX306" fmla="*/ 5040020 w 6911664"/>
                <a:gd name="connsiteY306" fmla="*/ 2623805 h 5341552"/>
                <a:gd name="connsiteX307" fmla="*/ 5040019 w 6911664"/>
                <a:gd name="connsiteY307" fmla="*/ 2623806 h 5341552"/>
                <a:gd name="connsiteX308" fmla="*/ 2494106 w 6911664"/>
                <a:gd name="connsiteY308" fmla="*/ 2608857 h 5341552"/>
                <a:gd name="connsiteX309" fmla="*/ 2482376 w 6911664"/>
                <a:gd name="connsiteY309" fmla="*/ 2624352 h 5341552"/>
                <a:gd name="connsiteX310" fmla="*/ 2470479 w 6911664"/>
                <a:gd name="connsiteY310" fmla="*/ 2645659 h 5341552"/>
                <a:gd name="connsiteX311" fmla="*/ 2469157 w 6911664"/>
                <a:gd name="connsiteY311" fmla="*/ 2648589 h 5341552"/>
                <a:gd name="connsiteX312" fmla="*/ 2470479 w 6911664"/>
                <a:gd name="connsiteY312" fmla="*/ 2645659 h 5341552"/>
                <a:gd name="connsiteX313" fmla="*/ 2482376 w 6911664"/>
                <a:gd name="connsiteY313" fmla="*/ 2624354 h 5341552"/>
                <a:gd name="connsiteX314" fmla="*/ 2508709 w 6911664"/>
                <a:gd name="connsiteY314" fmla="*/ 2594646 h 5341552"/>
                <a:gd name="connsiteX315" fmla="*/ 2508708 w 6911664"/>
                <a:gd name="connsiteY315" fmla="*/ 2594647 h 5341552"/>
                <a:gd name="connsiteX316" fmla="*/ 2526055 w 6911664"/>
                <a:gd name="connsiteY316" fmla="*/ 2598981 h 5341552"/>
                <a:gd name="connsiteX317" fmla="*/ 2541739 w 6911664"/>
                <a:gd name="connsiteY317" fmla="*/ 2597488 h 5341552"/>
                <a:gd name="connsiteX318" fmla="*/ 2541740 w 6911664"/>
                <a:gd name="connsiteY318" fmla="*/ 2597487 h 5341552"/>
                <a:gd name="connsiteX319" fmla="*/ 2526057 w 6911664"/>
                <a:gd name="connsiteY319" fmla="*/ 2598980 h 5341552"/>
                <a:gd name="connsiteX320" fmla="*/ 2561649 w 6911664"/>
                <a:gd name="connsiteY320" fmla="*/ 2582908 h 5341552"/>
                <a:gd name="connsiteX321" fmla="*/ 2560796 w 6911664"/>
                <a:gd name="connsiteY321" fmla="*/ 2583782 h 5341552"/>
                <a:gd name="connsiteX322" fmla="*/ 2561648 w 6911664"/>
                <a:gd name="connsiteY322" fmla="*/ 2582908 h 5341552"/>
                <a:gd name="connsiteX323" fmla="*/ 3865219 w 6911664"/>
                <a:gd name="connsiteY323" fmla="*/ 2564259 h 5341552"/>
                <a:gd name="connsiteX324" fmla="*/ 3865218 w 6911664"/>
                <a:gd name="connsiteY324" fmla="*/ 2564261 h 5341552"/>
                <a:gd name="connsiteX325" fmla="*/ 3871227 w 6911664"/>
                <a:gd name="connsiteY325" fmla="*/ 2587812 h 5341552"/>
                <a:gd name="connsiteX326" fmla="*/ 3868531 w 6911664"/>
                <a:gd name="connsiteY326" fmla="*/ 2608863 h 5341552"/>
                <a:gd name="connsiteX327" fmla="*/ 3868812 w 6911664"/>
                <a:gd name="connsiteY327" fmla="*/ 2627874 h 5341552"/>
                <a:gd name="connsiteX328" fmla="*/ 3879178 w 6911664"/>
                <a:gd name="connsiteY328" fmla="*/ 2640535 h 5341552"/>
                <a:gd name="connsiteX329" fmla="*/ 3898675 w 6911664"/>
                <a:gd name="connsiteY329" fmla="*/ 2653889 h 5341552"/>
                <a:gd name="connsiteX330" fmla="*/ 3917613 w 6911664"/>
                <a:gd name="connsiteY330" fmla="*/ 2658103 h 5341552"/>
                <a:gd name="connsiteX331" fmla="*/ 3939866 w 6911664"/>
                <a:gd name="connsiteY331" fmla="*/ 2679358 h 5341552"/>
                <a:gd name="connsiteX332" fmla="*/ 3948437 w 6911664"/>
                <a:gd name="connsiteY332" fmla="*/ 2698759 h 5341552"/>
                <a:gd name="connsiteX333" fmla="*/ 3956243 w 6911664"/>
                <a:gd name="connsiteY333" fmla="*/ 2708530 h 5341552"/>
                <a:gd name="connsiteX334" fmla="*/ 3971309 w 6911664"/>
                <a:gd name="connsiteY334" fmla="*/ 2735517 h 5341552"/>
                <a:gd name="connsiteX335" fmla="*/ 3975460 w 6911664"/>
                <a:gd name="connsiteY335" fmla="*/ 2738020 h 5341552"/>
                <a:gd name="connsiteX336" fmla="*/ 4019141 w 6911664"/>
                <a:gd name="connsiteY336" fmla="*/ 2717831 h 5341552"/>
                <a:gd name="connsiteX337" fmla="*/ 4046795 w 6911664"/>
                <a:gd name="connsiteY337" fmla="*/ 2696889 h 5341552"/>
                <a:gd name="connsiteX338" fmla="*/ 4057648 w 6911664"/>
                <a:gd name="connsiteY338" fmla="*/ 2704525 h 5341552"/>
                <a:gd name="connsiteX339" fmla="*/ 4070637 w 6911664"/>
                <a:gd name="connsiteY339" fmla="*/ 2706613 h 5341552"/>
                <a:gd name="connsiteX340" fmla="*/ 4091858 w 6911664"/>
                <a:gd name="connsiteY340" fmla="*/ 2700312 h 5341552"/>
                <a:gd name="connsiteX341" fmla="*/ 4104714 w 6911664"/>
                <a:gd name="connsiteY341" fmla="*/ 2692823 h 5341552"/>
                <a:gd name="connsiteX342" fmla="*/ 4126067 w 6911664"/>
                <a:gd name="connsiteY342" fmla="*/ 2695238 h 5341552"/>
                <a:gd name="connsiteX343" fmla="*/ 4126069 w 6911664"/>
                <a:gd name="connsiteY343" fmla="*/ 2695237 h 5341552"/>
                <a:gd name="connsiteX344" fmla="*/ 4104715 w 6911664"/>
                <a:gd name="connsiteY344" fmla="*/ 2692821 h 5341552"/>
                <a:gd name="connsiteX345" fmla="*/ 4091858 w 6911664"/>
                <a:gd name="connsiteY345" fmla="*/ 2700311 h 5341552"/>
                <a:gd name="connsiteX346" fmla="*/ 4070639 w 6911664"/>
                <a:gd name="connsiteY346" fmla="*/ 2706611 h 5341552"/>
                <a:gd name="connsiteX347" fmla="*/ 4057648 w 6911664"/>
                <a:gd name="connsiteY347" fmla="*/ 2704523 h 5341552"/>
                <a:gd name="connsiteX348" fmla="*/ 4046795 w 6911664"/>
                <a:gd name="connsiteY348" fmla="*/ 2696887 h 5341552"/>
                <a:gd name="connsiteX349" fmla="*/ 4019141 w 6911664"/>
                <a:gd name="connsiteY349" fmla="*/ 2717829 h 5341552"/>
                <a:gd name="connsiteX350" fmla="*/ 3975462 w 6911664"/>
                <a:gd name="connsiteY350" fmla="*/ 2738018 h 5341552"/>
                <a:gd name="connsiteX351" fmla="*/ 3971310 w 6911664"/>
                <a:gd name="connsiteY351" fmla="*/ 2735517 h 5341552"/>
                <a:gd name="connsiteX352" fmla="*/ 3956245 w 6911664"/>
                <a:gd name="connsiteY352" fmla="*/ 2708530 h 5341552"/>
                <a:gd name="connsiteX353" fmla="*/ 3948437 w 6911664"/>
                <a:gd name="connsiteY353" fmla="*/ 2698757 h 5341552"/>
                <a:gd name="connsiteX354" fmla="*/ 3939867 w 6911664"/>
                <a:gd name="connsiteY354" fmla="*/ 2679358 h 5341552"/>
                <a:gd name="connsiteX355" fmla="*/ 3917615 w 6911664"/>
                <a:gd name="connsiteY355" fmla="*/ 2658101 h 5341552"/>
                <a:gd name="connsiteX356" fmla="*/ 3898677 w 6911664"/>
                <a:gd name="connsiteY356" fmla="*/ 2653887 h 5341552"/>
                <a:gd name="connsiteX357" fmla="*/ 3879180 w 6911664"/>
                <a:gd name="connsiteY357" fmla="*/ 2640533 h 5341552"/>
                <a:gd name="connsiteX358" fmla="*/ 3868813 w 6911664"/>
                <a:gd name="connsiteY358" fmla="*/ 2627872 h 5341552"/>
                <a:gd name="connsiteX359" fmla="*/ 3868534 w 6911664"/>
                <a:gd name="connsiteY359" fmla="*/ 2608861 h 5341552"/>
                <a:gd name="connsiteX360" fmla="*/ 3871229 w 6911664"/>
                <a:gd name="connsiteY360" fmla="*/ 2587810 h 5341552"/>
                <a:gd name="connsiteX361" fmla="*/ 2566833 w 6911664"/>
                <a:gd name="connsiteY361" fmla="*/ 2521383 h 5341552"/>
                <a:gd name="connsiteX362" fmla="*/ 2566407 w 6911664"/>
                <a:gd name="connsiteY362" fmla="*/ 2523607 h 5341552"/>
                <a:gd name="connsiteX363" fmla="*/ 2566833 w 6911664"/>
                <a:gd name="connsiteY363" fmla="*/ 2521383 h 5341552"/>
                <a:gd name="connsiteX364" fmla="*/ 5057987 w 6911664"/>
                <a:gd name="connsiteY364" fmla="*/ 2516840 h 5341552"/>
                <a:gd name="connsiteX365" fmla="*/ 5057338 w 6911664"/>
                <a:gd name="connsiteY365" fmla="*/ 2517979 h 5341552"/>
                <a:gd name="connsiteX366" fmla="*/ 5057986 w 6911664"/>
                <a:gd name="connsiteY366" fmla="*/ 2516841 h 5341552"/>
                <a:gd name="connsiteX367" fmla="*/ 5072978 w 6911664"/>
                <a:gd name="connsiteY367" fmla="*/ 2520047 h 5341552"/>
                <a:gd name="connsiteX368" fmla="*/ 5080310 w 6911664"/>
                <a:gd name="connsiteY368" fmla="*/ 2518334 h 5341552"/>
                <a:gd name="connsiteX369" fmla="*/ 5080310 w 6911664"/>
                <a:gd name="connsiteY369" fmla="*/ 2518334 h 5341552"/>
                <a:gd name="connsiteX370" fmla="*/ 5072981 w 6911664"/>
                <a:gd name="connsiteY370" fmla="*/ 2520046 h 5341552"/>
                <a:gd name="connsiteX371" fmla="*/ 2539612 w 6911664"/>
                <a:gd name="connsiteY371" fmla="*/ 2479203 h 5341552"/>
                <a:gd name="connsiteX372" fmla="*/ 2540369 w 6911664"/>
                <a:gd name="connsiteY372" fmla="*/ 2497625 h 5341552"/>
                <a:gd name="connsiteX373" fmla="*/ 2540369 w 6911664"/>
                <a:gd name="connsiteY373" fmla="*/ 2497625 h 5341552"/>
                <a:gd name="connsiteX374" fmla="*/ 2541057 w 6911664"/>
                <a:gd name="connsiteY374" fmla="*/ 2474290 h 5341552"/>
                <a:gd name="connsiteX375" fmla="*/ 2539531 w 6911664"/>
                <a:gd name="connsiteY375" fmla="*/ 2477230 h 5341552"/>
                <a:gd name="connsiteX376" fmla="*/ 2539531 w 6911664"/>
                <a:gd name="connsiteY376" fmla="*/ 2477230 h 5341552"/>
                <a:gd name="connsiteX377" fmla="*/ 2535451 w 6911664"/>
                <a:gd name="connsiteY377" fmla="*/ 2441938 h 5341552"/>
                <a:gd name="connsiteX378" fmla="*/ 2530978 w 6911664"/>
                <a:gd name="connsiteY378" fmla="*/ 2442728 h 5341552"/>
                <a:gd name="connsiteX379" fmla="*/ 2535451 w 6911664"/>
                <a:gd name="connsiteY379" fmla="*/ 2441938 h 5341552"/>
                <a:gd name="connsiteX380" fmla="*/ 2498206 w 6911664"/>
                <a:gd name="connsiteY380" fmla="*/ 2437132 h 5341552"/>
                <a:gd name="connsiteX381" fmla="*/ 2492430 w 6911664"/>
                <a:gd name="connsiteY381" fmla="*/ 2440292 h 5341552"/>
                <a:gd name="connsiteX382" fmla="*/ 2498206 w 6911664"/>
                <a:gd name="connsiteY382" fmla="*/ 2437132 h 5341552"/>
                <a:gd name="connsiteX383" fmla="*/ 2470141 w 6911664"/>
                <a:gd name="connsiteY383" fmla="*/ 2378459 h 5341552"/>
                <a:gd name="connsiteX384" fmla="*/ 2470139 w 6911664"/>
                <a:gd name="connsiteY384" fmla="*/ 2378459 h 5341552"/>
                <a:gd name="connsiteX385" fmla="*/ 2501521 w 6911664"/>
                <a:gd name="connsiteY385" fmla="*/ 2393356 h 5341552"/>
                <a:gd name="connsiteX386" fmla="*/ 2521358 w 6911664"/>
                <a:gd name="connsiteY386" fmla="*/ 2403978 h 5341552"/>
                <a:gd name="connsiteX387" fmla="*/ 2536350 w 6911664"/>
                <a:gd name="connsiteY387" fmla="*/ 2407559 h 5341552"/>
                <a:gd name="connsiteX388" fmla="*/ 2554596 w 6911664"/>
                <a:gd name="connsiteY388" fmla="*/ 2405362 h 5341552"/>
                <a:gd name="connsiteX389" fmla="*/ 2554597 w 6911664"/>
                <a:gd name="connsiteY389" fmla="*/ 2405362 h 5341552"/>
                <a:gd name="connsiteX390" fmla="*/ 2536352 w 6911664"/>
                <a:gd name="connsiteY390" fmla="*/ 2407558 h 5341552"/>
                <a:gd name="connsiteX391" fmla="*/ 2521358 w 6911664"/>
                <a:gd name="connsiteY391" fmla="*/ 2403977 h 5341552"/>
                <a:gd name="connsiteX392" fmla="*/ 2501521 w 6911664"/>
                <a:gd name="connsiteY392" fmla="*/ 2393353 h 5341552"/>
                <a:gd name="connsiteX393" fmla="*/ 2546566 w 6911664"/>
                <a:gd name="connsiteY393" fmla="*/ 2360497 h 5341552"/>
                <a:gd name="connsiteX394" fmla="*/ 2537602 w 6911664"/>
                <a:gd name="connsiteY394" fmla="*/ 2365869 h 5341552"/>
                <a:gd name="connsiteX395" fmla="*/ 2537602 w 6911664"/>
                <a:gd name="connsiteY395" fmla="*/ 2365869 h 5341552"/>
                <a:gd name="connsiteX396" fmla="*/ 2568012 w 6911664"/>
                <a:gd name="connsiteY396" fmla="*/ 2352954 h 5341552"/>
                <a:gd name="connsiteX397" fmla="*/ 2582737 w 6911664"/>
                <a:gd name="connsiteY397" fmla="*/ 2360687 h 5341552"/>
                <a:gd name="connsiteX398" fmla="*/ 2589572 w 6911664"/>
                <a:gd name="connsiteY398" fmla="*/ 2369548 h 5341552"/>
                <a:gd name="connsiteX399" fmla="*/ 2592000 w 6911664"/>
                <a:gd name="connsiteY399" fmla="*/ 2386471 h 5341552"/>
                <a:gd name="connsiteX400" fmla="*/ 2576788 w 6911664"/>
                <a:gd name="connsiteY400" fmla="*/ 2385026 h 5341552"/>
                <a:gd name="connsiteX401" fmla="*/ 2569662 w 6911664"/>
                <a:gd name="connsiteY401" fmla="*/ 2393099 h 5341552"/>
                <a:gd name="connsiteX402" fmla="*/ 2576788 w 6911664"/>
                <a:gd name="connsiteY402" fmla="*/ 2385028 h 5341552"/>
                <a:gd name="connsiteX403" fmla="*/ 2591999 w 6911664"/>
                <a:gd name="connsiteY403" fmla="*/ 2386471 h 5341552"/>
                <a:gd name="connsiteX404" fmla="*/ 2596212 w 6911664"/>
                <a:gd name="connsiteY404" fmla="*/ 2402217 h 5341552"/>
                <a:gd name="connsiteX405" fmla="*/ 2603811 w 6911664"/>
                <a:gd name="connsiteY405" fmla="*/ 2415085 h 5341552"/>
                <a:gd name="connsiteX406" fmla="*/ 2605960 w 6911664"/>
                <a:gd name="connsiteY406" fmla="*/ 2426510 h 5341552"/>
                <a:gd name="connsiteX407" fmla="*/ 2616387 w 6911664"/>
                <a:gd name="connsiteY407" fmla="*/ 2446479 h 5341552"/>
                <a:gd name="connsiteX408" fmla="*/ 2624267 w 6911664"/>
                <a:gd name="connsiteY408" fmla="*/ 2450801 h 5341552"/>
                <a:gd name="connsiteX409" fmla="*/ 2645355 w 6911664"/>
                <a:gd name="connsiteY409" fmla="*/ 2447645 h 5341552"/>
                <a:gd name="connsiteX410" fmla="*/ 2645355 w 6911664"/>
                <a:gd name="connsiteY410" fmla="*/ 2447645 h 5341552"/>
                <a:gd name="connsiteX411" fmla="*/ 2624268 w 6911664"/>
                <a:gd name="connsiteY411" fmla="*/ 2450801 h 5341552"/>
                <a:gd name="connsiteX412" fmla="*/ 2616390 w 6911664"/>
                <a:gd name="connsiteY412" fmla="*/ 2446479 h 5341552"/>
                <a:gd name="connsiteX413" fmla="*/ 2605961 w 6911664"/>
                <a:gd name="connsiteY413" fmla="*/ 2426508 h 5341552"/>
                <a:gd name="connsiteX414" fmla="*/ 2603812 w 6911664"/>
                <a:gd name="connsiteY414" fmla="*/ 2415085 h 5341552"/>
                <a:gd name="connsiteX415" fmla="*/ 2596213 w 6911664"/>
                <a:gd name="connsiteY415" fmla="*/ 2402217 h 5341552"/>
                <a:gd name="connsiteX416" fmla="*/ 2592001 w 6911664"/>
                <a:gd name="connsiteY416" fmla="*/ 2386471 h 5341552"/>
                <a:gd name="connsiteX417" fmla="*/ 2589573 w 6911664"/>
                <a:gd name="connsiteY417" fmla="*/ 2369548 h 5341552"/>
                <a:gd name="connsiteX418" fmla="*/ 2582738 w 6911664"/>
                <a:gd name="connsiteY418" fmla="*/ 2360687 h 5341552"/>
                <a:gd name="connsiteX419" fmla="*/ 2568012 w 6911664"/>
                <a:gd name="connsiteY419" fmla="*/ 2352954 h 5341552"/>
                <a:gd name="connsiteX420" fmla="*/ 2490889 w 6911664"/>
                <a:gd name="connsiteY420" fmla="*/ 2344001 h 5341552"/>
                <a:gd name="connsiteX421" fmla="*/ 2498680 w 6911664"/>
                <a:gd name="connsiteY421" fmla="*/ 2345159 h 5341552"/>
                <a:gd name="connsiteX422" fmla="*/ 2511062 w 6911664"/>
                <a:gd name="connsiteY422" fmla="*/ 2359253 h 5341552"/>
                <a:gd name="connsiteX423" fmla="*/ 2511063 w 6911664"/>
                <a:gd name="connsiteY423" fmla="*/ 2359253 h 5341552"/>
                <a:gd name="connsiteX424" fmla="*/ 2498681 w 6911664"/>
                <a:gd name="connsiteY424" fmla="*/ 2345159 h 5341552"/>
                <a:gd name="connsiteX425" fmla="*/ 2413626 w 6911664"/>
                <a:gd name="connsiteY425" fmla="*/ 2338406 h 5341552"/>
                <a:gd name="connsiteX426" fmla="*/ 2409865 w 6911664"/>
                <a:gd name="connsiteY426" fmla="*/ 2340727 h 5341552"/>
                <a:gd name="connsiteX427" fmla="*/ 2409866 w 6911664"/>
                <a:gd name="connsiteY427" fmla="*/ 2340727 h 5341552"/>
                <a:gd name="connsiteX428" fmla="*/ 2398259 w 6911664"/>
                <a:gd name="connsiteY428" fmla="*/ 2333044 h 5341552"/>
                <a:gd name="connsiteX429" fmla="*/ 2400396 w 6911664"/>
                <a:gd name="connsiteY429" fmla="*/ 2334459 h 5341552"/>
                <a:gd name="connsiteX430" fmla="*/ 2398260 w 6911664"/>
                <a:gd name="connsiteY430" fmla="*/ 2333044 h 5341552"/>
                <a:gd name="connsiteX431" fmla="*/ 2440968 w 6911664"/>
                <a:gd name="connsiteY431" fmla="*/ 2329790 h 5341552"/>
                <a:gd name="connsiteX432" fmla="*/ 2439279 w 6911664"/>
                <a:gd name="connsiteY432" fmla="*/ 2330056 h 5341552"/>
                <a:gd name="connsiteX433" fmla="*/ 2440968 w 6911664"/>
                <a:gd name="connsiteY433" fmla="*/ 2329790 h 5341552"/>
                <a:gd name="connsiteX434" fmla="*/ 2349466 w 6911664"/>
                <a:gd name="connsiteY434" fmla="*/ 2314639 h 5341552"/>
                <a:gd name="connsiteX435" fmla="*/ 2351181 w 6911664"/>
                <a:gd name="connsiteY435" fmla="*/ 2315429 h 5341552"/>
                <a:gd name="connsiteX436" fmla="*/ 2351181 w 6911664"/>
                <a:gd name="connsiteY436" fmla="*/ 2315429 h 5341552"/>
                <a:gd name="connsiteX437" fmla="*/ 2365907 w 6911664"/>
                <a:gd name="connsiteY437" fmla="*/ 2311798 h 5341552"/>
                <a:gd name="connsiteX438" fmla="*/ 2365906 w 6911664"/>
                <a:gd name="connsiteY438" fmla="*/ 2311799 h 5341552"/>
                <a:gd name="connsiteX439" fmla="*/ 2369367 w 6911664"/>
                <a:gd name="connsiteY439" fmla="*/ 2317870 h 5341552"/>
                <a:gd name="connsiteX440" fmla="*/ 2335363 w 6911664"/>
                <a:gd name="connsiteY440" fmla="*/ 2294512 h 5341552"/>
                <a:gd name="connsiteX441" fmla="*/ 2339574 w 6911664"/>
                <a:gd name="connsiteY441" fmla="*/ 2299633 h 5341552"/>
                <a:gd name="connsiteX442" fmla="*/ 2339380 w 6911664"/>
                <a:gd name="connsiteY442" fmla="*/ 2303267 h 5341552"/>
                <a:gd name="connsiteX443" fmla="*/ 2339575 w 6911664"/>
                <a:gd name="connsiteY443" fmla="*/ 2299634 h 5341552"/>
                <a:gd name="connsiteX444" fmla="*/ 2335364 w 6911664"/>
                <a:gd name="connsiteY444" fmla="*/ 2294512 h 5341552"/>
                <a:gd name="connsiteX445" fmla="*/ 2312775 w 6911664"/>
                <a:gd name="connsiteY445" fmla="*/ 2285605 h 5341552"/>
                <a:gd name="connsiteX446" fmla="*/ 2317602 w 6911664"/>
                <a:gd name="connsiteY446" fmla="*/ 2290833 h 5341552"/>
                <a:gd name="connsiteX447" fmla="*/ 2317603 w 6911664"/>
                <a:gd name="connsiteY447" fmla="*/ 2290834 h 5341552"/>
                <a:gd name="connsiteX448" fmla="*/ 2645563 w 6911664"/>
                <a:gd name="connsiteY448" fmla="*/ 2272631 h 5341552"/>
                <a:gd name="connsiteX449" fmla="*/ 2640243 w 6911664"/>
                <a:gd name="connsiteY449" fmla="*/ 2290298 h 5341552"/>
                <a:gd name="connsiteX450" fmla="*/ 2640243 w 6911664"/>
                <a:gd name="connsiteY450" fmla="*/ 2290299 h 5341552"/>
                <a:gd name="connsiteX451" fmla="*/ 2288769 w 6911664"/>
                <a:gd name="connsiteY451" fmla="*/ 2267246 h 5341552"/>
                <a:gd name="connsiteX452" fmla="*/ 2280446 w 6911664"/>
                <a:gd name="connsiteY452" fmla="*/ 2270563 h 5341552"/>
                <a:gd name="connsiteX453" fmla="*/ 2288770 w 6911664"/>
                <a:gd name="connsiteY453" fmla="*/ 2267246 h 5341552"/>
                <a:gd name="connsiteX454" fmla="*/ 3542897 w 6911664"/>
                <a:gd name="connsiteY454" fmla="*/ 2265491 h 5341552"/>
                <a:gd name="connsiteX455" fmla="*/ 3534553 w 6911664"/>
                <a:gd name="connsiteY455" fmla="*/ 2267294 h 5341552"/>
                <a:gd name="connsiteX456" fmla="*/ 3527087 w 6911664"/>
                <a:gd name="connsiteY456" fmla="*/ 2272259 h 5341552"/>
                <a:gd name="connsiteX457" fmla="*/ 3527086 w 6911664"/>
                <a:gd name="connsiteY457" fmla="*/ 2272260 h 5341552"/>
                <a:gd name="connsiteX458" fmla="*/ 3534553 w 6911664"/>
                <a:gd name="connsiteY458" fmla="*/ 2267294 h 5341552"/>
                <a:gd name="connsiteX459" fmla="*/ 3548660 w 6911664"/>
                <a:gd name="connsiteY459" fmla="*/ 2264246 h 5341552"/>
                <a:gd name="connsiteX460" fmla="*/ 3548658 w 6911664"/>
                <a:gd name="connsiteY460" fmla="*/ 2264247 h 5341552"/>
                <a:gd name="connsiteX461" fmla="*/ 3557228 w 6911664"/>
                <a:gd name="connsiteY461" fmla="*/ 2267829 h 5341552"/>
                <a:gd name="connsiteX462" fmla="*/ 3576992 w 6911664"/>
                <a:gd name="connsiteY462" fmla="*/ 2284848 h 5341552"/>
                <a:gd name="connsiteX463" fmla="*/ 3597521 w 6911664"/>
                <a:gd name="connsiteY463" fmla="*/ 2299842 h 5341552"/>
                <a:gd name="connsiteX464" fmla="*/ 3612454 w 6911664"/>
                <a:gd name="connsiteY464" fmla="*/ 2296915 h 5341552"/>
                <a:gd name="connsiteX465" fmla="*/ 3629316 w 6911664"/>
                <a:gd name="connsiteY465" fmla="*/ 2303847 h 5341552"/>
                <a:gd name="connsiteX466" fmla="*/ 3638652 w 6911664"/>
                <a:gd name="connsiteY466" fmla="*/ 2304383 h 5341552"/>
                <a:gd name="connsiteX467" fmla="*/ 3646664 w 6911664"/>
                <a:gd name="connsiteY467" fmla="*/ 2309298 h 5341552"/>
                <a:gd name="connsiteX468" fmla="*/ 3651227 w 6911664"/>
                <a:gd name="connsiteY468" fmla="*/ 2332243 h 5341552"/>
                <a:gd name="connsiteX469" fmla="*/ 3661522 w 6911664"/>
                <a:gd name="connsiteY469" fmla="*/ 2342550 h 5341552"/>
                <a:gd name="connsiteX470" fmla="*/ 3682671 w 6911664"/>
                <a:gd name="connsiteY470" fmla="*/ 2341420 h 5341552"/>
                <a:gd name="connsiteX471" fmla="*/ 3683156 w 6911664"/>
                <a:gd name="connsiteY471" fmla="*/ 2365761 h 5341552"/>
                <a:gd name="connsiteX472" fmla="*/ 3700030 w 6911664"/>
                <a:gd name="connsiteY472" fmla="*/ 2375375 h 5341552"/>
                <a:gd name="connsiteX473" fmla="*/ 3706381 w 6911664"/>
                <a:gd name="connsiteY473" fmla="*/ 2405580 h 5341552"/>
                <a:gd name="connsiteX474" fmla="*/ 3725112 w 6911664"/>
                <a:gd name="connsiteY474" fmla="*/ 2417490 h 5341552"/>
                <a:gd name="connsiteX475" fmla="*/ 3729810 w 6911664"/>
                <a:gd name="connsiteY475" fmla="*/ 2433502 h 5341552"/>
                <a:gd name="connsiteX476" fmla="*/ 3727055 w 6911664"/>
                <a:gd name="connsiteY476" fmla="*/ 2455925 h 5341552"/>
                <a:gd name="connsiteX477" fmla="*/ 3739351 w 6911664"/>
                <a:gd name="connsiteY477" fmla="*/ 2481067 h 5341552"/>
                <a:gd name="connsiteX478" fmla="*/ 3752342 w 6911664"/>
                <a:gd name="connsiteY478" fmla="*/ 2487366 h 5341552"/>
                <a:gd name="connsiteX479" fmla="*/ 3759467 w 6911664"/>
                <a:gd name="connsiteY479" fmla="*/ 2485825 h 5341552"/>
                <a:gd name="connsiteX480" fmla="*/ 3775565 w 6911664"/>
                <a:gd name="connsiteY480" fmla="*/ 2475943 h 5341552"/>
                <a:gd name="connsiteX481" fmla="*/ 3807019 w 6911664"/>
                <a:gd name="connsiteY481" fmla="*/ 2465381 h 5341552"/>
                <a:gd name="connsiteX482" fmla="*/ 3842066 w 6911664"/>
                <a:gd name="connsiteY482" fmla="*/ 2476005 h 5341552"/>
                <a:gd name="connsiteX483" fmla="*/ 3847312 w 6911664"/>
                <a:gd name="connsiteY483" fmla="*/ 2496604 h 5341552"/>
                <a:gd name="connsiteX484" fmla="*/ 3863761 w 6911664"/>
                <a:gd name="connsiteY484" fmla="*/ 2498585 h 5341552"/>
                <a:gd name="connsiteX485" fmla="*/ 3868679 w 6911664"/>
                <a:gd name="connsiteY485" fmla="*/ 2506486 h 5341552"/>
                <a:gd name="connsiteX486" fmla="*/ 3870680 w 6911664"/>
                <a:gd name="connsiteY486" fmla="*/ 2519465 h 5341552"/>
                <a:gd name="connsiteX487" fmla="*/ 3867839 w 6911664"/>
                <a:gd name="connsiteY487" fmla="*/ 2534943 h 5341552"/>
                <a:gd name="connsiteX488" fmla="*/ 3868885 w 6911664"/>
                <a:gd name="connsiteY488" fmla="*/ 2549790 h 5341552"/>
                <a:gd name="connsiteX489" fmla="*/ 3868885 w 6911664"/>
                <a:gd name="connsiteY489" fmla="*/ 2549788 h 5341552"/>
                <a:gd name="connsiteX490" fmla="*/ 3867842 w 6911664"/>
                <a:gd name="connsiteY490" fmla="*/ 2534941 h 5341552"/>
                <a:gd name="connsiteX491" fmla="*/ 3870683 w 6911664"/>
                <a:gd name="connsiteY491" fmla="*/ 2519463 h 5341552"/>
                <a:gd name="connsiteX492" fmla="*/ 3868679 w 6911664"/>
                <a:gd name="connsiteY492" fmla="*/ 2506486 h 5341552"/>
                <a:gd name="connsiteX493" fmla="*/ 3863762 w 6911664"/>
                <a:gd name="connsiteY493" fmla="*/ 2498583 h 5341552"/>
                <a:gd name="connsiteX494" fmla="*/ 3847313 w 6911664"/>
                <a:gd name="connsiteY494" fmla="*/ 2496604 h 5341552"/>
                <a:gd name="connsiteX495" fmla="*/ 3842069 w 6911664"/>
                <a:gd name="connsiteY495" fmla="*/ 2476002 h 5341552"/>
                <a:gd name="connsiteX496" fmla="*/ 3807020 w 6911664"/>
                <a:gd name="connsiteY496" fmla="*/ 2465380 h 5341552"/>
                <a:gd name="connsiteX497" fmla="*/ 3775565 w 6911664"/>
                <a:gd name="connsiteY497" fmla="*/ 2475941 h 5341552"/>
                <a:gd name="connsiteX498" fmla="*/ 3759468 w 6911664"/>
                <a:gd name="connsiteY498" fmla="*/ 2485823 h 5341552"/>
                <a:gd name="connsiteX499" fmla="*/ 3752343 w 6911664"/>
                <a:gd name="connsiteY499" fmla="*/ 2487364 h 5341552"/>
                <a:gd name="connsiteX500" fmla="*/ 3739352 w 6911664"/>
                <a:gd name="connsiteY500" fmla="*/ 2481065 h 5341552"/>
                <a:gd name="connsiteX501" fmla="*/ 3727055 w 6911664"/>
                <a:gd name="connsiteY501" fmla="*/ 2455923 h 5341552"/>
                <a:gd name="connsiteX502" fmla="*/ 3729810 w 6911664"/>
                <a:gd name="connsiteY502" fmla="*/ 2433501 h 5341552"/>
                <a:gd name="connsiteX503" fmla="*/ 3725113 w 6911664"/>
                <a:gd name="connsiteY503" fmla="*/ 2417488 h 5341552"/>
                <a:gd name="connsiteX504" fmla="*/ 3706381 w 6911664"/>
                <a:gd name="connsiteY504" fmla="*/ 2405578 h 5341552"/>
                <a:gd name="connsiteX505" fmla="*/ 3700032 w 6911664"/>
                <a:gd name="connsiteY505" fmla="*/ 2375375 h 5341552"/>
                <a:gd name="connsiteX506" fmla="*/ 3683157 w 6911664"/>
                <a:gd name="connsiteY506" fmla="*/ 2365761 h 5341552"/>
                <a:gd name="connsiteX507" fmla="*/ 3682671 w 6911664"/>
                <a:gd name="connsiteY507" fmla="*/ 2341420 h 5341552"/>
                <a:gd name="connsiteX508" fmla="*/ 3661525 w 6911664"/>
                <a:gd name="connsiteY508" fmla="*/ 2342548 h 5341552"/>
                <a:gd name="connsiteX509" fmla="*/ 3651230 w 6911664"/>
                <a:gd name="connsiteY509" fmla="*/ 2332241 h 5341552"/>
                <a:gd name="connsiteX510" fmla="*/ 3646664 w 6911664"/>
                <a:gd name="connsiteY510" fmla="*/ 2309298 h 5341552"/>
                <a:gd name="connsiteX511" fmla="*/ 3638652 w 6911664"/>
                <a:gd name="connsiteY511" fmla="*/ 2304381 h 5341552"/>
                <a:gd name="connsiteX512" fmla="*/ 3629317 w 6911664"/>
                <a:gd name="connsiteY512" fmla="*/ 2303845 h 5341552"/>
                <a:gd name="connsiteX513" fmla="*/ 3612455 w 6911664"/>
                <a:gd name="connsiteY513" fmla="*/ 2296915 h 5341552"/>
                <a:gd name="connsiteX514" fmla="*/ 3597522 w 6911664"/>
                <a:gd name="connsiteY514" fmla="*/ 2299840 h 5341552"/>
                <a:gd name="connsiteX515" fmla="*/ 3576995 w 6911664"/>
                <a:gd name="connsiteY515" fmla="*/ 2284848 h 5341552"/>
                <a:gd name="connsiteX516" fmla="*/ 3557231 w 6911664"/>
                <a:gd name="connsiteY516" fmla="*/ 2267827 h 5341552"/>
                <a:gd name="connsiteX517" fmla="*/ 5107275 w 6911664"/>
                <a:gd name="connsiteY517" fmla="*/ 2257800 h 5341552"/>
                <a:gd name="connsiteX518" fmla="*/ 5107274 w 6911664"/>
                <a:gd name="connsiteY518" fmla="*/ 2257801 h 5341552"/>
                <a:gd name="connsiteX519" fmla="*/ 5114935 w 6911664"/>
                <a:gd name="connsiteY519" fmla="*/ 2267513 h 5341552"/>
                <a:gd name="connsiteX520" fmla="*/ 5132974 w 6911664"/>
                <a:gd name="connsiteY520" fmla="*/ 2260253 h 5341552"/>
                <a:gd name="connsiteX521" fmla="*/ 5132975 w 6911664"/>
                <a:gd name="connsiteY521" fmla="*/ 2260253 h 5341552"/>
                <a:gd name="connsiteX522" fmla="*/ 5114936 w 6911664"/>
                <a:gd name="connsiteY522" fmla="*/ 2267512 h 5341552"/>
                <a:gd name="connsiteX523" fmla="*/ 3473217 w 6911664"/>
                <a:gd name="connsiteY523" fmla="*/ 2251245 h 5341552"/>
                <a:gd name="connsiteX524" fmla="*/ 3472553 w 6911664"/>
                <a:gd name="connsiteY524" fmla="*/ 2264042 h 5341552"/>
                <a:gd name="connsiteX525" fmla="*/ 3476013 w 6911664"/>
                <a:gd name="connsiteY525" fmla="*/ 2273437 h 5341552"/>
                <a:gd name="connsiteX526" fmla="*/ 3497988 w 6911664"/>
                <a:gd name="connsiteY526" fmla="*/ 2292157 h 5341552"/>
                <a:gd name="connsiteX527" fmla="*/ 3513817 w 6911664"/>
                <a:gd name="connsiteY527" fmla="*/ 2286779 h 5341552"/>
                <a:gd name="connsiteX528" fmla="*/ 3524260 w 6911664"/>
                <a:gd name="connsiteY528" fmla="*/ 2275352 h 5341552"/>
                <a:gd name="connsiteX529" fmla="*/ 3513818 w 6911664"/>
                <a:gd name="connsiteY529" fmla="*/ 2286777 h 5341552"/>
                <a:gd name="connsiteX530" fmla="*/ 3497988 w 6911664"/>
                <a:gd name="connsiteY530" fmla="*/ 2292155 h 5341552"/>
                <a:gd name="connsiteX531" fmla="*/ 3476014 w 6911664"/>
                <a:gd name="connsiteY531" fmla="*/ 2273436 h 5341552"/>
                <a:gd name="connsiteX532" fmla="*/ 3472555 w 6911664"/>
                <a:gd name="connsiteY532" fmla="*/ 2264040 h 5341552"/>
                <a:gd name="connsiteX533" fmla="*/ 5157095 w 6911664"/>
                <a:gd name="connsiteY533" fmla="*/ 2241837 h 5341552"/>
                <a:gd name="connsiteX534" fmla="*/ 5155485 w 6911664"/>
                <a:gd name="connsiteY534" fmla="*/ 2242134 h 5341552"/>
                <a:gd name="connsiteX535" fmla="*/ 5157095 w 6911664"/>
                <a:gd name="connsiteY535" fmla="*/ 2241837 h 5341552"/>
                <a:gd name="connsiteX536" fmla="*/ 3473039 w 6911664"/>
                <a:gd name="connsiteY536" fmla="*/ 2219802 h 5341552"/>
                <a:gd name="connsiteX537" fmla="*/ 3473039 w 6911664"/>
                <a:gd name="connsiteY537" fmla="*/ 2219803 h 5341552"/>
                <a:gd name="connsiteX538" fmla="*/ 3479047 w 6911664"/>
                <a:gd name="connsiteY538" fmla="*/ 2236508 h 5341552"/>
                <a:gd name="connsiteX539" fmla="*/ 3475180 w 6911664"/>
                <a:gd name="connsiteY539" fmla="*/ 2245967 h 5341552"/>
                <a:gd name="connsiteX540" fmla="*/ 3479050 w 6911664"/>
                <a:gd name="connsiteY540" fmla="*/ 2236506 h 5341552"/>
                <a:gd name="connsiteX541" fmla="*/ 2231628 w 6911664"/>
                <a:gd name="connsiteY541" fmla="*/ 2216987 h 5341552"/>
                <a:gd name="connsiteX542" fmla="*/ 2234237 w 6911664"/>
                <a:gd name="connsiteY542" fmla="*/ 2221781 h 5341552"/>
                <a:gd name="connsiteX543" fmla="*/ 2235028 w 6911664"/>
                <a:gd name="connsiteY543" fmla="*/ 2224466 h 5341552"/>
                <a:gd name="connsiteX544" fmla="*/ 2234237 w 6911664"/>
                <a:gd name="connsiteY544" fmla="*/ 2221782 h 5341552"/>
                <a:gd name="connsiteX545" fmla="*/ 3083349 w 6911664"/>
                <a:gd name="connsiteY545" fmla="*/ 2207055 h 5341552"/>
                <a:gd name="connsiteX546" fmla="*/ 3059580 w 6911664"/>
                <a:gd name="connsiteY546" fmla="*/ 2213404 h 5341552"/>
                <a:gd name="connsiteX547" fmla="*/ 3045411 w 6911664"/>
                <a:gd name="connsiteY547" fmla="*/ 2219182 h 5341552"/>
                <a:gd name="connsiteX548" fmla="*/ 3059579 w 6911664"/>
                <a:gd name="connsiteY548" fmla="*/ 2213406 h 5341552"/>
                <a:gd name="connsiteX549" fmla="*/ 3083348 w 6911664"/>
                <a:gd name="connsiteY549" fmla="*/ 2207057 h 5341552"/>
                <a:gd name="connsiteX550" fmla="*/ 3105055 w 6911664"/>
                <a:gd name="connsiteY550" fmla="*/ 2214790 h 5341552"/>
                <a:gd name="connsiteX551" fmla="*/ 3127526 w 6911664"/>
                <a:gd name="connsiteY551" fmla="*/ 2228022 h 5341552"/>
                <a:gd name="connsiteX552" fmla="*/ 3140648 w 6911664"/>
                <a:gd name="connsiteY552" fmla="*/ 2228982 h 5341552"/>
                <a:gd name="connsiteX553" fmla="*/ 3140648 w 6911664"/>
                <a:gd name="connsiteY553" fmla="*/ 2228981 h 5341552"/>
                <a:gd name="connsiteX554" fmla="*/ 3127527 w 6911664"/>
                <a:gd name="connsiteY554" fmla="*/ 2228022 h 5341552"/>
                <a:gd name="connsiteX555" fmla="*/ 3105056 w 6911664"/>
                <a:gd name="connsiteY555" fmla="*/ 2214788 h 5341552"/>
                <a:gd name="connsiteX556" fmla="*/ 2818009 w 6911664"/>
                <a:gd name="connsiteY556" fmla="*/ 2206097 h 5341552"/>
                <a:gd name="connsiteX557" fmla="*/ 2818008 w 6911664"/>
                <a:gd name="connsiteY557" fmla="*/ 2206098 h 5341552"/>
                <a:gd name="connsiteX558" fmla="*/ 2830936 w 6911664"/>
                <a:gd name="connsiteY558" fmla="*/ 2211754 h 5341552"/>
                <a:gd name="connsiteX559" fmla="*/ 2830936 w 6911664"/>
                <a:gd name="connsiteY559" fmla="*/ 2211754 h 5341552"/>
                <a:gd name="connsiteX560" fmla="*/ 2649701 w 6911664"/>
                <a:gd name="connsiteY560" fmla="*/ 2195961 h 5341552"/>
                <a:gd name="connsiteX561" fmla="*/ 2632632 w 6911664"/>
                <a:gd name="connsiteY561" fmla="*/ 2197926 h 5341552"/>
                <a:gd name="connsiteX562" fmla="*/ 2632632 w 6911664"/>
                <a:gd name="connsiteY562" fmla="*/ 2197926 h 5341552"/>
                <a:gd name="connsiteX563" fmla="*/ 2649700 w 6911664"/>
                <a:gd name="connsiteY563" fmla="*/ 2195961 h 5341552"/>
                <a:gd name="connsiteX564" fmla="*/ 2676046 w 6911664"/>
                <a:gd name="connsiteY564" fmla="*/ 2174824 h 5341552"/>
                <a:gd name="connsiteX565" fmla="*/ 2676043 w 6911664"/>
                <a:gd name="connsiteY565" fmla="*/ 2174825 h 5341552"/>
                <a:gd name="connsiteX566" fmla="*/ 2685026 w 6911664"/>
                <a:gd name="connsiteY566" fmla="*/ 2189016 h 5341552"/>
                <a:gd name="connsiteX567" fmla="*/ 2691109 w 6911664"/>
                <a:gd name="connsiteY567" fmla="*/ 2192440 h 5341552"/>
                <a:gd name="connsiteX568" fmla="*/ 2691110 w 6911664"/>
                <a:gd name="connsiteY568" fmla="*/ 2192439 h 5341552"/>
                <a:gd name="connsiteX569" fmla="*/ 2685029 w 6911664"/>
                <a:gd name="connsiteY569" fmla="*/ 2189015 h 5341552"/>
                <a:gd name="connsiteX570" fmla="*/ 2774603 w 6911664"/>
                <a:gd name="connsiteY570" fmla="*/ 2169955 h 5341552"/>
                <a:gd name="connsiteX571" fmla="*/ 2769277 w 6911664"/>
                <a:gd name="connsiteY571" fmla="*/ 2183420 h 5341552"/>
                <a:gd name="connsiteX572" fmla="*/ 2771074 w 6911664"/>
                <a:gd name="connsiteY572" fmla="*/ 2191627 h 5341552"/>
                <a:gd name="connsiteX573" fmla="*/ 2792914 w 6911664"/>
                <a:gd name="connsiteY573" fmla="*/ 2218843 h 5341552"/>
                <a:gd name="connsiteX574" fmla="*/ 2793269 w 6911664"/>
                <a:gd name="connsiteY574" fmla="*/ 2218890 h 5341552"/>
                <a:gd name="connsiteX575" fmla="*/ 2792915 w 6911664"/>
                <a:gd name="connsiteY575" fmla="*/ 2218843 h 5341552"/>
                <a:gd name="connsiteX576" fmla="*/ 2771075 w 6911664"/>
                <a:gd name="connsiteY576" fmla="*/ 2191627 h 5341552"/>
                <a:gd name="connsiteX577" fmla="*/ 2769279 w 6911664"/>
                <a:gd name="connsiteY577" fmla="*/ 2183420 h 5341552"/>
                <a:gd name="connsiteX578" fmla="*/ 2876971 w 6911664"/>
                <a:gd name="connsiteY578" fmla="*/ 2166083 h 5341552"/>
                <a:gd name="connsiteX579" fmla="*/ 2876970 w 6911664"/>
                <a:gd name="connsiteY579" fmla="*/ 2166084 h 5341552"/>
                <a:gd name="connsiteX580" fmla="*/ 2890167 w 6911664"/>
                <a:gd name="connsiteY580" fmla="*/ 2168475 h 5341552"/>
                <a:gd name="connsiteX581" fmla="*/ 2908073 w 6911664"/>
                <a:gd name="connsiteY581" fmla="*/ 2179839 h 5341552"/>
                <a:gd name="connsiteX582" fmla="*/ 2946496 w 6911664"/>
                <a:gd name="connsiteY582" fmla="*/ 2187584 h 5341552"/>
                <a:gd name="connsiteX583" fmla="*/ 2976433 w 6911664"/>
                <a:gd name="connsiteY583" fmla="*/ 2200915 h 5341552"/>
                <a:gd name="connsiteX584" fmla="*/ 3014237 w 6911664"/>
                <a:gd name="connsiteY584" fmla="*/ 2229565 h 5341552"/>
                <a:gd name="connsiteX585" fmla="*/ 3029921 w 6911664"/>
                <a:gd name="connsiteY585" fmla="*/ 2237357 h 5341552"/>
                <a:gd name="connsiteX586" fmla="*/ 3029922 w 6911664"/>
                <a:gd name="connsiteY586" fmla="*/ 2237357 h 5341552"/>
                <a:gd name="connsiteX587" fmla="*/ 3014238 w 6911664"/>
                <a:gd name="connsiteY587" fmla="*/ 2229563 h 5341552"/>
                <a:gd name="connsiteX588" fmla="*/ 2976434 w 6911664"/>
                <a:gd name="connsiteY588" fmla="*/ 2200912 h 5341552"/>
                <a:gd name="connsiteX589" fmla="*/ 2946497 w 6911664"/>
                <a:gd name="connsiteY589" fmla="*/ 2187583 h 5341552"/>
                <a:gd name="connsiteX590" fmla="*/ 2908074 w 6911664"/>
                <a:gd name="connsiteY590" fmla="*/ 2179839 h 5341552"/>
                <a:gd name="connsiteX591" fmla="*/ 2890168 w 6911664"/>
                <a:gd name="connsiteY591" fmla="*/ 2168475 h 5341552"/>
                <a:gd name="connsiteX592" fmla="*/ 2051883 w 6911664"/>
                <a:gd name="connsiteY592" fmla="*/ 2164859 h 5341552"/>
                <a:gd name="connsiteX593" fmla="*/ 2055635 w 6911664"/>
                <a:gd name="connsiteY593" fmla="*/ 2168851 h 5341552"/>
                <a:gd name="connsiteX594" fmla="*/ 2055635 w 6911664"/>
                <a:gd name="connsiteY594" fmla="*/ 2168851 h 5341552"/>
                <a:gd name="connsiteX595" fmla="*/ 2069635 w 6911664"/>
                <a:gd name="connsiteY595" fmla="*/ 2162228 h 5341552"/>
                <a:gd name="connsiteX596" fmla="*/ 2061863 w 6911664"/>
                <a:gd name="connsiteY596" fmla="*/ 2164263 h 5341552"/>
                <a:gd name="connsiteX597" fmla="*/ 2058936 w 6911664"/>
                <a:gd name="connsiteY597" fmla="*/ 2166420 h 5341552"/>
                <a:gd name="connsiteX598" fmla="*/ 2061863 w 6911664"/>
                <a:gd name="connsiteY598" fmla="*/ 2164263 h 5341552"/>
                <a:gd name="connsiteX599" fmla="*/ 2132123 w 6911664"/>
                <a:gd name="connsiteY599" fmla="*/ 2161178 h 5341552"/>
                <a:gd name="connsiteX600" fmla="*/ 2128633 w 6911664"/>
                <a:gd name="connsiteY600" fmla="*/ 2162405 h 5341552"/>
                <a:gd name="connsiteX601" fmla="*/ 2128632 w 6911664"/>
                <a:gd name="connsiteY601" fmla="*/ 2162405 h 5341552"/>
                <a:gd name="connsiteX602" fmla="*/ 2075679 w 6911664"/>
                <a:gd name="connsiteY602" fmla="*/ 2160644 h 5341552"/>
                <a:gd name="connsiteX603" fmla="*/ 2075679 w 6911664"/>
                <a:gd name="connsiteY603" fmla="*/ 2160644 h 5341552"/>
                <a:gd name="connsiteX604" fmla="*/ 2085653 w 6911664"/>
                <a:gd name="connsiteY604" fmla="*/ 2162664 h 5341552"/>
                <a:gd name="connsiteX605" fmla="*/ 1688211 w 6911664"/>
                <a:gd name="connsiteY605" fmla="*/ 2155486 h 5341552"/>
                <a:gd name="connsiteX606" fmla="*/ 1683099 w 6911664"/>
                <a:gd name="connsiteY606" fmla="*/ 2158399 h 5341552"/>
                <a:gd name="connsiteX607" fmla="*/ 1683099 w 6911664"/>
                <a:gd name="connsiteY607" fmla="*/ 2158400 h 5341552"/>
                <a:gd name="connsiteX608" fmla="*/ 2230511 w 6911664"/>
                <a:gd name="connsiteY608" fmla="*/ 2153859 h 5341552"/>
                <a:gd name="connsiteX609" fmla="*/ 2237770 w 6911664"/>
                <a:gd name="connsiteY609" fmla="*/ 2159516 h 5341552"/>
                <a:gd name="connsiteX610" fmla="*/ 2236173 w 6911664"/>
                <a:gd name="connsiteY610" fmla="*/ 2171464 h 5341552"/>
                <a:gd name="connsiteX611" fmla="*/ 2237771 w 6911664"/>
                <a:gd name="connsiteY611" fmla="*/ 2159516 h 5341552"/>
                <a:gd name="connsiteX612" fmla="*/ 2230511 w 6911664"/>
                <a:gd name="connsiteY612" fmla="*/ 2153859 h 5341552"/>
                <a:gd name="connsiteX613" fmla="*/ 1695263 w 6911664"/>
                <a:gd name="connsiteY613" fmla="*/ 2151468 h 5341552"/>
                <a:gd name="connsiteX614" fmla="*/ 1695262 w 6911664"/>
                <a:gd name="connsiteY614" fmla="*/ 2151468 h 5341552"/>
                <a:gd name="connsiteX615" fmla="*/ 1707281 w 6911664"/>
                <a:gd name="connsiteY615" fmla="*/ 2164749 h 5341552"/>
                <a:gd name="connsiteX616" fmla="*/ 1707282 w 6911664"/>
                <a:gd name="connsiteY616" fmla="*/ 2164748 h 5341552"/>
                <a:gd name="connsiteX617" fmla="*/ 2211593 w 6911664"/>
                <a:gd name="connsiteY617" fmla="*/ 2149651 h 5341552"/>
                <a:gd name="connsiteX618" fmla="*/ 2218686 w 6911664"/>
                <a:gd name="connsiteY618" fmla="*/ 2150338 h 5341552"/>
                <a:gd name="connsiteX619" fmla="*/ 2228907 w 6911664"/>
                <a:gd name="connsiteY619" fmla="*/ 2153382 h 5341552"/>
                <a:gd name="connsiteX620" fmla="*/ 2218687 w 6911664"/>
                <a:gd name="connsiteY620" fmla="*/ 2150338 h 5341552"/>
                <a:gd name="connsiteX621" fmla="*/ 1663601 w 6911664"/>
                <a:gd name="connsiteY621" fmla="*/ 2145761 h 5341552"/>
                <a:gd name="connsiteX622" fmla="*/ 1652336 w 6911664"/>
                <a:gd name="connsiteY622" fmla="*/ 2148372 h 5341552"/>
                <a:gd name="connsiteX623" fmla="*/ 1663601 w 6911664"/>
                <a:gd name="connsiteY623" fmla="*/ 2145761 h 5341552"/>
                <a:gd name="connsiteX624" fmla="*/ 1622802 w 6911664"/>
                <a:gd name="connsiteY624" fmla="*/ 2143520 h 5341552"/>
                <a:gd name="connsiteX625" fmla="*/ 1628493 w 6911664"/>
                <a:gd name="connsiteY625" fmla="*/ 2146612 h 5341552"/>
                <a:gd name="connsiteX626" fmla="*/ 1628493 w 6911664"/>
                <a:gd name="connsiteY626" fmla="*/ 2146612 h 5341552"/>
                <a:gd name="connsiteX627" fmla="*/ 2749382 w 6911664"/>
                <a:gd name="connsiteY627" fmla="*/ 2143090 h 5341552"/>
                <a:gd name="connsiteX628" fmla="*/ 2731203 w 6911664"/>
                <a:gd name="connsiteY628" fmla="*/ 2154790 h 5341552"/>
                <a:gd name="connsiteX629" fmla="*/ 2749381 w 6911664"/>
                <a:gd name="connsiteY629" fmla="*/ 2143092 h 5341552"/>
                <a:gd name="connsiteX630" fmla="*/ 2760852 w 6911664"/>
                <a:gd name="connsiteY630" fmla="*/ 2147036 h 5341552"/>
                <a:gd name="connsiteX631" fmla="*/ 2766935 w 6911664"/>
                <a:gd name="connsiteY631" fmla="*/ 2153326 h 5341552"/>
                <a:gd name="connsiteX632" fmla="*/ 2775226 w 6911664"/>
                <a:gd name="connsiteY632" fmla="*/ 2168379 h 5341552"/>
                <a:gd name="connsiteX633" fmla="*/ 2775227 w 6911664"/>
                <a:gd name="connsiteY633" fmla="*/ 2168378 h 5341552"/>
                <a:gd name="connsiteX634" fmla="*/ 2766936 w 6911664"/>
                <a:gd name="connsiteY634" fmla="*/ 2153324 h 5341552"/>
                <a:gd name="connsiteX635" fmla="*/ 2760854 w 6911664"/>
                <a:gd name="connsiteY635" fmla="*/ 2147036 h 5341552"/>
                <a:gd name="connsiteX636" fmla="*/ 2166084 w 6911664"/>
                <a:gd name="connsiteY636" fmla="*/ 2142666 h 5341552"/>
                <a:gd name="connsiteX637" fmla="*/ 2160012 w 6911664"/>
                <a:gd name="connsiteY637" fmla="*/ 2144616 h 5341552"/>
                <a:gd name="connsiteX638" fmla="*/ 2166085 w 6911664"/>
                <a:gd name="connsiteY638" fmla="*/ 2142666 h 5341552"/>
                <a:gd name="connsiteX639" fmla="*/ 1640998 w 6911664"/>
                <a:gd name="connsiteY639" fmla="*/ 2142448 h 5341552"/>
                <a:gd name="connsiteX640" fmla="*/ 1640998 w 6911664"/>
                <a:gd name="connsiteY640" fmla="*/ 2142448 h 5341552"/>
                <a:gd name="connsiteX641" fmla="*/ 1642382 w 6911664"/>
                <a:gd name="connsiteY641" fmla="*/ 2143171 h 5341552"/>
                <a:gd name="connsiteX642" fmla="*/ 3424105 w 6911664"/>
                <a:gd name="connsiteY642" fmla="*/ 2132795 h 5341552"/>
                <a:gd name="connsiteX643" fmla="*/ 3399435 w 6911664"/>
                <a:gd name="connsiteY643" fmla="*/ 2136426 h 5341552"/>
                <a:gd name="connsiteX644" fmla="*/ 3397850 w 6911664"/>
                <a:gd name="connsiteY644" fmla="*/ 2137928 h 5341552"/>
                <a:gd name="connsiteX645" fmla="*/ 3399435 w 6911664"/>
                <a:gd name="connsiteY645" fmla="*/ 2136426 h 5341552"/>
                <a:gd name="connsiteX646" fmla="*/ 3424102 w 6911664"/>
                <a:gd name="connsiteY646" fmla="*/ 2132797 h 5341552"/>
                <a:gd name="connsiteX647" fmla="*/ 3429773 w 6911664"/>
                <a:gd name="connsiteY647" fmla="*/ 2138879 h 5341552"/>
                <a:gd name="connsiteX648" fmla="*/ 3448505 w 6911664"/>
                <a:gd name="connsiteY648" fmla="*/ 2148214 h 5341552"/>
                <a:gd name="connsiteX649" fmla="*/ 3461080 w 6911664"/>
                <a:gd name="connsiteY649" fmla="*/ 2162503 h 5341552"/>
                <a:gd name="connsiteX650" fmla="*/ 3482167 w 6911664"/>
                <a:gd name="connsiteY650" fmla="*/ 2170297 h 5341552"/>
                <a:gd name="connsiteX651" fmla="*/ 3482921 w 6911664"/>
                <a:gd name="connsiteY651" fmla="*/ 2185228 h 5341552"/>
                <a:gd name="connsiteX652" fmla="*/ 3482170 w 6911664"/>
                <a:gd name="connsiteY652" fmla="*/ 2170295 h 5341552"/>
                <a:gd name="connsiteX653" fmla="*/ 3461083 w 6911664"/>
                <a:gd name="connsiteY653" fmla="*/ 2162501 h 5341552"/>
                <a:gd name="connsiteX654" fmla="*/ 3448505 w 6911664"/>
                <a:gd name="connsiteY654" fmla="*/ 2148214 h 5341552"/>
                <a:gd name="connsiteX655" fmla="*/ 3429773 w 6911664"/>
                <a:gd name="connsiteY655" fmla="*/ 2138877 h 5341552"/>
                <a:gd name="connsiteX656" fmla="*/ 1763226 w 6911664"/>
                <a:gd name="connsiteY656" fmla="*/ 2127886 h 5341552"/>
                <a:gd name="connsiteX657" fmla="*/ 1756981 w 6911664"/>
                <a:gd name="connsiteY657" fmla="*/ 2131193 h 5341552"/>
                <a:gd name="connsiteX658" fmla="*/ 1731063 w 6911664"/>
                <a:gd name="connsiteY658" fmla="*/ 2156639 h 5341552"/>
                <a:gd name="connsiteX659" fmla="*/ 1731064 w 6911664"/>
                <a:gd name="connsiteY659" fmla="*/ 2156639 h 5341552"/>
                <a:gd name="connsiteX660" fmla="*/ 1756982 w 6911664"/>
                <a:gd name="connsiteY660" fmla="*/ 2131193 h 5341552"/>
                <a:gd name="connsiteX661" fmla="*/ 1994744 w 6911664"/>
                <a:gd name="connsiteY661" fmla="*/ 2124604 h 5341552"/>
                <a:gd name="connsiteX662" fmla="*/ 1995154 w 6911664"/>
                <a:gd name="connsiteY662" fmla="*/ 2124844 h 5341552"/>
                <a:gd name="connsiteX663" fmla="*/ 1997579 w 6911664"/>
                <a:gd name="connsiteY663" fmla="*/ 2129104 h 5341552"/>
                <a:gd name="connsiteX664" fmla="*/ 1995154 w 6911664"/>
                <a:gd name="connsiteY664" fmla="*/ 2124844 h 5341552"/>
                <a:gd name="connsiteX665" fmla="*/ 1995154 w 6911664"/>
                <a:gd name="connsiteY665" fmla="*/ 2124844 h 5341552"/>
                <a:gd name="connsiteX666" fmla="*/ 1995154 w 6911664"/>
                <a:gd name="connsiteY666" fmla="*/ 2124844 h 5341552"/>
                <a:gd name="connsiteX667" fmla="*/ 1893385 w 6911664"/>
                <a:gd name="connsiteY667" fmla="*/ 2116708 h 5341552"/>
                <a:gd name="connsiteX668" fmla="*/ 1870745 w 6911664"/>
                <a:gd name="connsiteY668" fmla="*/ 2126604 h 5341552"/>
                <a:gd name="connsiteX669" fmla="*/ 1870745 w 6911664"/>
                <a:gd name="connsiteY669" fmla="*/ 2126605 h 5341552"/>
                <a:gd name="connsiteX670" fmla="*/ 3360649 w 6911664"/>
                <a:gd name="connsiteY670" fmla="*/ 2109317 h 5341552"/>
                <a:gd name="connsiteX671" fmla="*/ 3360648 w 6911664"/>
                <a:gd name="connsiteY671" fmla="*/ 2109319 h 5341552"/>
                <a:gd name="connsiteX672" fmla="*/ 3365565 w 6911664"/>
                <a:gd name="connsiteY672" fmla="*/ 2128790 h 5341552"/>
                <a:gd name="connsiteX673" fmla="*/ 3379380 w 6911664"/>
                <a:gd name="connsiteY673" fmla="*/ 2151990 h 5341552"/>
                <a:gd name="connsiteX674" fmla="*/ 3383383 w 6911664"/>
                <a:gd name="connsiteY674" fmla="*/ 2150964 h 5341552"/>
                <a:gd name="connsiteX675" fmla="*/ 3379380 w 6911664"/>
                <a:gd name="connsiteY675" fmla="*/ 2151988 h 5341552"/>
                <a:gd name="connsiteX676" fmla="*/ 3365566 w 6911664"/>
                <a:gd name="connsiteY676" fmla="*/ 2128788 h 5341552"/>
                <a:gd name="connsiteX677" fmla="*/ 1796035 w 6911664"/>
                <a:gd name="connsiteY677" fmla="*/ 2105481 h 5341552"/>
                <a:gd name="connsiteX678" fmla="*/ 1777024 w 6911664"/>
                <a:gd name="connsiteY678" fmla="*/ 2113215 h 5341552"/>
                <a:gd name="connsiteX679" fmla="*/ 1773278 w 6911664"/>
                <a:gd name="connsiteY679" fmla="*/ 2120005 h 5341552"/>
                <a:gd name="connsiteX680" fmla="*/ 1777025 w 6911664"/>
                <a:gd name="connsiteY680" fmla="*/ 2113214 h 5341552"/>
                <a:gd name="connsiteX681" fmla="*/ 1796036 w 6911664"/>
                <a:gd name="connsiteY681" fmla="*/ 2105482 h 5341552"/>
                <a:gd name="connsiteX682" fmla="*/ 1817472 w 6911664"/>
                <a:gd name="connsiteY682" fmla="*/ 2099951 h 5341552"/>
                <a:gd name="connsiteX683" fmla="*/ 1815666 w 6911664"/>
                <a:gd name="connsiteY683" fmla="*/ 2105434 h 5341552"/>
                <a:gd name="connsiteX684" fmla="*/ 1812542 w 6911664"/>
                <a:gd name="connsiteY684" fmla="*/ 2107309 h 5341552"/>
                <a:gd name="connsiteX685" fmla="*/ 1815666 w 6911664"/>
                <a:gd name="connsiteY685" fmla="*/ 2105433 h 5341552"/>
                <a:gd name="connsiteX686" fmla="*/ 3365278 w 6911664"/>
                <a:gd name="connsiteY686" fmla="*/ 2087807 h 5341552"/>
                <a:gd name="connsiteX687" fmla="*/ 3362590 w 6911664"/>
                <a:gd name="connsiteY687" fmla="*/ 2095988 h 5341552"/>
                <a:gd name="connsiteX688" fmla="*/ 3361424 w 6911664"/>
                <a:gd name="connsiteY688" fmla="*/ 2103997 h 5341552"/>
                <a:gd name="connsiteX689" fmla="*/ 3362591 w 6911664"/>
                <a:gd name="connsiteY689" fmla="*/ 2095987 h 5341552"/>
                <a:gd name="connsiteX690" fmla="*/ 1842371 w 6911664"/>
                <a:gd name="connsiteY690" fmla="*/ 2075853 h 5341552"/>
                <a:gd name="connsiteX691" fmla="*/ 1834603 w 6911664"/>
                <a:gd name="connsiteY691" fmla="*/ 2088036 h 5341552"/>
                <a:gd name="connsiteX692" fmla="*/ 1826682 w 6911664"/>
                <a:gd name="connsiteY692" fmla="*/ 2091204 h 5341552"/>
                <a:gd name="connsiteX693" fmla="*/ 1834605 w 6911664"/>
                <a:gd name="connsiteY693" fmla="*/ 2088036 h 5341552"/>
                <a:gd name="connsiteX694" fmla="*/ 1863212 w 6911664"/>
                <a:gd name="connsiteY694" fmla="*/ 2072442 h 5341552"/>
                <a:gd name="connsiteX695" fmla="*/ 1865148 w 6911664"/>
                <a:gd name="connsiteY695" fmla="*/ 2074548 h 5341552"/>
                <a:gd name="connsiteX696" fmla="*/ 1867224 w 6911664"/>
                <a:gd name="connsiteY696" fmla="*/ 2090598 h 5341552"/>
                <a:gd name="connsiteX697" fmla="*/ 1865148 w 6911664"/>
                <a:gd name="connsiteY697" fmla="*/ 2098172 h 5341552"/>
                <a:gd name="connsiteX698" fmla="*/ 1866685 w 6911664"/>
                <a:gd name="connsiteY698" fmla="*/ 2105981 h 5341552"/>
                <a:gd name="connsiteX699" fmla="*/ 1865148 w 6911664"/>
                <a:gd name="connsiteY699" fmla="*/ 2098173 h 5341552"/>
                <a:gd name="connsiteX700" fmla="*/ 1867224 w 6911664"/>
                <a:gd name="connsiteY700" fmla="*/ 2090598 h 5341552"/>
                <a:gd name="connsiteX701" fmla="*/ 1865148 w 6911664"/>
                <a:gd name="connsiteY701" fmla="*/ 2074549 h 5341552"/>
                <a:gd name="connsiteX702" fmla="*/ 1976483 w 6911664"/>
                <a:gd name="connsiteY702" fmla="*/ 2064153 h 5341552"/>
                <a:gd name="connsiteX703" fmla="*/ 1966480 w 6911664"/>
                <a:gd name="connsiteY703" fmla="*/ 2069425 h 5341552"/>
                <a:gd name="connsiteX704" fmla="*/ 1966480 w 6911664"/>
                <a:gd name="connsiteY704" fmla="*/ 2069425 h 5341552"/>
                <a:gd name="connsiteX705" fmla="*/ 1853676 w 6911664"/>
                <a:gd name="connsiteY705" fmla="*/ 2062068 h 5341552"/>
                <a:gd name="connsiteX706" fmla="*/ 1849075 w 6911664"/>
                <a:gd name="connsiteY706" fmla="*/ 2067000 h 5341552"/>
                <a:gd name="connsiteX707" fmla="*/ 1853676 w 6911664"/>
                <a:gd name="connsiteY707" fmla="*/ 2062069 h 5341552"/>
                <a:gd name="connsiteX708" fmla="*/ 1992326 w 6911664"/>
                <a:gd name="connsiteY708" fmla="*/ 2060357 h 5341552"/>
                <a:gd name="connsiteX709" fmla="*/ 1992326 w 6911664"/>
                <a:gd name="connsiteY709" fmla="*/ 2060358 h 5341552"/>
                <a:gd name="connsiteX710" fmla="*/ 1997788 w 6911664"/>
                <a:gd name="connsiteY710" fmla="*/ 2069742 h 5341552"/>
                <a:gd name="connsiteX711" fmla="*/ 1996817 w 6911664"/>
                <a:gd name="connsiteY711" fmla="*/ 2075933 h 5341552"/>
                <a:gd name="connsiteX712" fmla="*/ 1988575 w 6911664"/>
                <a:gd name="connsiteY712" fmla="*/ 2088653 h 5341552"/>
                <a:gd name="connsiteX713" fmla="*/ 1996818 w 6911664"/>
                <a:gd name="connsiteY713" fmla="*/ 2075933 h 5341552"/>
                <a:gd name="connsiteX714" fmla="*/ 1997789 w 6911664"/>
                <a:gd name="connsiteY714" fmla="*/ 2069742 h 5341552"/>
                <a:gd name="connsiteX715" fmla="*/ 3389782 w 6911664"/>
                <a:gd name="connsiteY715" fmla="*/ 2039797 h 5341552"/>
                <a:gd name="connsiteX716" fmla="*/ 3384914 w 6911664"/>
                <a:gd name="connsiteY716" fmla="*/ 2049214 h 5341552"/>
                <a:gd name="connsiteX717" fmla="*/ 3378347 w 6911664"/>
                <a:gd name="connsiteY717" fmla="*/ 2055502 h 5341552"/>
                <a:gd name="connsiteX718" fmla="*/ 3376248 w 6911664"/>
                <a:gd name="connsiteY718" fmla="*/ 2059933 h 5341552"/>
                <a:gd name="connsiteX719" fmla="*/ 3378348 w 6911664"/>
                <a:gd name="connsiteY719" fmla="*/ 2055501 h 5341552"/>
                <a:gd name="connsiteX720" fmla="*/ 3384917 w 6911664"/>
                <a:gd name="connsiteY720" fmla="*/ 2049212 h 5341552"/>
                <a:gd name="connsiteX721" fmla="*/ 3158476 w 6911664"/>
                <a:gd name="connsiteY721" fmla="*/ 2007261 h 5341552"/>
                <a:gd name="connsiteX722" fmla="*/ 3165195 w 6911664"/>
                <a:gd name="connsiteY722" fmla="*/ 2023509 h 5341552"/>
                <a:gd name="connsiteX723" fmla="*/ 3165196 w 6911664"/>
                <a:gd name="connsiteY723" fmla="*/ 2023502 h 5341552"/>
                <a:gd name="connsiteX724" fmla="*/ 3164121 w 6911664"/>
                <a:gd name="connsiteY724" fmla="*/ 1932883 h 5341552"/>
                <a:gd name="connsiteX725" fmla="*/ 3162490 w 6911664"/>
                <a:gd name="connsiteY725" fmla="*/ 1935049 h 5341552"/>
                <a:gd name="connsiteX726" fmla="*/ 3135642 w 6911664"/>
                <a:gd name="connsiteY726" fmla="*/ 1942657 h 5341552"/>
                <a:gd name="connsiteX727" fmla="*/ 3162489 w 6911664"/>
                <a:gd name="connsiteY727" fmla="*/ 1935051 h 5341552"/>
                <a:gd name="connsiteX728" fmla="*/ 3286425 w 6911664"/>
                <a:gd name="connsiteY728" fmla="*/ 1886051 h 5341552"/>
                <a:gd name="connsiteX729" fmla="*/ 3281756 w 6911664"/>
                <a:gd name="connsiteY729" fmla="*/ 1887218 h 5341552"/>
                <a:gd name="connsiteX730" fmla="*/ 3286425 w 6911664"/>
                <a:gd name="connsiteY730" fmla="*/ 1886054 h 5341552"/>
                <a:gd name="connsiteX731" fmla="*/ 3305290 w 6911664"/>
                <a:gd name="connsiteY731" fmla="*/ 1890047 h 5341552"/>
                <a:gd name="connsiteX732" fmla="*/ 3316277 w 6911664"/>
                <a:gd name="connsiteY732" fmla="*/ 1896287 h 5341552"/>
                <a:gd name="connsiteX733" fmla="*/ 3332107 w 6911664"/>
                <a:gd name="connsiteY733" fmla="*/ 1909775 h 5341552"/>
                <a:gd name="connsiteX734" fmla="*/ 3343167 w 6911664"/>
                <a:gd name="connsiteY734" fmla="*/ 1913562 h 5341552"/>
                <a:gd name="connsiteX735" fmla="*/ 3358025 w 6911664"/>
                <a:gd name="connsiteY735" fmla="*/ 1911899 h 5341552"/>
                <a:gd name="connsiteX736" fmla="*/ 3366330 w 6911664"/>
                <a:gd name="connsiteY736" fmla="*/ 1921234 h 5341552"/>
                <a:gd name="connsiteX737" fmla="*/ 3373723 w 6911664"/>
                <a:gd name="connsiteY737" fmla="*/ 1924488 h 5341552"/>
                <a:gd name="connsiteX738" fmla="*/ 3383678 w 6911664"/>
                <a:gd name="connsiteY738" fmla="*/ 1938716 h 5341552"/>
                <a:gd name="connsiteX739" fmla="*/ 3384503 w 6911664"/>
                <a:gd name="connsiteY739" fmla="*/ 1947627 h 5341552"/>
                <a:gd name="connsiteX740" fmla="*/ 3376065 w 6911664"/>
                <a:gd name="connsiteY740" fmla="*/ 1983670 h 5341552"/>
                <a:gd name="connsiteX741" fmla="*/ 3377242 w 6911664"/>
                <a:gd name="connsiteY741" fmla="*/ 1997693 h 5341552"/>
                <a:gd name="connsiteX742" fmla="*/ 3389954 w 6911664"/>
                <a:gd name="connsiteY742" fmla="*/ 2026391 h 5341552"/>
                <a:gd name="connsiteX743" fmla="*/ 3391617 w 6911664"/>
                <a:gd name="connsiteY743" fmla="*/ 2036247 h 5341552"/>
                <a:gd name="connsiteX744" fmla="*/ 3391618 w 6911664"/>
                <a:gd name="connsiteY744" fmla="*/ 2036246 h 5341552"/>
                <a:gd name="connsiteX745" fmla="*/ 3389954 w 6911664"/>
                <a:gd name="connsiteY745" fmla="*/ 2026389 h 5341552"/>
                <a:gd name="connsiteX746" fmla="*/ 3377245 w 6911664"/>
                <a:gd name="connsiteY746" fmla="*/ 1997691 h 5341552"/>
                <a:gd name="connsiteX747" fmla="*/ 3376067 w 6911664"/>
                <a:gd name="connsiteY747" fmla="*/ 1983670 h 5341552"/>
                <a:gd name="connsiteX748" fmla="*/ 3384504 w 6911664"/>
                <a:gd name="connsiteY748" fmla="*/ 1947625 h 5341552"/>
                <a:gd name="connsiteX749" fmla="*/ 3383678 w 6911664"/>
                <a:gd name="connsiteY749" fmla="*/ 1938716 h 5341552"/>
                <a:gd name="connsiteX750" fmla="*/ 3373723 w 6911664"/>
                <a:gd name="connsiteY750" fmla="*/ 1924486 h 5341552"/>
                <a:gd name="connsiteX751" fmla="*/ 3366330 w 6911664"/>
                <a:gd name="connsiteY751" fmla="*/ 1921234 h 5341552"/>
                <a:gd name="connsiteX752" fmla="*/ 3358027 w 6911664"/>
                <a:gd name="connsiteY752" fmla="*/ 1911897 h 5341552"/>
                <a:gd name="connsiteX753" fmla="*/ 3343167 w 6911664"/>
                <a:gd name="connsiteY753" fmla="*/ 1913560 h 5341552"/>
                <a:gd name="connsiteX754" fmla="*/ 3332107 w 6911664"/>
                <a:gd name="connsiteY754" fmla="*/ 1909773 h 5341552"/>
                <a:gd name="connsiteX755" fmla="*/ 3316278 w 6911664"/>
                <a:gd name="connsiteY755" fmla="*/ 1896285 h 5341552"/>
                <a:gd name="connsiteX756" fmla="*/ 3305290 w 6911664"/>
                <a:gd name="connsiteY756" fmla="*/ 1890045 h 5341552"/>
                <a:gd name="connsiteX757" fmla="*/ 5129702 w 6911664"/>
                <a:gd name="connsiteY757" fmla="*/ 1883648 h 5341552"/>
                <a:gd name="connsiteX758" fmla="*/ 5129247 w 6911664"/>
                <a:gd name="connsiteY758" fmla="*/ 1883807 h 5341552"/>
                <a:gd name="connsiteX759" fmla="*/ 5129249 w 6911664"/>
                <a:gd name="connsiteY759" fmla="*/ 1883807 h 5341552"/>
                <a:gd name="connsiteX760" fmla="*/ 3170228 w 6911664"/>
                <a:gd name="connsiteY760" fmla="*/ 1865840 h 5341552"/>
                <a:gd name="connsiteX761" fmla="*/ 3160207 w 6911664"/>
                <a:gd name="connsiteY761" fmla="*/ 1876292 h 5341552"/>
                <a:gd name="connsiteX762" fmla="*/ 3157830 w 6911664"/>
                <a:gd name="connsiteY762" fmla="*/ 1881327 h 5341552"/>
                <a:gd name="connsiteX763" fmla="*/ 3160206 w 6911664"/>
                <a:gd name="connsiteY763" fmla="*/ 1876294 h 5341552"/>
                <a:gd name="connsiteX764" fmla="*/ 5162579 w 6911664"/>
                <a:gd name="connsiteY764" fmla="*/ 1862655 h 5341552"/>
                <a:gd name="connsiteX765" fmla="*/ 5155931 w 6911664"/>
                <a:gd name="connsiteY765" fmla="*/ 1871498 h 5341552"/>
                <a:gd name="connsiteX766" fmla="*/ 5155824 w 6911664"/>
                <a:gd name="connsiteY766" fmla="*/ 1871571 h 5341552"/>
                <a:gd name="connsiteX767" fmla="*/ 5155932 w 6911664"/>
                <a:gd name="connsiteY767" fmla="*/ 1871497 h 5341552"/>
                <a:gd name="connsiteX768" fmla="*/ 3225119 w 6911664"/>
                <a:gd name="connsiteY768" fmla="*/ 1852096 h 5341552"/>
                <a:gd name="connsiteX769" fmla="*/ 3204384 w 6911664"/>
                <a:gd name="connsiteY769" fmla="*/ 1860510 h 5341552"/>
                <a:gd name="connsiteX770" fmla="*/ 3184330 w 6911664"/>
                <a:gd name="connsiteY770" fmla="*/ 1858325 h 5341552"/>
                <a:gd name="connsiteX771" fmla="*/ 3174102 w 6911664"/>
                <a:gd name="connsiteY771" fmla="*/ 1862419 h 5341552"/>
                <a:gd name="connsiteX772" fmla="*/ 3184329 w 6911664"/>
                <a:gd name="connsiteY772" fmla="*/ 1858327 h 5341552"/>
                <a:gd name="connsiteX773" fmla="*/ 3204384 w 6911664"/>
                <a:gd name="connsiteY773" fmla="*/ 1860512 h 5341552"/>
                <a:gd name="connsiteX774" fmla="*/ 3225117 w 6911664"/>
                <a:gd name="connsiteY774" fmla="*/ 1852098 h 5341552"/>
                <a:gd name="connsiteX775" fmla="*/ 3235278 w 6911664"/>
                <a:gd name="connsiteY775" fmla="*/ 1853639 h 5341552"/>
                <a:gd name="connsiteX776" fmla="*/ 3240524 w 6911664"/>
                <a:gd name="connsiteY776" fmla="*/ 1859285 h 5341552"/>
                <a:gd name="connsiteX777" fmla="*/ 3245501 w 6911664"/>
                <a:gd name="connsiteY777" fmla="*/ 1872505 h 5341552"/>
                <a:gd name="connsiteX778" fmla="*/ 3251098 w 6911664"/>
                <a:gd name="connsiteY778" fmla="*/ 1896664 h 5341552"/>
                <a:gd name="connsiteX779" fmla="*/ 3258637 w 6911664"/>
                <a:gd name="connsiteY779" fmla="*/ 1909240 h 5341552"/>
                <a:gd name="connsiteX780" fmla="*/ 3262642 w 6911664"/>
                <a:gd name="connsiteY780" fmla="*/ 1909351 h 5341552"/>
                <a:gd name="connsiteX781" fmla="*/ 3262643 w 6911664"/>
                <a:gd name="connsiteY781" fmla="*/ 1909349 h 5341552"/>
                <a:gd name="connsiteX782" fmla="*/ 3258637 w 6911664"/>
                <a:gd name="connsiteY782" fmla="*/ 1909240 h 5341552"/>
                <a:gd name="connsiteX783" fmla="*/ 3251099 w 6911664"/>
                <a:gd name="connsiteY783" fmla="*/ 1896662 h 5341552"/>
                <a:gd name="connsiteX784" fmla="*/ 3245501 w 6911664"/>
                <a:gd name="connsiteY784" fmla="*/ 1872505 h 5341552"/>
                <a:gd name="connsiteX785" fmla="*/ 3240525 w 6911664"/>
                <a:gd name="connsiteY785" fmla="*/ 1859283 h 5341552"/>
                <a:gd name="connsiteX786" fmla="*/ 3235281 w 6911664"/>
                <a:gd name="connsiteY786" fmla="*/ 1853639 h 5341552"/>
                <a:gd name="connsiteX787" fmla="*/ 3176038 w 6911664"/>
                <a:gd name="connsiteY787" fmla="*/ 1847933 h 5341552"/>
                <a:gd name="connsiteX788" fmla="*/ 3176038 w 6911664"/>
                <a:gd name="connsiteY788" fmla="*/ 1847934 h 5341552"/>
                <a:gd name="connsiteX789" fmla="*/ 3181470 w 6911664"/>
                <a:gd name="connsiteY789" fmla="*/ 1854741 h 5341552"/>
                <a:gd name="connsiteX790" fmla="*/ 4080293 w 6911664"/>
                <a:gd name="connsiteY790" fmla="*/ 1845181 h 5341552"/>
                <a:gd name="connsiteX791" fmla="*/ 4088738 w 6911664"/>
                <a:gd name="connsiteY791" fmla="*/ 1857803 h 5341552"/>
                <a:gd name="connsiteX792" fmla="*/ 4100914 w 6911664"/>
                <a:gd name="connsiteY792" fmla="*/ 1866058 h 5341552"/>
                <a:gd name="connsiteX793" fmla="*/ 4104142 w 6911664"/>
                <a:gd name="connsiteY793" fmla="*/ 1867142 h 5341552"/>
                <a:gd name="connsiteX794" fmla="*/ 4100915 w 6911664"/>
                <a:gd name="connsiteY794" fmla="*/ 1866058 h 5341552"/>
                <a:gd name="connsiteX795" fmla="*/ 4088739 w 6911664"/>
                <a:gd name="connsiteY795" fmla="*/ 1857803 h 5341552"/>
                <a:gd name="connsiteX796" fmla="*/ 3941240 w 6911664"/>
                <a:gd name="connsiteY796" fmla="*/ 1823521 h 5341552"/>
                <a:gd name="connsiteX797" fmla="*/ 3944214 w 6911664"/>
                <a:gd name="connsiteY797" fmla="*/ 1839350 h 5341552"/>
                <a:gd name="connsiteX798" fmla="*/ 4045266 w 6911664"/>
                <a:gd name="connsiteY798" fmla="*/ 1867551 h 5341552"/>
                <a:gd name="connsiteX799" fmla="*/ 4045266 w 6911664"/>
                <a:gd name="connsiteY799" fmla="*/ 1867551 h 5341552"/>
                <a:gd name="connsiteX800" fmla="*/ 3944215 w 6911664"/>
                <a:gd name="connsiteY800" fmla="*/ 1839350 h 5341552"/>
                <a:gd name="connsiteX801" fmla="*/ 5185261 w 6911664"/>
                <a:gd name="connsiteY801" fmla="*/ 1820716 h 5341552"/>
                <a:gd name="connsiteX802" fmla="*/ 5175135 w 6911664"/>
                <a:gd name="connsiteY802" fmla="*/ 1836001 h 5341552"/>
                <a:gd name="connsiteX803" fmla="*/ 5172442 w 6911664"/>
                <a:gd name="connsiteY803" fmla="*/ 1849535 h 5341552"/>
                <a:gd name="connsiteX804" fmla="*/ 5172442 w 6911664"/>
                <a:gd name="connsiteY804" fmla="*/ 1849534 h 5341552"/>
                <a:gd name="connsiteX805" fmla="*/ 5175138 w 6911664"/>
                <a:gd name="connsiteY805" fmla="*/ 1835999 h 5341552"/>
                <a:gd name="connsiteX806" fmla="*/ 5285753 w 6911664"/>
                <a:gd name="connsiteY806" fmla="*/ 1815220 h 5341552"/>
                <a:gd name="connsiteX807" fmla="*/ 5283521 w 6911664"/>
                <a:gd name="connsiteY807" fmla="*/ 1816492 h 5341552"/>
                <a:gd name="connsiteX808" fmla="*/ 5277434 w 6911664"/>
                <a:gd name="connsiteY808" fmla="*/ 1821079 h 5341552"/>
                <a:gd name="connsiteX809" fmla="*/ 5283521 w 6911664"/>
                <a:gd name="connsiteY809" fmla="*/ 1816492 h 5341552"/>
                <a:gd name="connsiteX810" fmla="*/ 3903286 w 6911664"/>
                <a:gd name="connsiteY810" fmla="*/ 1808448 h 5341552"/>
                <a:gd name="connsiteX811" fmla="*/ 3903994 w 6911664"/>
                <a:gd name="connsiteY811" fmla="*/ 1809073 h 5341552"/>
                <a:gd name="connsiteX812" fmla="*/ 3905637 w 6911664"/>
                <a:gd name="connsiteY812" fmla="*/ 1810046 h 5341552"/>
                <a:gd name="connsiteX813" fmla="*/ 3903994 w 6911664"/>
                <a:gd name="connsiteY813" fmla="*/ 1809073 h 5341552"/>
                <a:gd name="connsiteX814" fmla="*/ 3853788 w 6911664"/>
                <a:gd name="connsiteY814" fmla="*/ 1741377 h 5341552"/>
                <a:gd name="connsiteX815" fmla="*/ 3859416 w 6911664"/>
                <a:gd name="connsiteY815" fmla="*/ 1744695 h 5341552"/>
                <a:gd name="connsiteX816" fmla="*/ 3862244 w 6911664"/>
                <a:gd name="connsiteY816" fmla="*/ 1748265 h 5341552"/>
                <a:gd name="connsiteX817" fmla="*/ 3863167 w 6911664"/>
                <a:gd name="connsiteY817" fmla="*/ 1752145 h 5341552"/>
                <a:gd name="connsiteX818" fmla="*/ 3862244 w 6911664"/>
                <a:gd name="connsiteY818" fmla="*/ 1748265 h 5341552"/>
                <a:gd name="connsiteX819" fmla="*/ 3859417 w 6911664"/>
                <a:gd name="connsiteY819" fmla="*/ 1744695 h 5341552"/>
                <a:gd name="connsiteX820" fmla="*/ 3236518 w 6911664"/>
                <a:gd name="connsiteY820" fmla="*/ 1721727 h 5341552"/>
                <a:gd name="connsiteX821" fmla="*/ 3244398 w 6911664"/>
                <a:gd name="connsiteY821" fmla="*/ 1730419 h 5341552"/>
                <a:gd name="connsiteX822" fmla="*/ 3244398 w 6911664"/>
                <a:gd name="connsiteY822" fmla="*/ 1730418 h 5341552"/>
                <a:gd name="connsiteX823" fmla="*/ 3816267 w 6911664"/>
                <a:gd name="connsiteY823" fmla="*/ 1702046 h 5341552"/>
                <a:gd name="connsiteX824" fmla="*/ 3823543 w 6911664"/>
                <a:gd name="connsiteY824" fmla="*/ 1717575 h 5341552"/>
                <a:gd name="connsiteX825" fmla="*/ 3828680 w 6911664"/>
                <a:gd name="connsiteY825" fmla="*/ 1725132 h 5341552"/>
                <a:gd name="connsiteX826" fmla="*/ 3823544 w 6911664"/>
                <a:gd name="connsiteY826" fmla="*/ 1717575 h 5341552"/>
                <a:gd name="connsiteX827" fmla="*/ 4833629 w 6911664"/>
                <a:gd name="connsiteY827" fmla="*/ 1689655 h 5341552"/>
                <a:gd name="connsiteX828" fmla="*/ 4832793 w 6911664"/>
                <a:gd name="connsiteY828" fmla="*/ 1692262 h 5341552"/>
                <a:gd name="connsiteX829" fmla="*/ 4823542 w 6911664"/>
                <a:gd name="connsiteY829" fmla="*/ 1705580 h 5341552"/>
                <a:gd name="connsiteX830" fmla="*/ 4823541 w 6911664"/>
                <a:gd name="connsiteY830" fmla="*/ 1705582 h 5341552"/>
                <a:gd name="connsiteX831" fmla="*/ 4832792 w 6911664"/>
                <a:gd name="connsiteY831" fmla="*/ 1692265 h 5341552"/>
                <a:gd name="connsiteX832" fmla="*/ 3188822 w 6911664"/>
                <a:gd name="connsiteY832" fmla="*/ 1674959 h 5341552"/>
                <a:gd name="connsiteX833" fmla="*/ 3191589 w 6911664"/>
                <a:gd name="connsiteY833" fmla="*/ 1691790 h 5341552"/>
                <a:gd name="connsiteX834" fmla="*/ 3204725 w 6911664"/>
                <a:gd name="connsiteY834" fmla="*/ 1708427 h 5341552"/>
                <a:gd name="connsiteX835" fmla="*/ 3191588 w 6911664"/>
                <a:gd name="connsiteY835" fmla="*/ 1691777 h 5341552"/>
                <a:gd name="connsiteX836" fmla="*/ 5424071 w 6911664"/>
                <a:gd name="connsiteY836" fmla="*/ 1666387 h 5341552"/>
                <a:gd name="connsiteX837" fmla="*/ 5427622 w 6911664"/>
                <a:gd name="connsiteY837" fmla="*/ 1667657 h 5341552"/>
                <a:gd name="connsiteX838" fmla="*/ 5427623 w 6911664"/>
                <a:gd name="connsiteY838" fmla="*/ 1667656 h 5341552"/>
                <a:gd name="connsiteX839" fmla="*/ 3696877 w 6911664"/>
                <a:gd name="connsiteY839" fmla="*/ 1666221 h 5341552"/>
                <a:gd name="connsiteX840" fmla="*/ 3698162 w 6911664"/>
                <a:gd name="connsiteY840" fmla="*/ 1668178 h 5341552"/>
                <a:gd name="connsiteX841" fmla="*/ 3695673 w 6911664"/>
                <a:gd name="connsiteY841" fmla="*/ 1681021 h 5341552"/>
                <a:gd name="connsiteX842" fmla="*/ 3696293 w 6911664"/>
                <a:gd name="connsiteY842" fmla="*/ 1704148 h 5341552"/>
                <a:gd name="connsiteX843" fmla="*/ 3705142 w 6911664"/>
                <a:gd name="connsiteY843" fmla="*/ 1718752 h 5341552"/>
                <a:gd name="connsiteX844" fmla="*/ 3707721 w 6911664"/>
                <a:gd name="connsiteY844" fmla="*/ 1719689 h 5341552"/>
                <a:gd name="connsiteX845" fmla="*/ 3705143 w 6911664"/>
                <a:gd name="connsiteY845" fmla="*/ 1718752 h 5341552"/>
                <a:gd name="connsiteX846" fmla="*/ 3696293 w 6911664"/>
                <a:gd name="connsiteY846" fmla="*/ 1704148 h 5341552"/>
                <a:gd name="connsiteX847" fmla="*/ 3695674 w 6911664"/>
                <a:gd name="connsiteY847" fmla="*/ 1681023 h 5341552"/>
                <a:gd name="connsiteX848" fmla="*/ 3698163 w 6911664"/>
                <a:gd name="connsiteY848" fmla="*/ 1668178 h 5341552"/>
                <a:gd name="connsiteX849" fmla="*/ 5432674 w 6911664"/>
                <a:gd name="connsiteY849" fmla="*/ 1661793 h 5341552"/>
                <a:gd name="connsiteX850" fmla="*/ 5432673 w 6911664"/>
                <a:gd name="connsiteY850" fmla="*/ 1661795 h 5341552"/>
                <a:gd name="connsiteX851" fmla="*/ 5435876 w 6911664"/>
                <a:gd name="connsiteY851" fmla="*/ 1665158 h 5341552"/>
                <a:gd name="connsiteX852" fmla="*/ 5417400 w 6911664"/>
                <a:gd name="connsiteY852" fmla="*/ 1656304 h 5341552"/>
                <a:gd name="connsiteX853" fmla="*/ 5419404 w 6911664"/>
                <a:gd name="connsiteY853" fmla="*/ 1664718 h 5341552"/>
                <a:gd name="connsiteX854" fmla="*/ 5419404 w 6911664"/>
                <a:gd name="connsiteY854" fmla="*/ 1664718 h 5341552"/>
                <a:gd name="connsiteX855" fmla="*/ 5417401 w 6911664"/>
                <a:gd name="connsiteY855" fmla="*/ 1656306 h 5341552"/>
                <a:gd name="connsiteX856" fmla="*/ 3216126 w 6911664"/>
                <a:gd name="connsiteY856" fmla="*/ 1655843 h 5341552"/>
                <a:gd name="connsiteX857" fmla="*/ 3219170 w 6911664"/>
                <a:gd name="connsiteY857" fmla="*/ 1656353 h 5341552"/>
                <a:gd name="connsiteX858" fmla="*/ 3219170 w 6911664"/>
                <a:gd name="connsiteY858" fmla="*/ 1656353 h 5341552"/>
                <a:gd name="connsiteX859" fmla="*/ 3354446 w 6911664"/>
                <a:gd name="connsiteY859" fmla="*/ 1648836 h 5341552"/>
                <a:gd name="connsiteX860" fmla="*/ 3354640 w 6911664"/>
                <a:gd name="connsiteY860" fmla="*/ 1648899 h 5341552"/>
                <a:gd name="connsiteX861" fmla="*/ 3354640 w 6911664"/>
                <a:gd name="connsiteY861" fmla="*/ 1648899 h 5341552"/>
                <a:gd name="connsiteX862" fmla="*/ 5355197 w 6911664"/>
                <a:gd name="connsiteY862" fmla="*/ 1628007 h 5341552"/>
                <a:gd name="connsiteX863" fmla="*/ 5355194 w 6911664"/>
                <a:gd name="connsiteY863" fmla="*/ 1628009 h 5341552"/>
                <a:gd name="connsiteX864" fmla="*/ 5353812 w 6911664"/>
                <a:gd name="connsiteY864" fmla="*/ 1636431 h 5341552"/>
                <a:gd name="connsiteX865" fmla="*/ 5353813 w 6911664"/>
                <a:gd name="connsiteY865" fmla="*/ 1636430 h 5341552"/>
                <a:gd name="connsiteX866" fmla="*/ 3299695 w 6911664"/>
                <a:gd name="connsiteY866" fmla="*/ 1627218 h 5341552"/>
                <a:gd name="connsiteX867" fmla="*/ 3299695 w 6911664"/>
                <a:gd name="connsiteY867" fmla="*/ 1627218 h 5341552"/>
                <a:gd name="connsiteX868" fmla="*/ 3311093 w 6911664"/>
                <a:gd name="connsiteY868" fmla="*/ 1646119 h 5341552"/>
                <a:gd name="connsiteX869" fmla="*/ 3311093 w 6911664"/>
                <a:gd name="connsiteY869" fmla="*/ 1646119 h 5341552"/>
                <a:gd name="connsiteX870" fmla="*/ 5370396 w 6911664"/>
                <a:gd name="connsiteY870" fmla="*/ 1625992 h 5341552"/>
                <a:gd name="connsiteX871" fmla="*/ 5385739 w 6911664"/>
                <a:gd name="connsiteY871" fmla="*/ 1650647 h 5341552"/>
                <a:gd name="connsiteX872" fmla="*/ 5385741 w 6911664"/>
                <a:gd name="connsiteY872" fmla="*/ 1650648 h 5341552"/>
                <a:gd name="connsiteX873" fmla="*/ 5336805 w 6911664"/>
                <a:gd name="connsiteY873" fmla="*/ 1615552 h 5341552"/>
                <a:gd name="connsiteX874" fmla="*/ 5336804 w 6911664"/>
                <a:gd name="connsiteY874" fmla="*/ 1615553 h 5341552"/>
                <a:gd name="connsiteX875" fmla="*/ 5340821 w 6911664"/>
                <a:gd name="connsiteY875" fmla="*/ 1625505 h 5341552"/>
                <a:gd name="connsiteX876" fmla="*/ 5347862 w 6911664"/>
                <a:gd name="connsiteY876" fmla="*/ 1632803 h 5341552"/>
                <a:gd name="connsiteX877" fmla="*/ 5347863 w 6911664"/>
                <a:gd name="connsiteY877" fmla="*/ 1632802 h 5341552"/>
                <a:gd name="connsiteX878" fmla="*/ 5340824 w 6911664"/>
                <a:gd name="connsiteY878" fmla="*/ 1625507 h 5341552"/>
                <a:gd name="connsiteX879" fmla="*/ 4316909 w 6911664"/>
                <a:gd name="connsiteY879" fmla="*/ 1589767 h 5341552"/>
                <a:gd name="connsiteX880" fmla="*/ 4316909 w 6911664"/>
                <a:gd name="connsiteY880" fmla="*/ 1589767 h 5341552"/>
                <a:gd name="connsiteX881" fmla="*/ 4317639 w 6911664"/>
                <a:gd name="connsiteY881" fmla="*/ 1597529 h 5341552"/>
                <a:gd name="connsiteX882" fmla="*/ 3664364 w 6911664"/>
                <a:gd name="connsiteY882" fmla="*/ 1588856 h 5341552"/>
                <a:gd name="connsiteX883" fmla="*/ 3672449 w 6911664"/>
                <a:gd name="connsiteY883" fmla="*/ 1602330 h 5341552"/>
                <a:gd name="connsiteX884" fmla="*/ 3678593 w 6911664"/>
                <a:gd name="connsiteY884" fmla="*/ 1628225 h 5341552"/>
                <a:gd name="connsiteX885" fmla="*/ 3679285 w 6911664"/>
                <a:gd name="connsiteY885" fmla="*/ 1659387 h 5341552"/>
                <a:gd name="connsiteX886" fmla="*/ 3679286 w 6911664"/>
                <a:gd name="connsiteY886" fmla="*/ 1659388 h 5341552"/>
                <a:gd name="connsiteX887" fmla="*/ 3678594 w 6911664"/>
                <a:gd name="connsiteY887" fmla="*/ 1628225 h 5341552"/>
                <a:gd name="connsiteX888" fmla="*/ 3672451 w 6911664"/>
                <a:gd name="connsiteY888" fmla="*/ 1602332 h 5341552"/>
                <a:gd name="connsiteX889" fmla="*/ 3664364 w 6911664"/>
                <a:gd name="connsiteY889" fmla="*/ 1588856 h 5341552"/>
                <a:gd name="connsiteX890" fmla="*/ 3418021 w 6911664"/>
                <a:gd name="connsiteY890" fmla="*/ 1580176 h 5341552"/>
                <a:gd name="connsiteX891" fmla="*/ 3419416 w 6911664"/>
                <a:gd name="connsiteY891" fmla="*/ 1580669 h 5341552"/>
                <a:gd name="connsiteX892" fmla="*/ 3418022 w 6911664"/>
                <a:gd name="connsiteY892" fmla="*/ 1580176 h 5341552"/>
                <a:gd name="connsiteX893" fmla="*/ 3628991 w 6911664"/>
                <a:gd name="connsiteY893" fmla="*/ 1575554 h 5341552"/>
                <a:gd name="connsiteX894" fmla="*/ 3633603 w 6911664"/>
                <a:gd name="connsiteY894" fmla="*/ 1579107 h 5341552"/>
                <a:gd name="connsiteX895" fmla="*/ 3652915 w 6911664"/>
                <a:gd name="connsiteY895" fmla="*/ 1585227 h 5341552"/>
                <a:gd name="connsiteX896" fmla="*/ 3633603 w 6911664"/>
                <a:gd name="connsiteY896" fmla="*/ 1579107 h 5341552"/>
                <a:gd name="connsiteX897" fmla="*/ 5453686 w 6911664"/>
                <a:gd name="connsiteY897" fmla="*/ 1566058 h 5341552"/>
                <a:gd name="connsiteX898" fmla="*/ 5442982 w 6911664"/>
                <a:gd name="connsiteY898" fmla="*/ 1570960 h 5341552"/>
                <a:gd name="connsiteX899" fmla="*/ 5442981 w 6911664"/>
                <a:gd name="connsiteY899" fmla="*/ 1570963 h 5341552"/>
                <a:gd name="connsiteX900" fmla="*/ 5453688 w 6911664"/>
                <a:gd name="connsiteY900" fmla="*/ 1566058 h 5341552"/>
                <a:gd name="connsiteX901" fmla="*/ 5466615 w 6911664"/>
                <a:gd name="connsiteY901" fmla="*/ 1565523 h 5341552"/>
                <a:gd name="connsiteX902" fmla="*/ 5455975 w 6911664"/>
                <a:gd name="connsiteY902" fmla="*/ 1565963 h 5341552"/>
                <a:gd name="connsiteX903" fmla="*/ 5466616 w 6911664"/>
                <a:gd name="connsiteY903" fmla="*/ 1565524 h 5341552"/>
                <a:gd name="connsiteX904" fmla="*/ 4708061 w 6911664"/>
                <a:gd name="connsiteY904" fmla="*/ 1529548 h 5341552"/>
                <a:gd name="connsiteX905" fmla="*/ 4705140 w 6911664"/>
                <a:gd name="connsiteY905" fmla="*/ 1535490 h 5341552"/>
                <a:gd name="connsiteX906" fmla="*/ 4705142 w 6911664"/>
                <a:gd name="connsiteY906" fmla="*/ 1535488 h 5341552"/>
                <a:gd name="connsiteX907" fmla="*/ 4859412 w 6911664"/>
                <a:gd name="connsiteY907" fmla="*/ 1509872 h 5341552"/>
                <a:gd name="connsiteX908" fmla="*/ 4855803 w 6911664"/>
                <a:gd name="connsiteY908" fmla="*/ 1518764 h 5341552"/>
                <a:gd name="connsiteX909" fmla="*/ 4859414 w 6911664"/>
                <a:gd name="connsiteY909" fmla="*/ 1509876 h 5341552"/>
                <a:gd name="connsiteX910" fmla="*/ 4624204 w 6911664"/>
                <a:gd name="connsiteY910" fmla="*/ 1506670 h 5341552"/>
                <a:gd name="connsiteX911" fmla="*/ 4617152 w 6911664"/>
                <a:gd name="connsiteY911" fmla="*/ 1538742 h 5341552"/>
                <a:gd name="connsiteX912" fmla="*/ 4617152 w 6911664"/>
                <a:gd name="connsiteY912" fmla="*/ 1538742 h 5341552"/>
                <a:gd name="connsiteX913" fmla="*/ 4624204 w 6911664"/>
                <a:gd name="connsiteY913" fmla="*/ 1506670 h 5341552"/>
                <a:gd name="connsiteX914" fmla="*/ 4809506 w 6911664"/>
                <a:gd name="connsiteY914" fmla="*/ 1489577 h 5341552"/>
                <a:gd name="connsiteX915" fmla="*/ 4804343 w 6911664"/>
                <a:gd name="connsiteY915" fmla="*/ 1491568 h 5341552"/>
                <a:gd name="connsiteX916" fmla="*/ 4809508 w 6911664"/>
                <a:gd name="connsiteY916" fmla="*/ 1489577 h 5341552"/>
                <a:gd name="connsiteX917" fmla="*/ 4448311 w 6911664"/>
                <a:gd name="connsiteY917" fmla="*/ 1481298 h 5341552"/>
                <a:gd name="connsiteX918" fmla="*/ 4439241 w 6911664"/>
                <a:gd name="connsiteY918" fmla="*/ 1488193 h 5341552"/>
                <a:gd name="connsiteX919" fmla="*/ 4439243 w 6911664"/>
                <a:gd name="connsiteY919" fmla="*/ 1488192 h 5341552"/>
                <a:gd name="connsiteX920" fmla="*/ 3598493 w 6911664"/>
                <a:gd name="connsiteY920" fmla="*/ 1471948 h 5341552"/>
                <a:gd name="connsiteX921" fmla="*/ 3600569 w 6911664"/>
                <a:gd name="connsiteY921" fmla="*/ 1489102 h 5341552"/>
                <a:gd name="connsiteX922" fmla="*/ 3593237 w 6911664"/>
                <a:gd name="connsiteY922" fmla="*/ 1547628 h 5341552"/>
                <a:gd name="connsiteX923" fmla="*/ 3593238 w 6911664"/>
                <a:gd name="connsiteY923" fmla="*/ 1547629 h 5341552"/>
                <a:gd name="connsiteX924" fmla="*/ 3600570 w 6911664"/>
                <a:gd name="connsiteY924" fmla="*/ 1489102 h 5341552"/>
                <a:gd name="connsiteX925" fmla="*/ 3598493 w 6911664"/>
                <a:gd name="connsiteY925" fmla="*/ 1471949 h 5341552"/>
                <a:gd name="connsiteX926" fmla="*/ 3591443 w 6911664"/>
                <a:gd name="connsiteY926" fmla="*/ 1453638 h 5341552"/>
                <a:gd name="connsiteX927" fmla="*/ 3591853 w 6911664"/>
                <a:gd name="connsiteY927" fmla="*/ 1454273 h 5341552"/>
                <a:gd name="connsiteX928" fmla="*/ 3596585 w 6911664"/>
                <a:gd name="connsiteY928" fmla="*/ 1466870 h 5341552"/>
                <a:gd name="connsiteX929" fmla="*/ 3591854 w 6911664"/>
                <a:gd name="connsiteY929" fmla="*/ 1454273 h 5341552"/>
                <a:gd name="connsiteX930" fmla="*/ 5212395 w 6911664"/>
                <a:gd name="connsiteY930" fmla="*/ 1417052 h 5341552"/>
                <a:gd name="connsiteX931" fmla="*/ 5212394 w 6911664"/>
                <a:gd name="connsiteY931" fmla="*/ 1417053 h 5341552"/>
                <a:gd name="connsiteX932" fmla="*/ 5211082 w 6911664"/>
                <a:gd name="connsiteY932" fmla="*/ 1428344 h 5341552"/>
                <a:gd name="connsiteX933" fmla="*/ 5214191 w 6911664"/>
                <a:gd name="connsiteY933" fmla="*/ 1439901 h 5341552"/>
                <a:gd name="connsiteX934" fmla="*/ 5219994 w 6911664"/>
                <a:gd name="connsiteY934" fmla="*/ 1448739 h 5341552"/>
                <a:gd name="connsiteX935" fmla="*/ 5202439 w 6911664"/>
                <a:gd name="connsiteY935" fmla="*/ 1457468 h 5341552"/>
                <a:gd name="connsiteX936" fmla="*/ 5189449 w 6911664"/>
                <a:gd name="connsiteY936" fmla="*/ 1471950 h 5341552"/>
                <a:gd name="connsiteX937" fmla="*/ 5180733 w 6911664"/>
                <a:gd name="connsiteY937" fmla="*/ 1487562 h 5341552"/>
                <a:gd name="connsiteX938" fmla="*/ 5174797 w 6911664"/>
                <a:gd name="connsiteY938" fmla="*/ 1508807 h 5341552"/>
                <a:gd name="connsiteX939" fmla="*/ 5174724 w 6911664"/>
                <a:gd name="connsiteY939" fmla="*/ 1547898 h 5341552"/>
                <a:gd name="connsiteX940" fmla="*/ 5178802 w 6911664"/>
                <a:gd name="connsiteY940" fmla="*/ 1578150 h 5341552"/>
                <a:gd name="connsiteX941" fmla="*/ 5191525 w 6911664"/>
                <a:gd name="connsiteY941" fmla="*/ 1610320 h 5341552"/>
                <a:gd name="connsiteX942" fmla="*/ 5215442 w 6911664"/>
                <a:gd name="connsiteY942" fmla="*/ 1645539 h 5341552"/>
                <a:gd name="connsiteX943" fmla="*/ 5237341 w 6911664"/>
                <a:gd name="connsiteY943" fmla="*/ 1664561 h 5341552"/>
                <a:gd name="connsiteX944" fmla="*/ 5277707 w 6911664"/>
                <a:gd name="connsiteY944" fmla="*/ 1706445 h 5341552"/>
                <a:gd name="connsiteX945" fmla="*/ 5301828 w 6911664"/>
                <a:gd name="connsiteY945" fmla="*/ 1724181 h 5341552"/>
                <a:gd name="connsiteX946" fmla="*/ 5329203 w 6911664"/>
                <a:gd name="connsiteY946" fmla="*/ 1742306 h 5341552"/>
                <a:gd name="connsiteX947" fmla="*/ 5341161 w 6911664"/>
                <a:gd name="connsiteY947" fmla="*/ 1764254 h 5341552"/>
                <a:gd name="connsiteX948" fmla="*/ 5344415 w 6911664"/>
                <a:gd name="connsiteY948" fmla="*/ 1775872 h 5341552"/>
                <a:gd name="connsiteX949" fmla="*/ 5341162 w 6911664"/>
                <a:gd name="connsiteY949" fmla="*/ 1764254 h 5341552"/>
                <a:gd name="connsiteX950" fmla="*/ 5329203 w 6911664"/>
                <a:gd name="connsiteY950" fmla="*/ 1742304 h 5341552"/>
                <a:gd name="connsiteX951" fmla="*/ 5301828 w 6911664"/>
                <a:gd name="connsiteY951" fmla="*/ 1724179 h 5341552"/>
                <a:gd name="connsiteX952" fmla="*/ 5277705 w 6911664"/>
                <a:gd name="connsiteY952" fmla="*/ 1706443 h 5341552"/>
                <a:gd name="connsiteX953" fmla="*/ 5237343 w 6911664"/>
                <a:gd name="connsiteY953" fmla="*/ 1664560 h 5341552"/>
                <a:gd name="connsiteX954" fmla="*/ 5237342 w 6911664"/>
                <a:gd name="connsiteY954" fmla="*/ 1664561 h 5341552"/>
                <a:gd name="connsiteX955" fmla="*/ 5215443 w 6911664"/>
                <a:gd name="connsiteY955" fmla="*/ 1645539 h 5341552"/>
                <a:gd name="connsiteX956" fmla="*/ 5191526 w 6911664"/>
                <a:gd name="connsiteY956" fmla="*/ 1610320 h 5341552"/>
                <a:gd name="connsiteX957" fmla="*/ 5178805 w 6911664"/>
                <a:gd name="connsiteY957" fmla="*/ 1578150 h 5341552"/>
                <a:gd name="connsiteX958" fmla="*/ 5174725 w 6911664"/>
                <a:gd name="connsiteY958" fmla="*/ 1547898 h 5341552"/>
                <a:gd name="connsiteX959" fmla="*/ 5174797 w 6911664"/>
                <a:gd name="connsiteY959" fmla="*/ 1508807 h 5341552"/>
                <a:gd name="connsiteX960" fmla="*/ 5180734 w 6911664"/>
                <a:gd name="connsiteY960" fmla="*/ 1487561 h 5341552"/>
                <a:gd name="connsiteX961" fmla="*/ 5189451 w 6911664"/>
                <a:gd name="connsiteY961" fmla="*/ 1471950 h 5341552"/>
                <a:gd name="connsiteX962" fmla="*/ 5202440 w 6911664"/>
                <a:gd name="connsiteY962" fmla="*/ 1457468 h 5341552"/>
                <a:gd name="connsiteX963" fmla="*/ 5219995 w 6911664"/>
                <a:gd name="connsiteY963" fmla="*/ 1448739 h 5341552"/>
                <a:gd name="connsiteX964" fmla="*/ 5226407 w 6911664"/>
                <a:gd name="connsiteY964" fmla="*/ 1445820 h 5341552"/>
                <a:gd name="connsiteX965" fmla="*/ 5219994 w 6911664"/>
                <a:gd name="connsiteY965" fmla="*/ 1448738 h 5341552"/>
                <a:gd name="connsiteX966" fmla="*/ 5214192 w 6911664"/>
                <a:gd name="connsiteY966" fmla="*/ 1439900 h 5341552"/>
                <a:gd name="connsiteX967" fmla="*/ 5211083 w 6911664"/>
                <a:gd name="connsiteY967" fmla="*/ 1428343 h 5341552"/>
                <a:gd name="connsiteX968" fmla="*/ 5217784 w 6911664"/>
                <a:gd name="connsiteY968" fmla="*/ 1380367 h 5341552"/>
                <a:gd name="connsiteX969" fmla="*/ 5214954 w 6911664"/>
                <a:gd name="connsiteY969" fmla="*/ 1390163 h 5341552"/>
                <a:gd name="connsiteX970" fmla="*/ 5222628 w 6911664"/>
                <a:gd name="connsiteY970" fmla="*/ 1395918 h 5341552"/>
                <a:gd name="connsiteX971" fmla="*/ 5224012 w 6911664"/>
                <a:gd name="connsiteY971" fmla="*/ 1405228 h 5341552"/>
                <a:gd name="connsiteX972" fmla="*/ 5224013 w 6911664"/>
                <a:gd name="connsiteY972" fmla="*/ 1405228 h 5341552"/>
                <a:gd name="connsiteX973" fmla="*/ 5222629 w 6911664"/>
                <a:gd name="connsiteY973" fmla="*/ 1395917 h 5341552"/>
                <a:gd name="connsiteX974" fmla="*/ 5214957 w 6911664"/>
                <a:gd name="connsiteY974" fmla="*/ 1390163 h 5341552"/>
                <a:gd name="connsiteX975" fmla="*/ 5217784 w 6911664"/>
                <a:gd name="connsiteY975" fmla="*/ 1380367 h 5341552"/>
                <a:gd name="connsiteX976" fmla="*/ 4862443 w 6911664"/>
                <a:gd name="connsiteY976" fmla="*/ 1375668 h 5341552"/>
                <a:gd name="connsiteX977" fmla="*/ 4851257 w 6911664"/>
                <a:gd name="connsiteY977" fmla="*/ 1381216 h 5341552"/>
                <a:gd name="connsiteX978" fmla="*/ 4833289 w 6911664"/>
                <a:gd name="connsiteY978" fmla="*/ 1387032 h 5341552"/>
                <a:gd name="connsiteX979" fmla="*/ 4851256 w 6911664"/>
                <a:gd name="connsiteY979" fmla="*/ 1381230 h 5341552"/>
                <a:gd name="connsiteX980" fmla="*/ 4864864 w 6911664"/>
                <a:gd name="connsiteY980" fmla="*/ 1365459 h 5341552"/>
                <a:gd name="connsiteX981" fmla="*/ 4864712 w 6911664"/>
                <a:gd name="connsiteY981" fmla="*/ 1365537 h 5341552"/>
                <a:gd name="connsiteX982" fmla="*/ 4864864 w 6911664"/>
                <a:gd name="connsiteY982" fmla="*/ 1365459 h 5341552"/>
                <a:gd name="connsiteX983" fmla="*/ 4857340 w 6911664"/>
                <a:gd name="connsiteY983" fmla="*/ 1350928 h 5341552"/>
                <a:gd name="connsiteX984" fmla="*/ 4857339 w 6911664"/>
                <a:gd name="connsiteY984" fmla="*/ 1350929 h 5341552"/>
                <a:gd name="connsiteX985" fmla="*/ 4865835 w 6911664"/>
                <a:gd name="connsiteY985" fmla="*/ 1357216 h 5341552"/>
                <a:gd name="connsiteX986" fmla="*/ 4865835 w 6911664"/>
                <a:gd name="connsiteY986" fmla="*/ 1357215 h 5341552"/>
                <a:gd name="connsiteX987" fmla="*/ 4842541 w 6911664"/>
                <a:gd name="connsiteY987" fmla="*/ 1338849 h 5341552"/>
                <a:gd name="connsiteX988" fmla="*/ 4842540 w 6911664"/>
                <a:gd name="connsiteY988" fmla="*/ 1338849 h 5341552"/>
                <a:gd name="connsiteX989" fmla="*/ 4852434 w 6911664"/>
                <a:gd name="connsiteY989" fmla="*/ 1358175 h 5341552"/>
                <a:gd name="connsiteX990" fmla="*/ 4852434 w 6911664"/>
                <a:gd name="connsiteY990" fmla="*/ 1358175 h 5341552"/>
                <a:gd name="connsiteX991" fmla="*/ 4375653 w 6911664"/>
                <a:gd name="connsiteY991" fmla="*/ 1331442 h 5341552"/>
                <a:gd name="connsiteX992" fmla="*/ 4365844 w 6911664"/>
                <a:gd name="connsiteY992" fmla="*/ 1333736 h 5341552"/>
                <a:gd name="connsiteX993" fmla="*/ 4365843 w 6911664"/>
                <a:gd name="connsiteY993" fmla="*/ 1333737 h 5341552"/>
                <a:gd name="connsiteX994" fmla="*/ 4375652 w 6911664"/>
                <a:gd name="connsiteY994" fmla="*/ 1331443 h 5341552"/>
                <a:gd name="connsiteX995" fmla="*/ 5487923 w 6911664"/>
                <a:gd name="connsiteY995" fmla="*/ 1304223 h 5341552"/>
                <a:gd name="connsiteX996" fmla="*/ 5494125 w 6911664"/>
                <a:gd name="connsiteY996" fmla="*/ 1305477 h 5341552"/>
                <a:gd name="connsiteX997" fmla="*/ 5494124 w 6911664"/>
                <a:gd name="connsiteY997" fmla="*/ 1305475 h 5341552"/>
                <a:gd name="connsiteX998" fmla="*/ 4902269 w 6911664"/>
                <a:gd name="connsiteY998" fmla="*/ 1302806 h 5341552"/>
                <a:gd name="connsiteX999" fmla="*/ 4885594 w 6911664"/>
                <a:gd name="connsiteY999" fmla="*/ 1310481 h 5341552"/>
                <a:gd name="connsiteX1000" fmla="*/ 4902269 w 6911664"/>
                <a:gd name="connsiteY1000" fmla="*/ 1302818 h 5341552"/>
                <a:gd name="connsiteX1001" fmla="*/ 4905922 w 6911664"/>
                <a:gd name="connsiteY1001" fmla="*/ 1305840 h 5341552"/>
                <a:gd name="connsiteX1002" fmla="*/ 4905922 w 6911664"/>
                <a:gd name="connsiteY1002" fmla="*/ 1305840 h 5341552"/>
                <a:gd name="connsiteX1003" fmla="*/ 4924581 w 6911664"/>
                <a:gd name="connsiteY1003" fmla="*/ 1292960 h 5341552"/>
                <a:gd name="connsiteX1004" fmla="*/ 4919668 w 6911664"/>
                <a:gd name="connsiteY1004" fmla="*/ 1296352 h 5341552"/>
                <a:gd name="connsiteX1005" fmla="*/ 4924581 w 6911664"/>
                <a:gd name="connsiteY1005" fmla="*/ 1292960 h 5341552"/>
                <a:gd name="connsiteX1006" fmla="*/ 4930601 w 6911664"/>
                <a:gd name="connsiteY1006" fmla="*/ 1293653 h 5341552"/>
                <a:gd name="connsiteX1007" fmla="*/ 4930601 w 6911664"/>
                <a:gd name="connsiteY1007" fmla="*/ 1293652 h 5341552"/>
                <a:gd name="connsiteX1008" fmla="*/ 5261331 w 6911664"/>
                <a:gd name="connsiteY1008" fmla="*/ 1287532 h 5341552"/>
                <a:gd name="connsiteX1009" fmla="*/ 5261331 w 6911664"/>
                <a:gd name="connsiteY1009" fmla="*/ 1287533 h 5341552"/>
                <a:gd name="connsiteX1010" fmla="*/ 5275436 w 6911664"/>
                <a:gd name="connsiteY1010" fmla="*/ 1298556 h 5341552"/>
                <a:gd name="connsiteX1011" fmla="*/ 5278678 w 6911664"/>
                <a:gd name="connsiteY1011" fmla="*/ 1314410 h 5341552"/>
                <a:gd name="connsiteX1012" fmla="*/ 5249093 w 6911664"/>
                <a:gd name="connsiteY1012" fmla="*/ 1371164 h 5341552"/>
                <a:gd name="connsiteX1013" fmla="*/ 5249094 w 6911664"/>
                <a:gd name="connsiteY1013" fmla="*/ 1371163 h 5341552"/>
                <a:gd name="connsiteX1014" fmla="*/ 5278679 w 6911664"/>
                <a:gd name="connsiteY1014" fmla="*/ 1314410 h 5341552"/>
                <a:gd name="connsiteX1015" fmla="*/ 5275436 w 6911664"/>
                <a:gd name="connsiteY1015" fmla="*/ 1298555 h 5341552"/>
                <a:gd name="connsiteX1016" fmla="*/ 6706112 w 6911664"/>
                <a:gd name="connsiteY1016" fmla="*/ 1279228 h 5341552"/>
                <a:gd name="connsiteX1017" fmla="*/ 6706110 w 6911664"/>
                <a:gd name="connsiteY1017" fmla="*/ 1279228 h 5341552"/>
                <a:gd name="connsiteX1018" fmla="*/ 6684124 w 6911664"/>
                <a:gd name="connsiteY1018" fmla="*/ 1306433 h 5341552"/>
                <a:gd name="connsiteX1019" fmla="*/ 6674376 w 6911664"/>
                <a:gd name="connsiteY1019" fmla="*/ 1312333 h 5341552"/>
                <a:gd name="connsiteX1020" fmla="*/ 6678176 w 6911664"/>
                <a:gd name="connsiteY1020" fmla="*/ 1322022 h 5341552"/>
                <a:gd name="connsiteX1021" fmla="*/ 6678177 w 6911664"/>
                <a:gd name="connsiteY1021" fmla="*/ 1322021 h 5341552"/>
                <a:gd name="connsiteX1022" fmla="*/ 6678177 w 6911664"/>
                <a:gd name="connsiteY1022" fmla="*/ 1322021 h 5341552"/>
                <a:gd name="connsiteX1023" fmla="*/ 6682514 w 6911664"/>
                <a:gd name="connsiteY1023" fmla="*/ 1319624 h 5341552"/>
                <a:gd name="connsiteX1024" fmla="*/ 6678177 w 6911664"/>
                <a:gd name="connsiteY1024" fmla="*/ 1322021 h 5341552"/>
                <a:gd name="connsiteX1025" fmla="*/ 6674378 w 6911664"/>
                <a:gd name="connsiteY1025" fmla="*/ 1312334 h 5341552"/>
                <a:gd name="connsiteX1026" fmla="*/ 6684126 w 6911664"/>
                <a:gd name="connsiteY1026" fmla="*/ 1306435 h 5341552"/>
                <a:gd name="connsiteX1027" fmla="*/ 6660091 w 6911664"/>
                <a:gd name="connsiteY1027" fmla="*/ 1276963 h 5341552"/>
                <a:gd name="connsiteX1028" fmla="*/ 6662698 w 6911664"/>
                <a:gd name="connsiteY1028" fmla="*/ 1282954 h 5341552"/>
                <a:gd name="connsiteX1029" fmla="*/ 6662699 w 6911664"/>
                <a:gd name="connsiteY1029" fmla="*/ 1282954 h 5341552"/>
                <a:gd name="connsiteX1030" fmla="*/ 5455205 w 6911664"/>
                <a:gd name="connsiteY1030" fmla="*/ 1274967 h 5341552"/>
                <a:gd name="connsiteX1031" fmla="*/ 5455204 w 6911664"/>
                <a:gd name="connsiteY1031" fmla="*/ 1274968 h 5341552"/>
                <a:gd name="connsiteX1032" fmla="*/ 5426797 w 6911664"/>
                <a:gd name="connsiteY1032" fmla="*/ 1309626 h 5341552"/>
                <a:gd name="connsiteX1033" fmla="*/ 5384016 w 6911664"/>
                <a:gd name="connsiteY1033" fmla="*/ 1356729 h 5341552"/>
                <a:gd name="connsiteX1034" fmla="*/ 5344136 w 6911664"/>
                <a:gd name="connsiteY1034" fmla="*/ 1390224 h 5341552"/>
                <a:gd name="connsiteX1035" fmla="*/ 5342521 w 6911664"/>
                <a:gd name="connsiteY1035" fmla="*/ 1391173 h 5341552"/>
                <a:gd name="connsiteX1036" fmla="*/ 5344137 w 6911664"/>
                <a:gd name="connsiteY1036" fmla="*/ 1390224 h 5341552"/>
                <a:gd name="connsiteX1037" fmla="*/ 5384017 w 6911664"/>
                <a:gd name="connsiteY1037" fmla="*/ 1356730 h 5341552"/>
                <a:gd name="connsiteX1038" fmla="*/ 5426798 w 6911664"/>
                <a:gd name="connsiteY1038" fmla="*/ 1309627 h 5341552"/>
                <a:gd name="connsiteX1039" fmla="*/ 5455205 w 6911664"/>
                <a:gd name="connsiteY1039" fmla="*/ 1274968 h 5341552"/>
                <a:gd name="connsiteX1040" fmla="*/ 5462790 w 6911664"/>
                <a:gd name="connsiteY1040" fmla="*/ 1279714 h 5341552"/>
                <a:gd name="connsiteX1041" fmla="*/ 4414014 w 6911664"/>
                <a:gd name="connsiteY1041" fmla="*/ 1274228 h 5341552"/>
                <a:gd name="connsiteX1042" fmla="*/ 4411681 w 6911664"/>
                <a:gd name="connsiteY1042" fmla="*/ 1279152 h 5341552"/>
                <a:gd name="connsiteX1043" fmla="*/ 4414014 w 6911664"/>
                <a:gd name="connsiteY1043" fmla="*/ 1274229 h 5341552"/>
                <a:gd name="connsiteX1044" fmla="*/ 6283471 w 6911664"/>
                <a:gd name="connsiteY1044" fmla="*/ 1258844 h 5341552"/>
                <a:gd name="connsiteX1045" fmla="*/ 6293741 w 6911664"/>
                <a:gd name="connsiteY1045" fmla="*/ 1261079 h 5341552"/>
                <a:gd name="connsiteX1046" fmla="*/ 6293742 w 6911664"/>
                <a:gd name="connsiteY1046" fmla="*/ 1261079 h 5341552"/>
                <a:gd name="connsiteX1047" fmla="*/ 4946701 w 6911664"/>
                <a:gd name="connsiteY1047" fmla="*/ 1255338 h 5341552"/>
                <a:gd name="connsiteX1048" fmla="*/ 4941250 w 6911664"/>
                <a:gd name="connsiteY1048" fmla="*/ 1264054 h 5341552"/>
                <a:gd name="connsiteX1049" fmla="*/ 4941251 w 6911664"/>
                <a:gd name="connsiteY1049" fmla="*/ 1264063 h 5341552"/>
                <a:gd name="connsiteX1050" fmla="*/ 6299279 w 6911664"/>
                <a:gd name="connsiteY1050" fmla="*/ 1249534 h 5341552"/>
                <a:gd name="connsiteX1051" fmla="*/ 6299279 w 6911664"/>
                <a:gd name="connsiteY1051" fmla="*/ 1249534 h 5341552"/>
                <a:gd name="connsiteX1052" fmla="*/ 6299961 w 6911664"/>
                <a:gd name="connsiteY1052" fmla="*/ 1249656 h 5341552"/>
                <a:gd name="connsiteX1053" fmla="*/ 6251079 w 6911664"/>
                <a:gd name="connsiteY1053" fmla="*/ 1244748 h 5341552"/>
                <a:gd name="connsiteX1054" fmla="*/ 6253729 w 6911664"/>
                <a:gd name="connsiteY1054" fmla="*/ 1245479 h 5341552"/>
                <a:gd name="connsiteX1055" fmla="*/ 6253730 w 6911664"/>
                <a:gd name="connsiteY1055" fmla="*/ 1245479 h 5341552"/>
                <a:gd name="connsiteX1056" fmla="*/ 6270458 w 6911664"/>
                <a:gd name="connsiteY1056" fmla="*/ 1231859 h 5341552"/>
                <a:gd name="connsiteX1057" fmla="*/ 6273771 w 6911664"/>
                <a:gd name="connsiteY1057" fmla="*/ 1240162 h 5341552"/>
                <a:gd name="connsiteX1058" fmla="*/ 6270251 w 6911664"/>
                <a:gd name="connsiteY1058" fmla="*/ 1255967 h 5341552"/>
                <a:gd name="connsiteX1059" fmla="*/ 6270254 w 6911664"/>
                <a:gd name="connsiteY1059" fmla="*/ 1255968 h 5341552"/>
                <a:gd name="connsiteX1060" fmla="*/ 6273773 w 6911664"/>
                <a:gd name="connsiteY1060" fmla="*/ 1240162 h 5341552"/>
                <a:gd name="connsiteX1061" fmla="*/ 6270460 w 6911664"/>
                <a:gd name="connsiteY1061" fmla="*/ 1231859 h 5341552"/>
                <a:gd name="connsiteX1062" fmla="*/ 6265543 w 6911664"/>
                <a:gd name="connsiteY1062" fmla="*/ 1231324 h 5341552"/>
                <a:gd name="connsiteX1063" fmla="*/ 6265543 w 6911664"/>
                <a:gd name="connsiteY1063" fmla="*/ 1231325 h 5341552"/>
                <a:gd name="connsiteX1064" fmla="*/ 6266745 w 6911664"/>
                <a:gd name="connsiteY1064" fmla="*/ 1231455 h 5341552"/>
                <a:gd name="connsiteX1065" fmla="*/ 5277233 w 6911664"/>
                <a:gd name="connsiteY1065" fmla="*/ 1229091 h 5341552"/>
                <a:gd name="connsiteX1066" fmla="*/ 5274271 w 6911664"/>
                <a:gd name="connsiteY1066" fmla="*/ 1234923 h 5341552"/>
                <a:gd name="connsiteX1067" fmla="*/ 5271771 w 6911664"/>
                <a:gd name="connsiteY1067" fmla="*/ 1239847 h 5341552"/>
                <a:gd name="connsiteX1068" fmla="*/ 5278957 w 6911664"/>
                <a:gd name="connsiteY1068" fmla="*/ 1239375 h 5341552"/>
                <a:gd name="connsiteX1069" fmla="*/ 5278958 w 6911664"/>
                <a:gd name="connsiteY1069" fmla="*/ 1239374 h 5341552"/>
                <a:gd name="connsiteX1070" fmla="*/ 5271771 w 6911664"/>
                <a:gd name="connsiteY1070" fmla="*/ 1239846 h 5341552"/>
                <a:gd name="connsiteX1071" fmla="*/ 5274271 w 6911664"/>
                <a:gd name="connsiteY1071" fmla="*/ 1234923 h 5341552"/>
                <a:gd name="connsiteX1072" fmla="*/ 5277233 w 6911664"/>
                <a:gd name="connsiteY1072" fmla="*/ 1229091 h 5341552"/>
                <a:gd name="connsiteX1073" fmla="*/ 5844968 w 6911664"/>
                <a:gd name="connsiteY1073" fmla="*/ 1225109 h 5341552"/>
                <a:gd name="connsiteX1074" fmla="*/ 5840769 w 6911664"/>
                <a:gd name="connsiteY1074" fmla="*/ 1225628 h 5341552"/>
                <a:gd name="connsiteX1075" fmla="*/ 5844967 w 6911664"/>
                <a:gd name="connsiteY1075" fmla="*/ 1225109 h 5341552"/>
                <a:gd name="connsiteX1076" fmla="*/ 6246954 w 6911664"/>
                <a:gd name="connsiteY1076" fmla="*/ 1222013 h 5341552"/>
                <a:gd name="connsiteX1077" fmla="*/ 6242949 w 6911664"/>
                <a:gd name="connsiteY1077" fmla="*/ 1242504 h 5341552"/>
                <a:gd name="connsiteX1078" fmla="*/ 6242950 w 6911664"/>
                <a:gd name="connsiteY1078" fmla="*/ 1242505 h 5341552"/>
                <a:gd name="connsiteX1079" fmla="*/ 6246957 w 6911664"/>
                <a:gd name="connsiteY1079" fmla="*/ 1222014 h 5341552"/>
                <a:gd name="connsiteX1080" fmla="*/ 6312197 w 6911664"/>
                <a:gd name="connsiteY1080" fmla="*/ 1213131 h 5341552"/>
                <a:gd name="connsiteX1081" fmla="*/ 6312197 w 6911664"/>
                <a:gd name="connsiteY1081" fmla="*/ 1213131 h 5341552"/>
                <a:gd name="connsiteX1082" fmla="*/ 6316721 w 6911664"/>
                <a:gd name="connsiteY1082" fmla="*/ 1213313 h 5341552"/>
                <a:gd name="connsiteX1083" fmla="*/ 6421877 w 6911664"/>
                <a:gd name="connsiteY1083" fmla="*/ 1204144 h 5341552"/>
                <a:gd name="connsiteX1084" fmla="*/ 6422923 w 6911664"/>
                <a:gd name="connsiteY1084" fmla="*/ 1205412 h 5341552"/>
                <a:gd name="connsiteX1085" fmla="*/ 6422923 w 6911664"/>
                <a:gd name="connsiteY1085" fmla="*/ 1205412 h 5341552"/>
                <a:gd name="connsiteX1086" fmla="*/ 6401494 w 6911664"/>
                <a:gd name="connsiteY1086" fmla="*/ 1198646 h 5341552"/>
                <a:gd name="connsiteX1087" fmla="*/ 6405163 w 6911664"/>
                <a:gd name="connsiteY1087" fmla="*/ 1201101 h 5341552"/>
                <a:gd name="connsiteX1088" fmla="*/ 6408961 w 6911664"/>
                <a:gd name="connsiteY1088" fmla="*/ 1214304 h 5341552"/>
                <a:gd name="connsiteX1089" fmla="*/ 6408964 w 6911664"/>
                <a:gd name="connsiteY1089" fmla="*/ 1214305 h 5341552"/>
                <a:gd name="connsiteX1090" fmla="*/ 6405163 w 6911664"/>
                <a:gd name="connsiteY1090" fmla="*/ 1201100 h 5341552"/>
                <a:gd name="connsiteX1091" fmla="*/ 5317727 w 6911664"/>
                <a:gd name="connsiteY1091" fmla="*/ 1196204 h 5341552"/>
                <a:gd name="connsiteX1092" fmla="*/ 5359274 w 6911664"/>
                <a:gd name="connsiteY1092" fmla="*/ 1196953 h 5341552"/>
                <a:gd name="connsiteX1093" fmla="*/ 5359274 w 6911664"/>
                <a:gd name="connsiteY1093" fmla="*/ 1196952 h 5341552"/>
                <a:gd name="connsiteX1094" fmla="*/ 6358097 w 6911664"/>
                <a:gd name="connsiteY1094" fmla="*/ 1192537 h 5341552"/>
                <a:gd name="connsiteX1095" fmla="*/ 6358097 w 6911664"/>
                <a:gd name="connsiteY1095" fmla="*/ 1192538 h 5341552"/>
                <a:gd name="connsiteX1096" fmla="*/ 6378625 w 6911664"/>
                <a:gd name="connsiteY1096" fmla="*/ 1204668 h 5341552"/>
                <a:gd name="connsiteX1097" fmla="*/ 6380509 w 6911664"/>
                <a:gd name="connsiteY1097" fmla="*/ 1205323 h 5341552"/>
                <a:gd name="connsiteX1098" fmla="*/ 6378626 w 6911664"/>
                <a:gd name="connsiteY1098" fmla="*/ 1204668 h 5341552"/>
                <a:gd name="connsiteX1099" fmla="*/ 6440623 w 6911664"/>
                <a:gd name="connsiteY1099" fmla="*/ 1189343 h 5341552"/>
                <a:gd name="connsiteX1100" fmla="*/ 6457144 w 6911664"/>
                <a:gd name="connsiteY1100" fmla="*/ 1249316 h 5341552"/>
                <a:gd name="connsiteX1101" fmla="*/ 6458941 w 6911664"/>
                <a:gd name="connsiteY1101" fmla="*/ 1251186 h 5341552"/>
                <a:gd name="connsiteX1102" fmla="*/ 6475463 w 6911664"/>
                <a:gd name="connsiteY1102" fmla="*/ 1301322 h 5341552"/>
                <a:gd name="connsiteX1103" fmla="*/ 6482785 w 6911664"/>
                <a:gd name="connsiteY1103" fmla="*/ 1301481 h 5341552"/>
                <a:gd name="connsiteX1104" fmla="*/ 6482786 w 6911664"/>
                <a:gd name="connsiteY1104" fmla="*/ 1301481 h 5341552"/>
                <a:gd name="connsiteX1105" fmla="*/ 6489199 w 6911664"/>
                <a:gd name="connsiteY1105" fmla="*/ 1300848 h 5341552"/>
                <a:gd name="connsiteX1106" fmla="*/ 6482785 w 6911664"/>
                <a:gd name="connsiteY1106" fmla="*/ 1301481 h 5341552"/>
                <a:gd name="connsiteX1107" fmla="*/ 6475466 w 6911664"/>
                <a:gd name="connsiteY1107" fmla="*/ 1301322 h 5341552"/>
                <a:gd name="connsiteX1108" fmla="*/ 6458944 w 6911664"/>
                <a:gd name="connsiteY1108" fmla="*/ 1251186 h 5341552"/>
                <a:gd name="connsiteX1109" fmla="*/ 6457147 w 6911664"/>
                <a:gd name="connsiteY1109" fmla="*/ 1249316 h 5341552"/>
                <a:gd name="connsiteX1110" fmla="*/ 5267412 w 6911664"/>
                <a:gd name="connsiteY1110" fmla="*/ 1187215 h 5341552"/>
                <a:gd name="connsiteX1111" fmla="*/ 5268796 w 6911664"/>
                <a:gd name="connsiteY1111" fmla="*/ 1195887 h 5341552"/>
                <a:gd name="connsiteX1112" fmla="*/ 5275436 w 6911664"/>
                <a:gd name="connsiteY1112" fmla="*/ 1202328 h 5341552"/>
                <a:gd name="connsiteX1113" fmla="*/ 5284966 w 6911664"/>
                <a:gd name="connsiteY1113" fmla="*/ 1221067 h 5341552"/>
                <a:gd name="connsiteX1114" fmla="*/ 5275436 w 6911664"/>
                <a:gd name="connsiteY1114" fmla="*/ 1202327 h 5341552"/>
                <a:gd name="connsiteX1115" fmla="*/ 5268796 w 6911664"/>
                <a:gd name="connsiteY1115" fmla="*/ 1195886 h 5341552"/>
                <a:gd name="connsiteX1116" fmla="*/ 5268797 w 6911664"/>
                <a:gd name="connsiteY1116" fmla="*/ 1195886 h 5341552"/>
                <a:gd name="connsiteX1117" fmla="*/ 5267413 w 6911664"/>
                <a:gd name="connsiteY1117" fmla="*/ 1187216 h 5341552"/>
                <a:gd name="connsiteX1118" fmla="*/ 6198980 w 6911664"/>
                <a:gd name="connsiteY1118" fmla="*/ 1183810 h 5341552"/>
                <a:gd name="connsiteX1119" fmla="*/ 6198980 w 6911664"/>
                <a:gd name="connsiteY1119" fmla="*/ 1183811 h 5341552"/>
                <a:gd name="connsiteX1120" fmla="*/ 6212320 w 6911664"/>
                <a:gd name="connsiteY1120" fmla="*/ 1184659 h 5341552"/>
                <a:gd name="connsiteX1121" fmla="*/ 6207621 w 6911664"/>
                <a:gd name="connsiteY1121" fmla="*/ 1217340 h 5341552"/>
                <a:gd name="connsiteX1122" fmla="*/ 6217650 w 6911664"/>
                <a:gd name="connsiteY1122" fmla="*/ 1216053 h 5341552"/>
                <a:gd name="connsiteX1123" fmla="*/ 6223889 w 6911664"/>
                <a:gd name="connsiteY1123" fmla="*/ 1217322 h 5341552"/>
                <a:gd name="connsiteX1124" fmla="*/ 6217651 w 6911664"/>
                <a:gd name="connsiteY1124" fmla="*/ 1216053 h 5341552"/>
                <a:gd name="connsiteX1125" fmla="*/ 6207623 w 6911664"/>
                <a:gd name="connsiteY1125" fmla="*/ 1217339 h 5341552"/>
                <a:gd name="connsiteX1126" fmla="*/ 6212321 w 6911664"/>
                <a:gd name="connsiteY1126" fmla="*/ 1184659 h 5341552"/>
                <a:gd name="connsiteX1127" fmla="*/ 4421893 w 6911664"/>
                <a:gd name="connsiteY1127" fmla="*/ 1168057 h 5341552"/>
                <a:gd name="connsiteX1128" fmla="*/ 4417193 w 6911664"/>
                <a:gd name="connsiteY1128" fmla="*/ 1173774 h 5341552"/>
                <a:gd name="connsiteX1129" fmla="*/ 4421893 w 6911664"/>
                <a:gd name="connsiteY1129" fmla="*/ 1168059 h 5341552"/>
                <a:gd name="connsiteX1130" fmla="*/ 4426403 w 6911664"/>
                <a:gd name="connsiteY1130" fmla="*/ 1152102 h 5341552"/>
                <a:gd name="connsiteX1131" fmla="*/ 4422452 w 6911664"/>
                <a:gd name="connsiteY1131" fmla="*/ 1155821 h 5341552"/>
                <a:gd name="connsiteX1132" fmla="*/ 4422452 w 6911664"/>
                <a:gd name="connsiteY1132" fmla="*/ 1155823 h 5341552"/>
                <a:gd name="connsiteX1133" fmla="*/ 4337031 w 6911664"/>
                <a:gd name="connsiteY1133" fmla="*/ 1147132 h 5341552"/>
                <a:gd name="connsiteX1134" fmla="*/ 4315452 w 6911664"/>
                <a:gd name="connsiteY1134" fmla="*/ 1155341 h 5341552"/>
                <a:gd name="connsiteX1135" fmla="*/ 4315452 w 6911664"/>
                <a:gd name="connsiteY1135" fmla="*/ 1155341 h 5341552"/>
                <a:gd name="connsiteX1136" fmla="*/ 4386991 w 6911664"/>
                <a:gd name="connsiteY1136" fmla="*/ 1134698 h 5341552"/>
                <a:gd name="connsiteX1137" fmla="*/ 4367010 w 6911664"/>
                <a:gd name="connsiteY1137" fmla="*/ 1148638 h 5341552"/>
                <a:gd name="connsiteX1138" fmla="*/ 4367010 w 6911664"/>
                <a:gd name="connsiteY1138" fmla="*/ 1148638 h 5341552"/>
                <a:gd name="connsiteX1139" fmla="*/ 5361731 w 6911664"/>
                <a:gd name="connsiteY1139" fmla="*/ 1132296 h 5341552"/>
                <a:gd name="connsiteX1140" fmla="*/ 5361970 w 6911664"/>
                <a:gd name="connsiteY1140" fmla="*/ 1132836 h 5341552"/>
                <a:gd name="connsiteX1141" fmla="*/ 5361970 w 6911664"/>
                <a:gd name="connsiteY1141" fmla="*/ 1132835 h 5341552"/>
                <a:gd name="connsiteX1142" fmla="*/ 5597902 w 6911664"/>
                <a:gd name="connsiteY1142" fmla="*/ 1093879 h 5341552"/>
                <a:gd name="connsiteX1143" fmla="*/ 5596900 w 6911664"/>
                <a:gd name="connsiteY1143" fmla="*/ 1094902 h 5341552"/>
                <a:gd name="connsiteX1144" fmla="*/ 5583271 w 6911664"/>
                <a:gd name="connsiteY1144" fmla="*/ 1103496 h 5341552"/>
                <a:gd name="connsiteX1145" fmla="*/ 5596900 w 6911664"/>
                <a:gd name="connsiteY1145" fmla="*/ 1094902 h 5341552"/>
                <a:gd name="connsiteX1146" fmla="*/ 5602126 w 6911664"/>
                <a:gd name="connsiteY1146" fmla="*/ 1091546 h 5341552"/>
                <a:gd name="connsiteX1147" fmla="*/ 5599244 w 6911664"/>
                <a:gd name="connsiteY1147" fmla="*/ 1092510 h 5341552"/>
                <a:gd name="connsiteX1148" fmla="*/ 5599244 w 6911664"/>
                <a:gd name="connsiteY1148" fmla="*/ 1092510 h 5341552"/>
                <a:gd name="connsiteX1149" fmla="*/ 5697260 w 6911664"/>
                <a:gd name="connsiteY1149" fmla="*/ 1087401 h 5341552"/>
                <a:gd name="connsiteX1150" fmla="*/ 5716745 w 6911664"/>
                <a:gd name="connsiteY1150" fmla="*/ 1109426 h 5341552"/>
                <a:gd name="connsiteX1151" fmla="*/ 5736314 w 6911664"/>
                <a:gd name="connsiteY1151" fmla="*/ 1134272 h 5341552"/>
                <a:gd name="connsiteX1152" fmla="*/ 5744460 w 6911664"/>
                <a:gd name="connsiteY1152" fmla="*/ 1148742 h 5341552"/>
                <a:gd name="connsiteX1153" fmla="*/ 5754973 w 6911664"/>
                <a:gd name="connsiteY1153" fmla="*/ 1160291 h 5341552"/>
                <a:gd name="connsiteX1154" fmla="*/ 5789598 w 6911664"/>
                <a:gd name="connsiteY1154" fmla="*/ 1205041 h 5341552"/>
                <a:gd name="connsiteX1155" fmla="*/ 5803558 w 6911664"/>
                <a:gd name="connsiteY1155" fmla="*/ 1217072 h 5341552"/>
                <a:gd name="connsiteX1156" fmla="*/ 5832110 w 6911664"/>
                <a:gd name="connsiteY1156" fmla="*/ 1226699 h 5341552"/>
                <a:gd name="connsiteX1157" fmla="*/ 5832112 w 6911664"/>
                <a:gd name="connsiteY1157" fmla="*/ 1226699 h 5341552"/>
                <a:gd name="connsiteX1158" fmla="*/ 5803560 w 6911664"/>
                <a:gd name="connsiteY1158" fmla="*/ 1217072 h 5341552"/>
                <a:gd name="connsiteX1159" fmla="*/ 5789598 w 6911664"/>
                <a:gd name="connsiteY1159" fmla="*/ 1205041 h 5341552"/>
                <a:gd name="connsiteX1160" fmla="*/ 5754976 w 6911664"/>
                <a:gd name="connsiteY1160" fmla="*/ 1160293 h 5341552"/>
                <a:gd name="connsiteX1161" fmla="*/ 5744463 w 6911664"/>
                <a:gd name="connsiteY1161" fmla="*/ 1148742 h 5341552"/>
                <a:gd name="connsiteX1162" fmla="*/ 5736317 w 6911664"/>
                <a:gd name="connsiteY1162" fmla="*/ 1134274 h 5341552"/>
                <a:gd name="connsiteX1163" fmla="*/ 5716748 w 6911664"/>
                <a:gd name="connsiteY1163" fmla="*/ 1109426 h 5341552"/>
                <a:gd name="connsiteX1164" fmla="*/ 5697263 w 6911664"/>
                <a:gd name="connsiteY1164" fmla="*/ 1087402 h 5341552"/>
                <a:gd name="connsiteX1165" fmla="*/ 5652718 w 6911664"/>
                <a:gd name="connsiteY1165" fmla="*/ 1078115 h 5341552"/>
                <a:gd name="connsiteX1166" fmla="*/ 5650257 w 6911664"/>
                <a:gd name="connsiteY1166" fmla="*/ 1078890 h 5341552"/>
                <a:gd name="connsiteX1167" fmla="*/ 5643774 w 6911664"/>
                <a:gd name="connsiteY1167" fmla="*/ 1080222 h 5341552"/>
                <a:gd name="connsiteX1168" fmla="*/ 5650255 w 6911664"/>
                <a:gd name="connsiteY1168" fmla="*/ 1078891 h 5341552"/>
                <a:gd name="connsiteX1169" fmla="*/ 4337776 w 6911664"/>
                <a:gd name="connsiteY1169" fmla="*/ 1073890 h 5341552"/>
                <a:gd name="connsiteX1170" fmla="*/ 4319385 w 6911664"/>
                <a:gd name="connsiteY1170" fmla="*/ 1086285 h 5341552"/>
                <a:gd name="connsiteX1171" fmla="*/ 4337776 w 6911664"/>
                <a:gd name="connsiteY1171" fmla="*/ 1073891 h 5341552"/>
                <a:gd name="connsiteX1172" fmla="*/ 6090086 w 6911664"/>
                <a:gd name="connsiteY1172" fmla="*/ 1046786 h 5341552"/>
                <a:gd name="connsiteX1173" fmla="*/ 6104713 w 6911664"/>
                <a:gd name="connsiteY1173" fmla="*/ 1119696 h 5341552"/>
                <a:gd name="connsiteX1174" fmla="*/ 6140440 w 6911664"/>
                <a:gd name="connsiteY1174" fmla="*/ 1123631 h 5341552"/>
                <a:gd name="connsiteX1175" fmla="*/ 6144591 w 6911664"/>
                <a:gd name="connsiteY1175" fmla="*/ 1139007 h 5341552"/>
                <a:gd name="connsiteX1176" fmla="*/ 6148732 w 6911664"/>
                <a:gd name="connsiteY1176" fmla="*/ 1170453 h 5341552"/>
                <a:gd name="connsiteX1177" fmla="*/ 6149011 w 6911664"/>
                <a:gd name="connsiteY1177" fmla="*/ 1199558 h 5341552"/>
                <a:gd name="connsiteX1178" fmla="*/ 6167051 w 6911664"/>
                <a:gd name="connsiteY1178" fmla="*/ 1205199 h 5341552"/>
                <a:gd name="connsiteX1179" fmla="*/ 6175900 w 6911664"/>
                <a:gd name="connsiteY1179" fmla="*/ 1205626 h 5341552"/>
                <a:gd name="connsiteX1180" fmla="*/ 6175901 w 6911664"/>
                <a:gd name="connsiteY1180" fmla="*/ 1205625 h 5341552"/>
                <a:gd name="connsiteX1181" fmla="*/ 6167051 w 6911664"/>
                <a:gd name="connsiteY1181" fmla="*/ 1205199 h 5341552"/>
                <a:gd name="connsiteX1182" fmla="*/ 6149012 w 6911664"/>
                <a:gd name="connsiteY1182" fmla="*/ 1199558 h 5341552"/>
                <a:gd name="connsiteX1183" fmla="*/ 6148733 w 6911664"/>
                <a:gd name="connsiteY1183" fmla="*/ 1170454 h 5341552"/>
                <a:gd name="connsiteX1184" fmla="*/ 6144594 w 6911664"/>
                <a:gd name="connsiteY1184" fmla="*/ 1139007 h 5341552"/>
                <a:gd name="connsiteX1185" fmla="*/ 6140441 w 6911664"/>
                <a:gd name="connsiteY1185" fmla="*/ 1123631 h 5341552"/>
                <a:gd name="connsiteX1186" fmla="*/ 6104714 w 6911664"/>
                <a:gd name="connsiteY1186" fmla="*/ 1119696 h 5341552"/>
                <a:gd name="connsiteX1187" fmla="*/ 6085982 w 6911664"/>
                <a:gd name="connsiteY1187" fmla="*/ 1042450 h 5341552"/>
                <a:gd name="connsiteX1188" fmla="*/ 6085981 w 6911664"/>
                <a:gd name="connsiteY1188" fmla="*/ 1042451 h 5341552"/>
                <a:gd name="connsiteX1189" fmla="*/ 6087203 w 6911664"/>
                <a:gd name="connsiteY1189" fmla="*/ 1043252 h 5341552"/>
                <a:gd name="connsiteX1190" fmla="*/ 5360628 w 6911664"/>
                <a:gd name="connsiteY1190" fmla="*/ 1038704 h 5341552"/>
                <a:gd name="connsiteX1191" fmla="*/ 5354711 w 6911664"/>
                <a:gd name="connsiteY1191" fmla="*/ 1044365 h 5341552"/>
                <a:gd name="connsiteX1192" fmla="*/ 5352140 w 6911664"/>
                <a:gd name="connsiteY1192" fmla="*/ 1060372 h 5341552"/>
                <a:gd name="connsiteX1193" fmla="*/ 5354711 w 6911664"/>
                <a:gd name="connsiteY1193" fmla="*/ 1044367 h 5341552"/>
                <a:gd name="connsiteX1194" fmla="*/ 4934815 w 6911664"/>
                <a:gd name="connsiteY1194" fmla="*/ 1017398 h 5341552"/>
                <a:gd name="connsiteX1195" fmla="*/ 4901989 w 6911664"/>
                <a:gd name="connsiteY1195" fmla="*/ 1033887 h 5341552"/>
                <a:gd name="connsiteX1196" fmla="*/ 4901990 w 6911664"/>
                <a:gd name="connsiteY1196" fmla="*/ 1033889 h 5341552"/>
                <a:gd name="connsiteX1197" fmla="*/ 4934815 w 6911664"/>
                <a:gd name="connsiteY1197" fmla="*/ 1017398 h 5341552"/>
                <a:gd name="connsiteX1198" fmla="*/ 4294742 w 6911664"/>
                <a:gd name="connsiteY1198" fmla="*/ 1015538 h 5341552"/>
                <a:gd name="connsiteX1199" fmla="*/ 4291948 w 6911664"/>
                <a:gd name="connsiteY1199" fmla="*/ 1017398 h 5341552"/>
                <a:gd name="connsiteX1200" fmla="*/ 4254217 w 6911664"/>
                <a:gd name="connsiteY1200" fmla="*/ 1051338 h 5341552"/>
                <a:gd name="connsiteX1201" fmla="*/ 4254218 w 6911664"/>
                <a:gd name="connsiteY1201" fmla="*/ 1051338 h 5341552"/>
                <a:gd name="connsiteX1202" fmla="*/ 4291949 w 6911664"/>
                <a:gd name="connsiteY1202" fmla="*/ 1017398 h 5341552"/>
                <a:gd name="connsiteX1203" fmla="*/ 5373648 w 6911664"/>
                <a:gd name="connsiteY1203" fmla="*/ 1014903 h 5341552"/>
                <a:gd name="connsiteX1204" fmla="*/ 5372206 w 6911664"/>
                <a:gd name="connsiteY1204" fmla="*/ 1018942 h 5341552"/>
                <a:gd name="connsiteX1205" fmla="*/ 5373649 w 6911664"/>
                <a:gd name="connsiteY1205" fmla="*/ 1014903 h 5341552"/>
                <a:gd name="connsiteX1206" fmla="*/ 5364206 w 6911664"/>
                <a:gd name="connsiteY1206" fmla="*/ 998969 h 5341552"/>
                <a:gd name="connsiteX1207" fmla="*/ 5359968 w 6911664"/>
                <a:gd name="connsiteY1207" fmla="*/ 999314 h 5341552"/>
                <a:gd name="connsiteX1208" fmla="*/ 5359968 w 6911664"/>
                <a:gd name="connsiteY1208" fmla="*/ 999316 h 5341552"/>
                <a:gd name="connsiteX1209" fmla="*/ 5387399 w 6911664"/>
                <a:gd name="connsiteY1209" fmla="*/ 978320 h 5341552"/>
                <a:gd name="connsiteX1210" fmla="*/ 5378966 w 6911664"/>
                <a:gd name="connsiteY1210" fmla="*/ 986392 h 5341552"/>
                <a:gd name="connsiteX1211" fmla="*/ 5366669 w 6911664"/>
                <a:gd name="connsiteY1211" fmla="*/ 984264 h 5341552"/>
                <a:gd name="connsiteX1212" fmla="*/ 5366669 w 6911664"/>
                <a:gd name="connsiteY1212" fmla="*/ 984266 h 5341552"/>
                <a:gd name="connsiteX1213" fmla="*/ 5378966 w 6911664"/>
                <a:gd name="connsiteY1213" fmla="*/ 986394 h 5341552"/>
                <a:gd name="connsiteX1214" fmla="*/ 5667818 w 6911664"/>
                <a:gd name="connsiteY1214" fmla="*/ 974557 h 5341552"/>
                <a:gd name="connsiteX1215" fmla="*/ 5665735 w 6911664"/>
                <a:gd name="connsiteY1215" fmla="*/ 974797 h 5341552"/>
                <a:gd name="connsiteX1216" fmla="*/ 5665735 w 6911664"/>
                <a:gd name="connsiteY1216" fmla="*/ 974797 h 5341552"/>
                <a:gd name="connsiteX1217" fmla="*/ 5671682 w 6911664"/>
                <a:gd name="connsiteY1217" fmla="*/ 1008888 h 5341552"/>
                <a:gd name="connsiteX1218" fmla="*/ 5670784 w 6911664"/>
                <a:gd name="connsiteY1218" fmla="*/ 1029474 h 5341552"/>
                <a:gd name="connsiteX1219" fmla="*/ 5666645 w 6911664"/>
                <a:gd name="connsiteY1219" fmla="*/ 1073730 h 5341552"/>
                <a:gd name="connsiteX1220" fmla="*/ 5666645 w 6911664"/>
                <a:gd name="connsiteY1220" fmla="*/ 1073730 h 5341552"/>
                <a:gd name="connsiteX1221" fmla="*/ 5670786 w 6911664"/>
                <a:gd name="connsiteY1221" fmla="*/ 1029475 h 5341552"/>
                <a:gd name="connsiteX1222" fmla="*/ 5671683 w 6911664"/>
                <a:gd name="connsiteY1222" fmla="*/ 1008889 h 5341552"/>
                <a:gd name="connsiteX1223" fmla="*/ 5665735 w 6911664"/>
                <a:gd name="connsiteY1223" fmla="*/ 974798 h 5341552"/>
                <a:gd name="connsiteX1224" fmla="*/ 5661389 w 6911664"/>
                <a:gd name="connsiteY1224" fmla="*/ 964214 h 5341552"/>
                <a:gd name="connsiteX1225" fmla="*/ 5660418 w 6911664"/>
                <a:gd name="connsiteY1225" fmla="*/ 973839 h 5341552"/>
                <a:gd name="connsiteX1226" fmla="*/ 5660418 w 6911664"/>
                <a:gd name="connsiteY1226" fmla="*/ 973839 h 5341552"/>
                <a:gd name="connsiteX1227" fmla="*/ 5661390 w 6911664"/>
                <a:gd name="connsiteY1227" fmla="*/ 964214 h 5341552"/>
                <a:gd name="connsiteX1228" fmla="*/ 5410855 w 6911664"/>
                <a:gd name="connsiteY1228" fmla="*/ 961430 h 5341552"/>
                <a:gd name="connsiteX1229" fmla="*/ 5394518 w 6911664"/>
                <a:gd name="connsiteY1229" fmla="*/ 986180 h 5341552"/>
                <a:gd name="connsiteX1230" fmla="*/ 5388354 w 6911664"/>
                <a:gd name="connsiteY1230" fmla="*/ 978156 h 5341552"/>
                <a:gd name="connsiteX1231" fmla="*/ 5394518 w 6911664"/>
                <a:gd name="connsiteY1231" fmla="*/ 986182 h 5341552"/>
                <a:gd name="connsiteX1232" fmla="*/ 5609457 w 6911664"/>
                <a:gd name="connsiteY1232" fmla="*/ 955040 h 5341552"/>
                <a:gd name="connsiteX1233" fmla="*/ 5613690 w 6911664"/>
                <a:gd name="connsiteY1233" fmla="*/ 956293 h 5341552"/>
                <a:gd name="connsiteX1234" fmla="*/ 5619365 w 6911664"/>
                <a:gd name="connsiteY1234" fmla="*/ 957235 h 5341552"/>
                <a:gd name="connsiteX1235" fmla="*/ 5613692 w 6911664"/>
                <a:gd name="connsiteY1235" fmla="*/ 956293 h 5341552"/>
                <a:gd name="connsiteX1236" fmla="*/ 5408900 w 6911664"/>
                <a:gd name="connsiteY1236" fmla="*/ 954249 h 5341552"/>
                <a:gd name="connsiteX1237" fmla="*/ 5414913 w 6911664"/>
                <a:gd name="connsiteY1237" fmla="*/ 955281 h 5341552"/>
                <a:gd name="connsiteX1238" fmla="*/ 5414913 w 6911664"/>
                <a:gd name="connsiteY1238" fmla="*/ 955281 h 5341552"/>
                <a:gd name="connsiteX1239" fmla="*/ 5406547 w 6911664"/>
                <a:gd name="connsiteY1239" fmla="*/ 953846 h 5341552"/>
                <a:gd name="connsiteX1240" fmla="*/ 5384988 w 6911664"/>
                <a:gd name="connsiteY1240" fmla="*/ 955281 h 5341552"/>
                <a:gd name="connsiteX1241" fmla="*/ 5384988 w 6911664"/>
                <a:gd name="connsiteY1241" fmla="*/ 955281 h 5341552"/>
                <a:gd name="connsiteX1242" fmla="*/ 5406549 w 6911664"/>
                <a:gd name="connsiteY1242" fmla="*/ 953846 h 5341552"/>
                <a:gd name="connsiteX1243" fmla="*/ 5685101 w 6911664"/>
                <a:gd name="connsiteY1243" fmla="*/ 936567 h 5341552"/>
                <a:gd name="connsiteX1244" fmla="*/ 5685377 w 6911664"/>
                <a:gd name="connsiteY1244" fmla="*/ 950816 h 5341552"/>
                <a:gd name="connsiteX1245" fmla="*/ 5683780 w 6911664"/>
                <a:gd name="connsiteY1245" fmla="*/ 967134 h 5341552"/>
                <a:gd name="connsiteX1246" fmla="*/ 5685377 w 6911664"/>
                <a:gd name="connsiteY1246" fmla="*/ 950816 h 5341552"/>
                <a:gd name="connsiteX1247" fmla="*/ 5406116 w 6911664"/>
                <a:gd name="connsiteY1247" fmla="*/ 932502 h 5341552"/>
                <a:gd name="connsiteX1248" fmla="*/ 5406828 w 6911664"/>
                <a:gd name="connsiteY1248" fmla="*/ 932629 h 5341552"/>
                <a:gd name="connsiteX1249" fmla="*/ 5406828 w 6911664"/>
                <a:gd name="connsiteY1249" fmla="*/ 932628 h 5341552"/>
                <a:gd name="connsiteX1250" fmla="*/ 5406268 w 6911664"/>
                <a:gd name="connsiteY1250" fmla="*/ 914545 h 5341552"/>
                <a:gd name="connsiteX1251" fmla="*/ 5406268 w 6911664"/>
                <a:gd name="connsiteY1251" fmla="*/ 914547 h 5341552"/>
                <a:gd name="connsiteX1252" fmla="*/ 5415096 w 6911664"/>
                <a:gd name="connsiteY1252" fmla="*/ 914987 h 5341552"/>
                <a:gd name="connsiteX1253" fmla="*/ 5417049 w 6911664"/>
                <a:gd name="connsiteY1253" fmla="*/ 908058 h 5341552"/>
                <a:gd name="connsiteX1254" fmla="*/ 5417048 w 6911664"/>
                <a:gd name="connsiteY1254" fmla="*/ 908060 h 5341552"/>
                <a:gd name="connsiteX1255" fmla="*/ 5425468 w 6911664"/>
                <a:gd name="connsiteY1255" fmla="*/ 908679 h 5341552"/>
                <a:gd name="connsiteX1256" fmla="*/ 5074156 w 6911664"/>
                <a:gd name="connsiteY1256" fmla="*/ 897852 h 5341552"/>
                <a:gd name="connsiteX1257" fmla="*/ 5068785 w 6911664"/>
                <a:gd name="connsiteY1257" fmla="*/ 904193 h 5341552"/>
                <a:gd name="connsiteX1258" fmla="*/ 5074157 w 6911664"/>
                <a:gd name="connsiteY1258" fmla="*/ 897853 h 5341552"/>
                <a:gd name="connsiteX1259" fmla="*/ 5572707 w 6911664"/>
                <a:gd name="connsiteY1259" fmla="*/ 887801 h 5341552"/>
                <a:gd name="connsiteX1260" fmla="*/ 5550464 w 6911664"/>
                <a:gd name="connsiteY1260" fmla="*/ 889399 h 5341552"/>
                <a:gd name="connsiteX1261" fmla="*/ 5572707 w 6911664"/>
                <a:gd name="connsiteY1261" fmla="*/ 887802 h 5341552"/>
                <a:gd name="connsiteX1262" fmla="*/ 5570982 w 6911664"/>
                <a:gd name="connsiteY1262" fmla="*/ 895830 h 5341552"/>
                <a:gd name="connsiteX1263" fmla="*/ 5564002 w 6911664"/>
                <a:gd name="connsiteY1263" fmla="*/ 900084 h 5341552"/>
                <a:gd name="connsiteX1264" fmla="*/ 5581350 w 6911664"/>
                <a:gd name="connsiteY1264" fmla="*/ 930235 h 5341552"/>
                <a:gd name="connsiteX1265" fmla="*/ 5564003 w 6911664"/>
                <a:gd name="connsiteY1265" fmla="*/ 900084 h 5341552"/>
                <a:gd name="connsiteX1266" fmla="*/ 5570983 w 6911664"/>
                <a:gd name="connsiteY1266" fmla="*/ 895831 h 5341552"/>
                <a:gd name="connsiteX1267" fmla="*/ 5620405 w 6911664"/>
                <a:gd name="connsiteY1267" fmla="*/ 886155 h 5341552"/>
                <a:gd name="connsiteX1268" fmla="*/ 5624616 w 6911664"/>
                <a:gd name="connsiteY1268" fmla="*/ 891047 h 5341552"/>
                <a:gd name="connsiteX1269" fmla="*/ 5632083 w 6911664"/>
                <a:gd name="connsiteY1269" fmla="*/ 922788 h 5341552"/>
                <a:gd name="connsiteX1270" fmla="*/ 5615693 w 6911664"/>
                <a:gd name="connsiteY1270" fmla="*/ 942945 h 5341552"/>
                <a:gd name="connsiteX1271" fmla="*/ 5605060 w 6911664"/>
                <a:gd name="connsiteY1271" fmla="*/ 953739 h 5341552"/>
                <a:gd name="connsiteX1272" fmla="*/ 5605061 w 6911664"/>
                <a:gd name="connsiteY1272" fmla="*/ 953739 h 5341552"/>
                <a:gd name="connsiteX1273" fmla="*/ 5615694 w 6911664"/>
                <a:gd name="connsiteY1273" fmla="*/ 942945 h 5341552"/>
                <a:gd name="connsiteX1274" fmla="*/ 5632084 w 6911664"/>
                <a:gd name="connsiteY1274" fmla="*/ 922789 h 5341552"/>
                <a:gd name="connsiteX1275" fmla="*/ 5624616 w 6911664"/>
                <a:gd name="connsiteY1275" fmla="*/ 891047 h 5341552"/>
                <a:gd name="connsiteX1276" fmla="*/ 5053217 w 6911664"/>
                <a:gd name="connsiteY1276" fmla="*/ 882647 h 5341552"/>
                <a:gd name="connsiteX1277" fmla="*/ 5053214 w 6911664"/>
                <a:gd name="connsiteY1277" fmla="*/ 882648 h 5341552"/>
                <a:gd name="connsiteX1278" fmla="*/ 5050035 w 6911664"/>
                <a:gd name="connsiteY1278" fmla="*/ 894026 h 5341552"/>
                <a:gd name="connsiteX1279" fmla="*/ 5061859 w 6911664"/>
                <a:gd name="connsiteY1279" fmla="*/ 912368 h 5341552"/>
                <a:gd name="connsiteX1280" fmla="*/ 5069738 w 6911664"/>
                <a:gd name="connsiteY1280" fmla="*/ 914919 h 5341552"/>
                <a:gd name="connsiteX1281" fmla="*/ 5079960 w 6911664"/>
                <a:gd name="connsiteY1281" fmla="*/ 932203 h 5341552"/>
                <a:gd name="connsiteX1282" fmla="*/ 5090400 w 6911664"/>
                <a:gd name="connsiteY1282" fmla="*/ 934490 h 5341552"/>
                <a:gd name="connsiteX1283" fmla="*/ 5109132 w 6911664"/>
                <a:gd name="connsiteY1283" fmla="*/ 984053 h 5341552"/>
                <a:gd name="connsiteX1284" fmla="*/ 5111413 w 6911664"/>
                <a:gd name="connsiteY1284" fmla="*/ 1015167 h 5341552"/>
                <a:gd name="connsiteX1285" fmla="*/ 5109205 w 6911664"/>
                <a:gd name="connsiteY1285" fmla="*/ 1032826 h 5341552"/>
                <a:gd name="connsiteX1286" fmla="*/ 5119291 w 6911664"/>
                <a:gd name="connsiteY1286" fmla="*/ 1032398 h 5341552"/>
                <a:gd name="connsiteX1287" fmla="*/ 5122121 w 6911664"/>
                <a:gd name="connsiteY1287" fmla="*/ 1063253 h 5341552"/>
                <a:gd name="connsiteX1288" fmla="*/ 5130072 w 6911664"/>
                <a:gd name="connsiteY1288" fmla="*/ 1064316 h 5341552"/>
                <a:gd name="connsiteX1289" fmla="*/ 5155579 w 6911664"/>
                <a:gd name="connsiteY1289" fmla="*/ 1061813 h 5341552"/>
                <a:gd name="connsiteX1290" fmla="*/ 5186680 w 6911664"/>
                <a:gd name="connsiteY1290" fmla="*/ 1055433 h 5341552"/>
                <a:gd name="connsiteX1291" fmla="*/ 5197740 w 6911664"/>
                <a:gd name="connsiteY1291" fmla="*/ 1061228 h 5341552"/>
                <a:gd name="connsiteX1292" fmla="*/ 5205559 w 6911664"/>
                <a:gd name="connsiteY1292" fmla="*/ 1061868 h 5341552"/>
                <a:gd name="connsiteX1293" fmla="*/ 5222968 w 6911664"/>
                <a:gd name="connsiteY1293" fmla="*/ 1056921 h 5341552"/>
                <a:gd name="connsiteX1294" fmla="*/ 5231478 w 6911664"/>
                <a:gd name="connsiteY1294" fmla="*/ 1067614 h 5341552"/>
                <a:gd name="connsiteX1295" fmla="*/ 5237341 w 6911664"/>
                <a:gd name="connsiteY1295" fmla="*/ 1085274 h 5341552"/>
                <a:gd name="connsiteX1296" fmla="*/ 5246543 w 6911664"/>
                <a:gd name="connsiteY1296" fmla="*/ 1102832 h 5341552"/>
                <a:gd name="connsiteX1297" fmla="*/ 5251303 w 6911664"/>
                <a:gd name="connsiteY1297" fmla="*/ 1116611 h 5341552"/>
                <a:gd name="connsiteX1298" fmla="*/ 5259533 w 6911664"/>
                <a:gd name="connsiteY1298" fmla="*/ 1127359 h 5341552"/>
                <a:gd name="connsiteX1299" fmla="*/ 5273214 w 6911664"/>
                <a:gd name="connsiteY1299" fmla="*/ 1191682 h 5341552"/>
                <a:gd name="connsiteX1300" fmla="*/ 5273217 w 6911664"/>
                <a:gd name="connsiteY1300" fmla="*/ 1191684 h 5341552"/>
                <a:gd name="connsiteX1301" fmla="*/ 5259534 w 6911664"/>
                <a:gd name="connsiteY1301" fmla="*/ 1127357 h 5341552"/>
                <a:gd name="connsiteX1302" fmla="*/ 5251304 w 6911664"/>
                <a:gd name="connsiteY1302" fmla="*/ 1116610 h 5341552"/>
                <a:gd name="connsiteX1303" fmla="*/ 5246545 w 6911664"/>
                <a:gd name="connsiteY1303" fmla="*/ 1102830 h 5341552"/>
                <a:gd name="connsiteX1304" fmla="*/ 5237342 w 6911664"/>
                <a:gd name="connsiteY1304" fmla="*/ 1085272 h 5341552"/>
                <a:gd name="connsiteX1305" fmla="*/ 5231478 w 6911664"/>
                <a:gd name="connsiteY1305" fmla="*/ 1067613 h 5341552"/>
                <a:gd name="connsiteX1306" fmla="*/ 5222969 w 6911664"/>
                <a:gd name="connsiteY1306" fmla="*/ 1056920 h 5341552"/>
                <a:gd name="connsiteX1307" fmla="*/ 5205560 w 6911664"/>
                <a:gd name="connsiteY1307" fmla="*/ 1061866 h 5341552"/>
                <a:gd name="connsiteX1308" fmla="*/ 5197742 w 6911664"/>
                <a:gd name="connsiteY1308" fmla="*/ 1061228 h 5341552"/>
                <a:gd name="connsiteX1309" fmla="*/ 5186683 w 6911664"/>
                <a:gd name="connsiteY1309" fmla="*/ 1055431 h 5341552"/>
                <a:gd name="connsiteX1310" fmla="*/ 5155580 w 6911664"/>
                <a:gd name="connsiteY1310" fmla="*/ 1061812 h 5341552"/>
                <a:gd name="connsiteX1311" fmla="*/ 5130074 w 6911664"/>
                <a:gd name="connsiteY1311" fmla="*/ 1064313 h 5341552"/>
                <a:gd name="connsiteX1312" fmla="*/ 5122121 w 6911664"/>
                <a:gd name="connsiteY1312" fmla="*/ 1063250 h 5341552"/>
                <a:gd name="connsiteX1313" fmla="*/ 5119294 w 6911664"/>
                <a:gd name="connsiteY1313" fmla="*/ 1032397 h 5341552"/>
                <a:gd name="connsiteX1314" fmla="*/ 5109205 w 6911664"/>
                <a:gd name="connsiteY1314" fmla="*/ 1032824 h 5341552"/>
                <a:gd name="connsiteX1315" fmla="*/ 5111415 w 6911664"/>
                <a:gd name="connsiteY1315" fmla="*/ 1015165 h 5341552"/>
                <a:gd name="connsiteX1316" fmla="*/ 5109133 w 6911664"/>
                <a:gd name="connsiteY1316" fmla="*/ 984052 h 5341552"/>
                <a:gd name="connsiteX1317" fmla="*/ 5090401 w 6911664"/>
                <a:gd name="connsiteY1317" fmla="*/ 934487 h 5341552"/>
                <a:gd name="connsiteX1318" fmla="*/ 5079961 w 6911664"/>
                <a:gd name="connsiteY1318" fmla="*/ 932200 h 5341552"/>
                <a:gd name="connsiteX1319" fmla="*/ 5069738 w 6911664"/>
                <a:gd name="connsiteY1319" fmla="*/ 914918 h 5341552"/>
                <a:gd name="connsiteX1320" fmla="*/ 5061861 w 6911664"/>
                <a:gd name="connsiteY1320" fmla="*/ 912366 h 5341552"/>
                <a:gd name="connsiteX1321" fmla="*/ 5061860 w 6911664"/>
                <a:gd name="connsiteY1321" fmla="*/ 912368 h 5341552"/>
                <a:gd name="connsiteX1322" fmla="*/ 5050035 w 6911664"/>
                <a:gd name="connsiteY1322" fmla="*/ 894026 h 5341552"/>
                <a:gd name="connsiteX1323" fmla="*/ 5096349 w 6911664"/>
                <a:gd name="connsiteY1323" fmla="*/ 875947 h 5341552"/>
                <a:gd name="connsiteX1324" fmla="*/ 5100356 w 6911664"/>
                <a:gd name="connsiteY1324" fmla="*/ 884771 h 5341552"/>
                <a:gd name="connsiteX1325" fmla="*/ 5100356 w 6911664"/>
                <a:gd name="connsiteY1325" fmla="*/ 884771 h 5341552"/>
                <a:gd name="connsiteX1326" fmla="*/ 5045247 w 6911664"/>
                <a:gd name="connsiteY1326" fmla="*/ 868280 h 5341552"/>
                <a:gd name="connsiteX1327" fmla="*/ 5044305 w 6911664"/>
                <a:gd name="connsiteY1327" fmla="*/ 883605 h 5341552"/>
                <a:gd name="connsiteX1328" fmla="*/ 5044306 w 6911664"/>
                <a:gd name="connsiteY1328" fmla="*/ 883605 h 5341552"/>
                <a:gd name="connsiteX1329" fmla="*/ 5689311 w 6911664"/>
                <a:gd name="connsiteY1329" fmla="*/ 862973 h 5341552"/>
                <a:gd name="connsiteX1330" fmla="*/ 5683641 w 6911664"/>
                <a:gd name="connsiteY1330" fmla="*/ 871159 h 5341552"/>
                <a:gd name="connsiteX1331" fmla="*/ 5674937 w 6911664"/>
                <a:gd name="connsiteY1331" fmla="*/ 893862 h 5341552"/>
                <a:gd name="connsiteX1332" fmla="*/ 5666087 w 6911664"/>
                <a:gd name="connsiteY1332" fmla="*/ 936349 h 5341552"/>
                <a:gd name="connsiteX1333" fmla="*/ 5666087 w 6911664"/>
                <a:gd name="connsiteY1333" fmla="*/ 936349 h 5341552"/>
                <a:gd name="connsiteX1334" fmla="*/ 5674937 w 6911664"/>
                <a:gd name="connsiteY1334" fmla="*/ 893862 h 5341552"/>
                <a:gd name="connsiteX1335" fmla="*/ 5683641 w 6911664"/>
                <a:gd name="connsiteY1335" fmla="*/ 871159 h 5341552"/>
                <a:gd name="connsiteX1336" fmla="*/ 5689311 w 6911664"/>
                <a:gd name="connsiteY1336" fmla="*/ 862973 h 5341552"/>
                <a:gd name="connsiteX1337" fmla="*/ 5429631 w 6911664"/>
                <a:gd name="connsiteY1337" fmla="*/ 862855 h 5341552"/>
                <a:gd name="connsiteX1338" fmla="*/ 5429152 w 6911664"/>
                <a:gd name="connsiteY1338" fmla="*/ 900881 h 5341552"/>
                <a:gd name="connsiteX1339" fmla="*/ 5427787 w 6911664"/>
                <a:gd name="connsiteY1339" fmla="*/ 904868 h 5341552"/>
                <a:gd name="connsiteX1340" fmla="*/ 5429152 w 6911664"/>
                <a:gd name="connsiteY1340" fmla="*/ 900883 h 5341552"/>
                <a:gd name="connsiteX1341" fmla="*/ 5521194 w 6911664"/>
                <a:gd name="connsiteY1341" fmla="*/ 862441 h 5341552"/>
                <a:gd name="connsiteX1342" fmla="*/ 5527776 w 6911664"/>
                <a:gd name="connsiteY1342" fmla="*/ 867067 h 5341552"/>
                <a:gd name="connsiteX1343" fmla="*/ 5533591 w 6911664"/>
                <a:gd name="connsiteY1343" fmla="*/ 882646 h 5341552"/>
                <a:gd name="connsiteX1344" fmla="*/ 5533592 w 6911664"/>
                <a:gd name="connsiteY1344" fmla="*/ 882647 h 5341552"/>
                <a:gd name="connsiteX1345" fmla="*/ 5527778 w 6911664"/>
                <a:gd name="connsiteY1345" fmla="*/ 867068 h 5341552"/>
                <a:gd name="connsiteX1346" fmla="*/ 5406028 w 6911664"/>
                <a:gd name="connsiteY1346" fmla="*/ 855316 h 5341552"/>
                <a:gd name="connsiteX1347" fmla="*/ 5406694 w 6911664"/>
                <a:gd name="connsiteY1347" fmla="*/ 855952 h 5341552"/>
                <a:gd name="connsiteX1348" fmla="*/ 5429699 w 6911664"/>
                <a:gd name="connsiteY1348" fmla="*/ 857495 h 5341552"/>
                <a:gd name="connsiteX1349" fmla="*/ 5429699 w 6911664"/>
                <a:gd name="connsiteY1349" fmla="*/ 857495 h 5341552"/>
                <a:gd name="connsiteX1350" fmla="*/ 5406694 w 6911664"/>
                <a:gd name="connsiteY1350" fmla="*/ 855952 h 5341552"/>
                <a:gd name="connsiteX1351" fmla="*/ 5513076 w 6911664"/>
                <a:gd name="connsiteY1351" fmla="*/ 853036 h 5341552"/>
                <a:gd name="connsiteX1352" fmla="*/ 5509943 w 6911664"/>
                <a:gd name="connsiteY1352" fmla="*/ 858825 h 5341552"/>
                <a:gd name="connsiteX1353" fmla="*/ 5495084 w 6911664"/>
                <a:gd name="connsiteY1353" fmla="*/ 875519 h 5341552"/>
                <a:gd name="connsiteX1354" fmla="*/ 5495085 w 6911664"/>
                <a:gd name="connsiteY1354" fmla="*/ 875520 h 5341552"/>
                <a:gd name="connsiteX1355" fmla="*/ 5509943 w 6911664"/>
                <a:gd name="connsiteY1355" fmla="*/ 858826 h 5341552"/>
                <a:gd name="connsiteX1356" fmla="*/ 5707441 w 6911664"/>
                <a:gd name="connsiteY1356" fmla="*/ 836890 h 5341552"/>
                <a:gd name="connsiteX1357" fmla="*/ 5705760 w 6911664"/>
                <a:gd name="connsiteY1357" fmla="*/ 837030 h 5341552"/>
                <a:gd name="connsiteX1358" fmla="*/ 5686956 w 6911664"/>
                <a:gd name="connsiteY1358" fmla="*/ 848831 h 5341552"/>
                <a:gd name="connsiteX1359" fmla="*/ 5686956 w 6911664"/>
                <a:gd name="connsiteY1359" fmla="*/ 848831 h 5341552"/>
                <a:gd name="connsiteX1360" fmla="*/ 5705761 w 6911664"/>
                <a:gd name="connsiteY1360" fmla="*/ 837030 h 5341552"/>
                <a:gd name="connsiteX1361" fmla="*/ 4922926 w 6911664"/>
                <a:gd name="connsiteY1361" fmla="*/ 835482 h 5341552"/>
                <a:gd name="connsiteX1362" fmla="*/ 4924654 w 6911664"/>
                <a:gd name="connsiteY1362" fmla="*/ 835755 h 5341552"/>
                <a:gd name="connsiteX1363" fmla="*/ 4924654 w 6911664"/>
                <a:gd name="connsiteY1363" fmla="*/ 835755 h 5341552"/>
                <a:gd name="connsiteX1364" fmla="*/ 5406342 w 6911664"/>
                <a:gd name="connsiteY1364" fmla="*/ 829107 h 5341552"/>
                <a:gd name="connsiteX1365" fmla="*/ 5393558 w 6911664"/>
                <a:gd name="connsiteY1365" fmla="*/ 835590 h 5341552"/>
                <a:gd name="connsiteX1366" fmla="*/ 5393559 w 6911664"/>
                <a:gd name="connsiteY1366" fmla="*/ 835592 h 5341552"/>
                <a:gd name="connsiteX1367" fmla="*/ 5406341 w 6911664"/>
                <a:gd name="connsiteY1367" fmla="*/ 829109 h 5341552"/>
                <a:gd name="connsiteX1368" fmla="*/ 4989420 w 6911664"/>
                <a:gd name="connsiteY1368" fmla="*/ 826450 h 5341552"/>
                <a:gd name="connsiteX1369" fmla="*/ 4997577 w 6911664"/>
                <a:gd name="connsiteY1369" fmla="*/ 831180 h 5341552"/>
                <a:gd name="connsiteX1370" fmla="*/ 4997579 w 6911664"/>
                <a:gd name="connsiteY1370" fmla="*/ 831179 h 5341552"/>
                <a:gd name="connsiteX1371" fmla="*/ 4947538 w 6911664"/>
                <a:gd name="connsiteY1371" fmla="*/ 824855 h 5341552"/>
                <a:gd name="connsiteX1372" fmla="*/ 4947538 w 6911664"/>
                <a:gd name="connsiteY1372" fmla="*/ 824856 h 5341552"/>
                <a:gd name="connsiteX1373" fmla="*/ 4953960 w 6911664"/>
                <a:gd name="connsiteY1373" fmla="*/ 825760 h 5341552"/>
                <a:gd name="connsiteX1374" fmla="*/ 4958391 w 6911664"/>
                <a:gd name="connsiteY1374" fmla="*/ 839953 h 5341552"/>
                <a:gd name="connsiteX1375" fmla="*/ 4958392 w 6911664"/>
                <a:gd name="connsiteY1375" fmla="*/ 839953 h 5341552"/>
                <a:gd name="connsiteX1376" fmla="*/ 4953960 w 6911664"/>
                <a:gd name="connsiteY1376" fmla="*/ 825760 h 5341552"/>
                <a:gd name="connsiteX1377" fmla="*/ 5521767 w 6911664"/>
                <a:gd name="connsiteY1377" fmla="*/ 823471 h 5341552"/>
                <a:gd name="connsiteX1378" fmla="*/ 5516791 w 6911664"/>
                <a:gd name="connsiteY1378" fmla="*/ 846170 h 5341552"/>
                <a:gd name="connsiteX1379" fmla="*/ 5516791 w 6911664"/>
                <a:gd name="connsiteY1379" fmla="*/ 846170 h 5341552"/>
                <a:gd name="connsiteX1380" fmla="*/ 5004275 w 6911664"/>
                <a:gd name="connsiteY1380" fmla="*/ 818649 h 5341552"/>
                <a:gd name="connsiteX1381" fmla="*/ 5001925 w 6911664"/>
                <a:gd name="connsiteY1381" fmla="*/ 818847 h 5341552"/>
                <a:gd name="connsiteX1382" fmla="*/ 5001925 w 6911664"/>
                <a:gd name="connsiteY1382" fmla="*/ 818847 h 5341552"/>
                <a:gd name="connsiteX1383" fmla="*/ 5008226 w 6911664"/>
                <a:gd name="connsiteY1383" fmla="*/ 818315 h 5341552"/>
                <a:gd name="connsiteX1384" fmla="*/ 5008224 w 6911664"/>
                <a:gd name="connsiteY1384" fmla="*/ 818316 h 5341552"/>
                <a:gd name="connsiteX1385" fmla="*/ 5014368 w 6911664"/>
                <a:gd name="connsiteY1385" fmla="*/ 836709 h 5341552"/>
                <a:gd name="connsiteX1386" fmla="*/ 5029506 w 6911664"/>
                <a:gd name="connsiteY1386" fmla="*/ 848191 h 5341552"/>
                <a:gd name="connsiteX1387" fmla="*/ 5033997 w 6911664"/>
                <a:gd name="connsiteY1387" fmla="*/ 857710 h 5341552"/>
                <a:gd name="connsiteX1388" fmla="*/ 5045263 w 6911664"/>
                <a:gd name="connsiteY1388" fmla="*/ 868022 h 5341552"/>
                <a:gd name="connsiteX1389" fmla="*/ 5045263 w 6911664"/>
                <a:gd name="connsiteY1389" fmla="*/ 868022 h 5341552"/>
                <a:gd name="connsiteX1390" fmla="*/ 5033999 w 6911664"/>
                <a:gd name="connsiteY1390" fmla="*/ 857710 h 5341552"/>
                <a:gd name="connsiteX1391" fmla="*/ 5029506 w 6911664"/>
                <a:gd name="connsiteY1391" fmla="*/ 848191 h 5341552"/>
                <a:gd name="connsiteX1392" fmla="*/ 5014369 w 6911664"/>
                <a:gd name="connsiteY1392" fmla="*/ 836709 h 5341552"/>
                <a:gd name="connsiteX1393" fmla="*/ 5789392 w 6911664"/>
                <a:gd name="connsiteY1393" fmla="*/ 796519 h 5341552"/>
                <a:gd name="connsiteX1394" fmla="*/ 5766934 w 6911664"/>
                <a:gd name="connsiteY1394" fmla="*/ 805873 h 5341552"/>
                <a:gd name="connsiteX1395" fmla="*/ 5759539 w 6911664"/>
                <a:gd name="connsiteY1395" fmla="*/ 826291 h 5341552"/>
                <a:gd name="connsiteX1396" fmla="*/ 5732092 w 6911664"/>
                <a:gd name="connsiteY1396" fmla="*/ 829585 h 5341552"/>
                <a:gd name="connsiteX1397" fmla="*/ 5729092 w 6911664"/>
                <a:gd name="connsiteY1397" fmla="*/ 830818 h 5341552"/>
                <a:gd name="connsiteX1398" fmla="*/ 5732092 w 6911664"/>
                <a:gd name="connsiteY1398" fmla="*/ 829585 h 5341552"/>
                <a:gd name="connsiteX1399" fmla="*/ 5759539 w 6911664"/>
                <a:gd name="connsiteY1399" fmla="*/ 826291 h 5341552"/>
                <a:gd name="connsiteX1400" fmla="*/ 5766934 w 6911664"/>
                <a:gd name="connsiteY1400" fmla="*/ 805873 h 5341552"/>
                <a:gd name="connsiteX1401" fmla="*/ 5438549 w 6911664"/>
                <a:gd name="connsiteY1401" fmla="*/ 795029 h 5341552"/>
                <a:gd name="connsiteX1402" fmla="*/ 5433438 w 6911664"/>
                <a:gd name="connsiteY1402" fmla="*/ 803852 h 5341552"/>
                <a:gd name="connsiteX1403" fmla="*/ 5429384 w 6911664"/>
                <a:gd name="connsiteY1403" fmla="*/ 806918 h 5341552"/>
                <a:gd name="connsiteX1404" fmla="*/ 5433438 w 6911664"/>
                <a:gd name="connsiteY1404" fmla="*/ 803854 h 5341552"/>
                <a:gd name="connsiteX1405" fmla="*/ 5438549 w 6911664"/>
                <a:gd name="connsiteY1405" fmla="*/ 795031 h 5341552"/>
                <a:gd name="connsiteX1406" fmla="*/ 5530957 w 6911664"/>
                <a:gd name="connsiteY1406" fmla="*/ 791575 h 5341552"/>
                <a:gd name="connsiteX1407" fmla="*/ 5522593 w 6911664"/>
                <a:gd name="connsiteY1407" fmla="*/ 801040 h 5341552"/>
                <a:gd name="connsiteX1408" fmla="*/ 5520662 w 6911664"/>
                <a:gd name="connsiteY1408" fmla="*/ 807685 h 5341552"/>
                <a:gd name="connsiteX1409" fmla="*/ 5521758 w 6911664"/>
                <a:gd name="connsiteY1409" fmla="*/ 823341 h 5341552"/>
                <a:gd name="connsiteX1410" fmla="*/ 5520664 w 6911664"/>
                <a:gd name="connsiteY1410" fmla="*/ 807685 h 5341552"/>
                <a:gd name="connsiteX1411" fmla="*/ 5522593 w 6911664"/>
                <a:gd name="connsiteY1411" fmla="*/ 801040 h 5341552"/>
                <a:gd name="connsiteX1412" fmla="*/ 5530957 w 6911664"/>
                <a:gd name="connsiteY1412" fmla="*/ 791575 h 5341552"/>
                <a:gd name="connsiteX1413" fmla="*/ 5423350 w 6911664"/>
                <a:gd name="connsiteY1413" fmla="*/ 762393 h 5341552"/>
                <a:gd name="connsiteX1414" fmla="*/ 5438208 w 6911664"/>
                <a:gd name="connsiteY1414" fmla="*/ 785038 h 5341552"/>
                <a:gd name="connsiteX1415" fmla="*/ 5438250 w 6911664"/>
                <a:gd name="connsiteY1415" fmla="*/ 786272 h 5341552"/>
                <a:gd name="connsiteX1416" fmla="*/ 5438208 w 6911664"/>
                <a:gd name="connsiteY1416" fmla="*/ 785038 h 5341552"/>
                <a:gd name="connsiteX1417" fmla="*/ 5426324 w 6911664"/>
                <a:gd name="connsiteY1417" fmla="*/ 760531 h 5341552"/>
                <a:gd name="connsiteX1418" fmla="*/ 5423574 w 6911664"/>
                <a:gd name="connsiteY1418" fmla="*/ 762252 h 5341552"/>
                <a:gd name="connsiteX1419" fmla="*/ 5426324 w 6911664"/>
                <a:gd name="connsiteY1419" fmla="*/ 760533 h 5341552"/>
                <a:gd name="connsiteX1420" fmla="*/ 5275497 w 6911664"/>
                <a:gd name="connsiteY1420" fmla="*/ 740337 h 5341552"/>
                <a:gd name="connsiteX1421" fmla="*/ 5274805 w 6911664"/>
                <a:gd name="connsiteY1421" fmla="*/ 752029 h 5341552"/>
                <a:gd name="connsiteX1422" fmla="*/ 5274806 w 6911664"/>
                <a:gd name="connsiteY1422" fmla="*/ 752029 h 5341552"/>
                <a:gd name="connsiteX1423" fmla="*/ 5275498 w 6911664"/>
                <a:gd name="connsiteY1423" fmla="*/ 740337 h 5341552"/>
                <a:gd name="connsiteX1424" fmla="*/ 5237562 w 6911664"/>
                <a:gd name="connsiteY1424" fmla="*/ 731512 h 5341552"/>
                <a:gd name="connsiteX1425" fmla="*/ 5237560 w 6911664"/>
                <a:gd name="connsiteY1425" fmla="*/ 731514 h 5341552"/>
                <a:gd name="connsiteX1426" fmla="*/ 5237403 w 6911664"/>
                <a:gd name="connsiteY1426" fmla="*/ 737538 h 5341552"/>
                <a:gd name="connsiteX1427" fmla="*/ 5422552 w 6911664"/>
                <a:gd name="connsiteY1427" fmla="*/ 730656 h 5341552"/>
                <a:gd name="connsiteX1428" fmla="*/ 5419610 w 6911664"/>
                <a:gd name="connsiteY1428" fmla="*/ 736773 h 5341552"/>
                <a:gd name="connsiteX1429" fmla="*/ 5419610 w 6911664"/>
                <a:gd name="connsiteY1429" fmla="*/ 736775 h 5341552"/>
                <a:gd name="connsiteX1430" fmla="*/ 5216826 w 6911664"/>
                <a:gd name="connsiteY1430" fmla="*/ 721895 h 5341552"/>
                <a:gd name="connsiteX1431" fmla="*/ 5215236 w 6911664"/>
                <a:gd name="connsiteY1431" fmla="*/ 730504 h 5341552"/>
                <a:gd name="connsiteX1432" fmla="*/ 5215236 w 6911664"/>
                <a:gd name="connsiteY1432" fmla="*/ 730505 h 5341552"/>
                <a:gd name="connsiteX1433" fmla="*/ 5216827 w 6911664"/>
                <a:gd name="connsiteY1433" fmla="*/ 721896 h 5341552"/>
                <a:gd name="connsiteX1434" fmla="*/ 5256570 w 6911664"/>
                <a:gd name="connsiteY1434" fmla="*/ 720727 h 5341552"/>
                <a:gd name="connsiteX1435" fmla="*/ 5257324 w 6911664"/>
                <a:gd name="connsiteY1435" fmla="*/ 739165 h 5341552"/>
                <a:gd name="connsiteX1436" fmla="*/ 5257324 w 6911664"/>
                <a:gd name="connsiteY1436" fmla="*/ 739165 h 5341552"/>
                <a:gd name="connsiteX1437" fmla="*/ 5343419 w 6911664"/>
                <a:gd name="connsiteY1437" fmla="*/ 720556 h 5341552"/>
                <a:gd name="connsiteX1438" fmla="*/ 5329131 w 6911664"/>
                <a:gd name="connsiteY1438" fmla="*/ 735498 h 5341552"/>
                <a:gd name="connsiteX1439" fmla="*/ 5320150 w 6911664"/>
                <a:gd name="connsiteY1439" fmla="*/ 752856 h 5341552"/>
                <a:gd name="connsiteX1440" fmla="*/ 5329133 w 6911664"/>
                <a:gd name="connsiteY1440" fmla="*/ 735498 h 5341552"/>
                <a:gd name="connsiteX1441" fmla="*/ 5188381 w 6911664"/>
                <a:gd name="connsiteY1441" fmla="*/ 714006 h 5341552"/>
                <a:gd name="connsiteX1442" fmla="*/ 5187507 w 6911664"/>
                <a:gd name="connsiteY1442" fmla="*/ 723915 h 5341552"/>
                <a:gd name="connsiteX1443" fmla="*/ 5188346 w 6911664"/>
                <a:gd name="connsiteY1443" fmla="*/ 755431 h 5341552"/>
                <a:gd name="connsiteX1444" fmla="*/ 5190967 w 6911664"/>
                <a:gd name="connsiteY1444" fmla="*/ 789983 h 5341552"/>
                <a:gd name="connsiteX1445" fmla="*/ 5194913 w 6911664"/>
                <a:gd name="connsiteY1445" fmla="*/ 809546 h 5341552"/>
                <a:gd name="connsiteX1446" fmla="*/ 5201614 w 6911664"/>
                <a:gd name="connsiteY1446" fmla="*/ 821720 h 5341552"/>
                <a:gd name="connsiteX1447" fmla="*/ 5210669 w 6911664"/>
                <a:gd name="connsiteY1447" fmla="*/ 865098 h 5341552"/>
                <a:gd name="connsiteX1448" fmla="*/ 5210670 w 6911664"/>
                <a:gd name="connsiteY1448" fmla="*/ 865098 h 5341552"/>
                <a:gd name="connsiteX1449" fmla="*/ 5201614 w 6911664"/>
                <a:gd name="connsiteY1449" fmla="*/ 821718 h 5341552"/>
                <a:gd name="connsiteX1450" fmla="*/ 5194913 w 6911664"/>
                <a:gd name="connsiteY1450" fmla="*/ 809545 h 5341552"/>
                <a:gd name="connsiteX1451" fmla="*/ 5190967 w 6911664"/>
                <a:gd name="connsiteY1451" fmla="*/ 789982 h 5341552"/>
                <a:gd name="connsiteX1452" fmla="*/ 5188346 w 6911664"/>
                <a:gd name="connsiteY1452" fmla="*/ 755428 h 5341552"/>
                <a:gd name="connsiteX1453" fmla="*/ 5187509 w 6911664"/>
                <a:gd name="connsiteY1453" fmla="*/ 723914 h 5341552"/>
                <a:gd name="connsiteX1454" fmla="*/ 4095100 w 6911664"/>
                <a:gd name="connsiteY1454" fmla="*/ 697713 h 5341552"/>
                <a:gd name="connsiteX1455" fmla="*/ 4088045 w 6911664"/>
                <a:gd name="connsiteY1455" fmla="*/ 701585 h 5341552"/>
                <a:gd name="connsiteX1456" fmla="*/ 4095100 w 6911664"/>
                <a:gd name="connsiteY1456" fmla="*/ 697714 h 5341552"/>
                <a:gd name="connsiteX1457" fmla="*/ 5455895 w 6911664"/>
                <a:gd name="connsiteY1457" fmla="*/ 695377 h 5341552"/>
                <a:gd name="connsiteX1458" fmla="*/ 5433259 w 6911664"/>
                <a:gd name="connsiteY1458" fmla="*/ 717878 h 5341552"/>
                <a:gd name="connsiteX1459" fmla="*/ 5455896 w 6911664"/>
                <a:gd name="connsiteY1459" fmla="*/ 695377 h 5341552"/>
                <a:gd name="connsiteX1460" fmla="*/ 5503242 w 6911664"/>
                <a:gd name="connsiteY1460" fmla="*/ 684109 h 5341552"/>
                <a:gd name="connsiteX1461" fmla="*/ 5511267 w 6911664"/>
                <a:gd name="connsiteY1461" fmla="*/ 693568 h 5341552"/>
                <a:gd name="connsiteX1462" fmla="*/ 5504213 w 6911664"/>
                <a:gd name="connsiteY1462" fmla="*/ 723012 h 5341552"/>
                <a:gd name="connsiteX1463" fmla="*/ 5495229 w 6911664"/>
                <a:gd name="connsiteY1463" fmla="*/ 735980 h 5341552"/>
                <a:gd name="connsiteX1464" fmla="*/ 5510222 w 6911664"/>
                <a:gd name="connsiteY1464" fmla="*/ 753568 h 5341552"/>
                <a:gd name="connsiteX1465" fmla="*/ 5530058 w 6911664"/>
                <a:gd name="connsiteY1465" fmla="*/ 785357 h 5341552"/>
                <a:gd name="connsiteX1466" fmla="*/ 5530938 w 6911664"/>
                <a:gd name="connsiteY1466" fmla="*/ 791439 h 5341552"/>
                <a:gd name="connsiteX1467" fmla="*/ 5530061 w 6911664"/>
                <a:gd name="connsiteY1467" fmla="*/ 785358 h 5341552"/>
                <a:gd name="connsiteX1468" fmla="*/ 5510224 w 6911664"/>
                <a:gd name="connsiteY1468" fmla="*/ 753568 h 5341552"/>
                <a:gd name="connsiteX1469" fmla="*/ 5495230 w 6911664"/>
                <a:gd name="connsiteY1469" fmla="*/ 735980 h 5341552"/>
                <a:gd name="connsiteX1470" fmla="*/ 5504213 w 6911664"/>
                <a:gd name="connsiteY1470" fmla="*/ 723012 h 5341552"/>
                <a:gd name="connsiteX1471" fmla="*/ 5511268 w 6911664"/>
                <a:gd name="connsiteY1471" fmla="*/ 693568 h 5341552"/>
                <a:gd name="connsiteX1472" fmla="*/ 5503242 w 6911664"/>
                <a:gd name="connsiteY1472" fmla="*/ 684109 h 5341552"/>
                <a:gd name="connsiteX1473" fmla="*/ 5435218 w 6911664"/>
                <a:gd name="connsiteY1473" fmla="*/ 684002 h 5341552"/>
                <a:gd name="connsiteX1474" fmla="*/ 5442762 w 6911664"/>
                <a:gd name="connsiteY1474" fmla="*/ 692505 h 5341552"/>
                <a:gd name="connsiteX1475" fmla="*/ 5442763 w 6911664"/>
                <a:gd name="connsiteY1475" fmla="*/ 692505 h 5341552"/>
                <a:gd name="connsiteX1476" fmla="*/ 4070151 w 6911664"/>
                <a:gd name="connsiteY1476" fmla="*/ 669603 h 5341552"/>
                <a:gd name="connsiteX1477" fmla="*/ 4064998 w 6911664"/>
                <a:gd name="connsiteY1477" fmla="*/ 670936 h 5341552"/>
                <a:gd name="connsiteX1478" fmla="*/ 4070152 w 6911664"/>
                <a:gd name="connsiteY1478" fmla="*/ 669603 h 5341552"/>
                <a:gd name="connsiteX1479" fmla="*/ 5183089 w 6911664"/>
                <a:gd name="connsiteY1479" fmla="*/ 649462 h 5341552"/>
                <a:gd name="connsiteX1480" fmla="*/ 5185019 w 6911664"/>
                <a:gd name="connsiteY1480" fmla="*/ 677361 h 5341552"/>
                <a:gd name="connsiteX1481" fmla="*/ 5187579 w 6911664"/>
                <a:gd name="connsiteY1481" fmla="*/ 690061 h 5341552"/>
                <a:gd name="connsiteX1482" fmla="*/ 5188478 w 6911664"/>
                <a:gd name="connsiteY1482" fmla="*/ 712911 h 5341552"/>
                <a:gd name="connsiteX1483" fmla="*/ 5188478 w 6911664"/>
                <a:gd name="connsiteY1483" fmla="*/ 712910 h 5341552"/>
                <a:gd name="connsiteX1484" fmla="*/ 5188478 w 6911664"/>
                <a:gd name="connsiteY1484" fmla="*/ 712910 h 5341552"/>
                <a:gd name="connsiteX1485" fmla="*/ 5187580 w 6911664"/>
                <a:gd name="connsiteY1485" fmla="*/ 690060 h 5341552"/>
                <a:gd name="connsiteX1486" fmla="*/ 5185020 w 6911664"/>
                <a:gd name="connsiteY1486" fmla="*/ 677360 h 5341552"/>
                <a:gd name="connsiteX1487" fmla="*/ 5197783 w 6911664"/>
                <a:gd name="connsiteY1487" fmla="*/ 557920 h 5341552"/>
                <a:gd name="connsiteX1488" fmla="*/ 5194500 w 6911664"/>
                <a:gd name="connsiteY1488" fmla="*/ 567587 h 5341552"/>
                <a:gd name="connsiteX1489" fmla="*/ 5190688 w 6911664"/>
                <a:gd name="connsiteY1489" fmla="*/ 597021 h 5341552"/>
                <a:gd name="connsiteX1490" fmla="*/ 5188757 w 6911664"/>
                <a:gd name="connsiteY1490" fmla="*/ 632994 h 5341552"/>
                <a:gd name="connsiteX1491" fmla="*/ 5183486 w 6911664"/>
                <a:gd name="connsiteY1491" fmla="*/ 648307 h 5341552"/>
                <a:gd name="connsiteX1492" fmla="*/ 5188759 w 6911664"/>
                <a:gd name="connsiteY1492" fmla="*/ 632991 h 5341552"/>
                <a:gd name="connsiteX1493" fmla="*/ 5190688 w 6911664"/>
                <a:gd name="connsiteY1493" fmla="*/ 597019 h 5341552"/>
                <a:gd name="connsiteX1494" fmla="*/ 5194500 w 6911664"/>
                <a:gd name="connsiteY1494" fmla="*/ 567587 h 5341552"/>
                <a:gd name="connsiteX1495" fmla="*/ 5249926 w 6911664"/>
                <a:gd name="connsiteY1495" fmla="*/ 385319 h 5341552"/>
                <a:gd name="connsiteX1496" fmla="*/ 5248134 w 6911664"/>
                <a:gd name="connsiteY1496" fmla="*/ 424600 h 5341552"/>
                <a:gd name="connsiteX1497" fmla="*/ 5248134 w 6911664"/>
                <a:gd name="connsiteY1497" fmla="*/ 467675 h 5341552"/>
                <a:gd name="connsiteX1498" fmla="*/ 5242465 w 6911664"/>
                <a:gd name="connsiteY1498" fmla="*/ 497149 h 5341552"/>
                <a:gd name="connsiteX1499" fmla="*/ 5226427 w 6911664"/>
                <a:gd name="connsiteY1499" fmla="*/ 515422 h 5341552"/>
                <a:gd name="connsiteX1500" fmla="*/ 5212749 w 6911664"/>
                <a:gd name="connsiteY1500" fmla="*/ 536679 h 5341552"/>
                <a:gd name="connsiteX1501" fmla="*/ 5226430 w 6911664"/>
                <a:gd name="connsiteY1501" fmla="*/ 515422 h 5341552"/>
                <a:gd name="connsiteX1502" fmla="*/ 5242466 w 6911664"/>
                <a:gd name="connsiteY1502" fmla="*/ 497149 h 5341552"/>
                <a:gd name="connsiteX1503" fmla="*/ 5248134 w 6911664"/>
                <a:gd name="connsiteY1503" fmla="*/ 467673 h 5341552"/>
                <a:gd name="connsiteX1504" fmla="*/ 5248134 w 6911664"/>
                <a:gd name="connsiteY1504" fmla="*/ 424600 h 5341552"/>
                <a:gd name="connsiteX1505" fmla="*/ 3974210 w 6911664"/>
                <a:gd name="connsiteY1505" fmla="*/ 0 h 5341552"/>
                <a:gd name="connsiteX1506" fmla="*/ 3989288 w 6911664"/>
                <a:gd name="connsiteY1506" fmla="*/ 6631 h 5341552"/>
                <a:gd name="connsiteX1507" fmla="*/ 4002969 w 6911664"/>
                <a:gd name="connsiteY1507" fmla="*/ 21642 h 5341552"/>
                <a:gd name="connsiteX1508" fmla="*/ 4024603 w 6911664"/>
                <a:gd name="connsiteY1508" fmla="*/ 57186 h 5341552"/>
                <a:gd name="connsiteX1509" fmla="*/ 4065867 w 6911664"/>
                <a:gd name="connsiteY1509" fmla="*/ 63392 h 5341552"/>
                <a:gd name="connsiteX1510" fmla="*/ 4080932 w 6911664"/>
                <a:gd name="connsiteY1510" fmla="*/ 63233 h 5341552"/>
                <a:gd name="connsiteX1511" fmla="*/ 4091579 w 6911664"/>
                <a:gd name="connsiteY1511" fmla="*/ 59257 h 5341552"/>
                <a:gd name="connsiteX1512" fmla="*/ 4140587 w 6911664"/>
                <a:gd name="connsiteY1512" fmla="*/ 58779 h 5341552"/>
                <a:gd name="connsiteX1513" fmla="*/ 4146111 w 6911664"/>
                <a:gd name="connsiteY1513" fmla="*/ 65359 h 5341552"/>
                <a:gd name="connsiteX1514" fmla="*/ 4149571 w 6911664"/>
                <a:gd name="connsiteY1514" fmla="*/ 77877 h 5341552"/>
                <a:gd name="connsiteX1515" fmla="*/ 4145772 w 6911664"/>
                <a:gd name="connsiteY1515" fmla="*/ 87110 h 5341552"/>
                <a:gd name="connsiteX1516" fmla="*/ 4139544 w 6911664"/>
                <a:gd name="connsiteY1516" fmla="*/ 113429 h 5341552"/>
                <a:gd name="connsiteX1517" fmla="*/ 4136921 w 6911664"/>
                <a:gd name="connsiteY1517" fmla="*/ 162035 h 5341552"/>
                <a:gd name="connsiteX1518" fmla="*/ 4134565 w 6911664"/>
                <a:gd name="connsiteY1518" fmla="*/ 177105 h 5341552"/>
                <a:gd name="connsiteX1519" fmla="*/ 4119852 w 6911664"/>
                <a:gd name="connsiteY1519" fmla="*/ 184802 h 5341552"/>
                <a:gd name="connsiteX1520" fmla="*/ 4119913 w 6911664"/>
                <a:gd name="connsiteY1520" fmla="*/ 191490 h 5341552"/>
                <a:gd name="connsiteX1521" fmla="*/ 4133183 w 6911664"/>
                <a:gd name="connsiteY1521" fmla="*/ 203325 h 5341552"/>
                <a:gd name="connsiteX1522" fmla="*/ 4184545 w 6911664"/>
                <a:gd name="connsiteY1522" fmla="*/ 215161 h 5341552"/>
                <a:gd name="connsiteX1523" fmla="*/ 4203072 w 6911664"/>
                <a:gd name="connsiteY1523" fmla="*/ 231134 h 5341552"/>
                <a:gd name="connsiteX1524" fmla="*/ 4213985 w 6911664"/>
                <a:gd name="connsiteY1524" fmla="*/ 236075 h 5341552"/>
                <a:gd name="connsiteX1525" fmla="*/ 4225871 w 6911664"/>
                <a:gd name="connsiteY1525" fmla="*/ 234905 h 5341552"/>
                <a:gd name="connsiteX1526" fmla="*/ 4250963 w 6911664"/>
                <a:gd name="connsiteY1526" fmla="*/ 227634 h 5341552"/>
                <a:gd name="connsiteX1527" fmla="*/ 4277088 w 6911664"/>
                <a:gd name="connsiteY1527" fmla="*/ 216542 h 5341552"/>
                <a:gd name="connsiteX1528" fmla="*/ 4284276 w 6911664"/>
                <a:gd name="connsiteY1528" fmla="*/ 218717 h 5341552"/>
                <a:gd name="connsiteX1529" fmla="*/ 4299826 w 6911664"/>
                <a:gd name="connsiteY1529" fmla="*/ 230181 h 5341552"/>
                <a:gd name="connsiteX1530" fmla="*/ 4316906 w 6911664"/>
                <a:gd name="connsiteY1530" fmla="*/ 246371 h 5341552"/>
                <a:gd name="connsiteX1531" fmla="*/ 4325272 w 6911664"/>
                <a:gd name="connsiteY1531" fmla="*/ 262612 h 5341552"/>
                <a:gd name="connsiteX1532" fmla="*/ 4335627 w 6911664"/>
                <a:gd name="connsiteY1532" fmla="*/ 271106 h 5341552"/>
                <a:gd name="connsiteX1533" fmla="*/ 4351045 w 6911664"/>
                <a:gd name="connsiteY1533" fmla="*/ 271902 h 5341552"/>
                <a:gd name="connsiteX1534" fmla="*/ 4364738 w 6911664"/>
                <a:gd name="connsiteY1534" fmla="*/ 263992 h 5341552"/>
                <a:gd name="connsiteX1535" fmla="*/ 4367980 w 6911664"/>
                <a:gd name="connsiteY1535" fmla="*/ 250245 h 5341552"/>
                <a:gd name="connsiteX1536" fmla="*/ 4372677 w 6911664"/>
                <a:gd name="connsiteY1536" fmla="*/ 245523 h 5341552"/>
                <a:gd name="connsiteX1537" fmla="*/ 4379525 w 6911664"/>
                <a:gd name="connsiteY1537" fmla="*/ 250031 h 5341552"/>
                <a:gd name="connsiteX1538" fmla="*/ 4388230 w 6911664"/>
                <a:gd name="connsiteY1538" fmla="*/ 281245 h 5341552"/>
                <a:gd name="connsiteX1539" fmla="*/ 4405856 w 6911664"/>
                <a:gd name="connsiteY1539" fmla="*/ 311345 h 5341552"/>
                <a:gd name="connsiteX1540" fmla="*/ 4419199 w 6911664"/>
                <a:gd name="connsiteY1540" fmla="*/ 325629 h 5341552"/>
                <a:gd name="connsiteX1541" fmla="*/ 4426045 w 6911664"/>
                <a:gd name="connsiteY1541" fmla="*/ 344049 h 5341552"/>
                <a:gd name="connsiteX1542" fmla="*/ 4433304 w 6911664"/>
                <a:gd name="connsiteY1542" fmla="*/ 347130 h 5341552"/>
                <a:gd name="connsiteX1543" fmla="*/ 4446428 w 6911664"/>
                <a:gd name="connsiteY1543" fmla="*/ 342087 h 5341552"/>
                <a:gd name="connsiteX1544" fmla="*/ 4457148 w 6911664"/>
                <a:gd name="connsiteY1544" fmla="*/ 343468 h 5341552"/>
                <a:gd name="connsiteX1545" fmla="*/ 4465852 w 6911664"/>
                <a:gd name="connsiteY1545" fmla="*/ 350103 h 5341552"/>
                <a:gd name="connsiteX1546" fmla="*/ 4464613 w 6911664"/>
                <a:gd name="connsiteY1546" fmla="*/ 357854 h 5341552"/>
                <a:gd name="connsiteX1547" fmla="*/ 4447121 w 6911664"/>
                <a:gd name="connsiteY1547" fmla="*/ 369640 h 5341552"/>
                <a:gd name="connsiteX1548" fmla="*/ 4442628 w 6911664"/>
                <a:gd name="connsiteY1548" fmla="*/ 385571 h 5341552"/>
                <a:gd name="connsiteX1549" fmla="*/ 4442008 w 6911664"/>
                <a:gd name="connsiteY1549" fmla="*/ 403308 h 5341552"/>
                <a:gd name="connsiteX1550" fmla="*/ 4445117 w 6911664"/>
                <a:gd name="connsiteY1550" fmla="*/ 409413 h 5341552"/>
                <a:gd name="connsiteX1551" fmla="*/ 4456590 w 6911664"/>
                <a:gd name="connsiteY1551" fmla="*/ 412814 h 5341552"/>
                <a:gd name="connsiteX1552" fmla="*/ 4469651 w 6911664"/>
                <a:gd name="connsiteY1552" fmla="*/ 411539 h 5341552"/>
                <a:gd name="connsiteX1553" fmla="*/ 4486865 w 6911664"/>
                <a:gd name="connsiteY1553" fmla="*/ 419501 h 5341552"/>
                <a:gd name="connsiteX1554" fmla="*/ 4492669 w 6911664"/>
                <a:gd name="connsiteY1554" fmla="*/ 424336 h 5341552"/>
                <a:gd name="connsiteX1555" fmla="*/ 4498884 w 6911664"/>
                <a:gd name="connsiteY1555" fmla="*/ 421149 h 5341552"/>
                <a:gd name="connsiteX1556" fmla="*/ 4517628 w 6911664"/>
                <a:gd name="connsiteY1556" fmla="*/ 424655 h 5341552"/>
                <a:gd name="connsiteX1557" fmla="*/ 4530473 w 6911664"/>
                <a:gd name="connsiteY1557" fmla="*/ 415255 h 5341552"/>
                <a:gd name="connsiteX1558" fmla="*/ 4543194 w 6911664"/>
                <a:gd name="connsiteY1558" fmla="*/ 425770 h 5341552"/>
                <a:gd name="connsiteX1559" fmla="*/ 4548719 w 6911664"/>
                <a:gd name="connsiteY1559" fmla="*/ 427206 h 5341552"/>
                <a:gd name="connsiteX1560" fmla="*/ 4564900 w 6911664"/>
                <a:gd name="connsiteY1560" fmla="*/ 416899 h 5341552"/>
                <a:gd name="connsiteX1561" fmla="*/ 4576373 w 6911664"/>
                <a:gd name="connsiteY1561" fmla="*/ 406757 h 5341552"/>
                <a:gd name="connsiteX1562" fmla="*/ 4584324 w 6911664"/>
                <a:gd name="connsiteY1562" fmla="*/ 403150 h 5341552"/>
                <a:gd name="connsiteX1563" fmla="*/ 4594134 w 6911664"/>
                <a:gd name="connsiteY1563" fmla="*/ 404475 h 5341552"/>
                <a:gd name="connsiteX1564" fmla="*/ 4606857 w 6911664"/>
                <a:gd name="connsiteY1564" fmla="*/ 415416 h 5341552"/>
                <a:gd name="connsiteX1565" fmla="*/ 4613011 w 6911664"/>
                <a:gd name="connsiteY1565" fmla="*/ 426674 h 5341552"/>
                <a:gd name="connsiteX1566" fmla="*/ 4613278 w 6911664"/>
                <a:gd name="connsiteY1566" fmla="*/ 454449 h 5341552"/>
                <a:gd name="connsiteX1567" fmla="*/ 4623367 w 6911664"/>
                <a:gd name="connsiteY1567" fmla="*/ 464218 h 5341552"/>
                <a:gd name="connsiteX1568" fmla="*/ 4635604 w 6911664"/>
                <a:gd name="connsiteY1568" fmla="*/ 466503 h 5341552"/>
                <a:gd name="connsiteX1569" fmla="*/ 4650122 w 6911664"/>
                <a:gd name="connsiteY1569" fmla="*/ 462785 h 5341552"/>
                <a:gd name="connsiteX1570" fmla="*/ 4669195 w 6911664"/>
                <a:gd name="connsiteY1570" fmla="*/ 474097 h 5341552"/>
                <a:gd name="connsiteX1571" fmla="*/ 4673833 w 6911664"/>
                <a:gd name="connsiteY1571" fmla="*/ 483287 h 5341552"/>
                <a:gd name="connsiteX1572" fmla="*/ 4675010 w 6911664"/>
                <a:gd name="connsiteY1572" fmla="*/ 495342 h 5341552"/>
                <a:gd name="connsiteX1573" fmla="*/ 4684128 w 6911664"/>
                <a:gd name="connsiteY1573" fmla="*/ 515049 h 5341552"/>
                <a:gd name="connsiteX1574" fmla="*/ 4694979 w 6911664"/>
                <a:gd name="connsiteY1574" fmla="*/ 520203 h 5341552"/>
                <a:gd name="connsiteX1575" fmla="*/ 4710738 w 6911664"/>
                <a:gd name="connsiteY1575" fmla="*/ 523176 h 5341552"/>
                <a:gd name="connsiteX1576" fmla="*/ 4726980 w 6911664"/>
                <a:gd name="connsiteY1576" fmla="*/ 517972 h 5341552"/>
                <a:gd name="connsiteX1577" fmla="*/ 4734993 w 6911664"/>
                <a:gd name="connsiteY1577" fmla="*/ 499221 h 5341552"/>
                <a:gd name="connsiteX1578" fmla="*/ 4762928 w 6911664"/>
                <a:gd name="connsiteY1578" fmla="*/ 470007 h 5341552"/>
                <a:gd name="connsiteX1579" fmla="*/ 4774945 w 6911664"/>
                <a:gd name="connsiteY1579" fmla="*/ 466715 h 5341552"/>
                <a:gd name="connsiteX1580" fmla="*/ 4785665 w 6911664"/>
                <a:gd name="connsiteY1580" fmla="*/ 470062 h 5341552"/>
                <a:gd name="connsiteX1581" fmla="*/ 4823189 w 6911664"/>
                <a:gd name="connsiteY1581" fmla="*/ 473888 h 5341552"/>
                <a:gd name="connsiteX1582" fmla="*/ 4828313 w 6911664"/>
                <a:gd name="connsiteY1582" fmla="*/ 476913 h 5341552"/>
                <a:gd name="connsiteX1583" fmla="*/ 4836884 w 6911664"/>
                <a:gd name="connsiteY1583" fmla="*/ 495662 h 5341552"/>
                <a:gd name="connsiteX1584" fmla="*/ 4847031 w 6911664"/>
                <a:gd name="connsiteY1584" fmla="*/ 505966 h 5341552"/>
                <a:gd name="connsiteX1585" fmla="*/ 4852641 w 6911664"/>
                <a:gd name="connsiteY1585" fmla="*/ 507559 h 5341552"/>
                <a:gd name="connsiteX1586" fmla="*/ 4893067 w 6911664"/>
                <a:gd name="connsiteY1586" fmla="*/ 510537 h 5341552"/>
                <a:gd name="connsiteX1587" fmla="*/ 4902888 w 6911664"/>
                <a:gd name="connsiteY1587" fmla="*/ 509262 h 5341552"/>
                <a:gd name="connsiteX1588" fmla="*/ 4933225 w 6911664"/>
                <a:gd name="connsiteY1588" fmla="*/ 516167 h 5341552"/>
                <a:gd name="connsiteX1589" fmla="*/ 4940765 w 6911664"/>
                <a:gd name="connsiteY1589" fmla="*/ 521637 h 5341552"/>
                <a:gd name="connsiteX1590" fmla="*/ 4946494 w 6911664"/>
                <a:gd name="connsiteY1590" fmla="*/ 539220 h 5341552"/>
                <a:gd name="connsiteX1591" fmla="*/ 4957287 w 6911664"/>
                <a:gd name="connsiteY1591" fmla="*/ 539593 h 5341552"/>
                <a:gd name="connsiteX1592" fmla="*/ 4978435 w 6911664"/>
                <a:gd name="connsiteY1592" fmla="*/ 532209 h 5341552"/>
                <a:gd name="connsiteX1593" fmla="*/ 4992529 w 6911664"/>
                <a:gd name="connsiteY1593" fmla="*/ 531888 h 5341552"/>
                <a:gd name="connsiteX1594" fmla="*/ 5000686 w 6911664"/>
                <a:gd name="connsiteY1594" fmla="*/ 528915 h 5341552"/>
                <a:gd name="connsiteX1595" fmla="*/ 4993706 w 6911664"/>
                <a:gd name="connsiteY1595" fmla="*/ 507670 h 5341552"/>
                <a:gd name="connsiteX1596" fmla="*/ 5004074 w 6911664"/>
                <a:gd name="connsiteY1596" fmla="*/ 500764 h 5341552"/>
                <a:gd name="connsiteX1597" fmla="*/ 5010021 w 6911664"/>
                <a:gd name="connsiteY1597" fmla="*/ 486101 h 5341552"/>
                <a:gd name="connsiteX1598" fmla="*/ 5010496 w 6911664"/>
                <a:gd name="connsiteY1598" fmla="*/ 467461 h 5341552"/>
                <a:gd name="connsiteX1599" fmla="*/ 5001657 w 6911664"/>
                <a:gd name="connsiteY1599" fmla="*/ 453491 h 5341552"/>
                <a:gd name="connsiteX1600" fmla="*/ 4993913 w 6911664"/>
                <a:gd name="connsiteY1600" fmla="*/ 445578 h 5341552"/>
                <a:gd name="connsiteX1601" fmla="*/ 4984723 w 6911664"/>
                <a:gd name="connsiteY1601" fmla="*/ 416796 h 5341552"/>
                <a:gd name="connsiteX1602" fmla="*/ 4987625 w 6911664"/>
                <a:gd name="connsiteY1602" fmla="*/ 393748 h 5341552"/>
                <a:gd name="connsiteX1603" fmla="*/ 4985415 w 6911664"/>
                <a:gd name="connsiteY1603" fmla="*/ 360882 h 5341552"/>
                <a:gd name="connsiteX1604" fmla="*/ 4988110 w 6911664"/>
                <a:gd name="connsiteY1604" fmla="*/ 350367 h 5341552"/>
                <a:gd name="connsiteX1605" fmla="*/ 4998065 w 6911664"/>
                <a:gd name="connsiteY1605" fmla="*/ 337676 h 5341552"/>
                <a:gd name="connsiteX1606" fmla="*/ 5003940 w 6911664"/>
                <a:gd name="connsiteY1606" fmla="*/ 321539 h 5341552"/>
                <a:gd name="connsiteX1607" fmla="*/ 5005664 w 6911664"/>
                <a:gd name="connsiteY1607" fmla="*/ 298605 h 5341552"/>
                <a:gd name="connsiteX1608" fmla="*/ 5010981 w 6911664"/>
                <a:gd name="connsiteY1608" fmla="*/ 271053 h 5341552"/>
                <a:gd name="connsiteX1609" fmla="*/ 5033659 w 6911664"/>
                <a:gd name="connsiteY1609" fmla="*/ 275884 h 5341552"/>
                <a:gd name="connsiteX1610" fmla="*/ 5047206 w 6911664"/>
                <a:gd name="connsiteY1610" fmla="*/ 268929 h 5341552"/>
                <a:gd name="connsiteX1611" fmla="*/ 5074231 w 6911664"/>
                <a:gd name="connsiteY1611" fmla="*/ 273441 h 5341552"/>
                <a:gd name="connsiteX1612" fmla="*/ 5076160 w 6911664"/>
                <a:gd name="connsiteY1612" fmla="*/ 270948 h 5341552"/>
                <a:gd name="connsiteX1613" fmla="*/ 5100975 w 6911664"/>
                <a:gd name="connsiteY1613" fmla="*/ 274184 h 5341552"/>
                <a:gd name="connsiteX1614" fmla="*/ 5102638 w 6911664"/>
                <a:gd name="connsiteY1614" fmla="*/ 280660 h 5341552"/>
                <a:gd name="connsiteX1615" fmla="*/ 5094626 w 6911664"/>
                <a:gd name="connsiteY1615" fmla="*/ 297227 h 5341552"/>
                <a:gd name="connsiteX1616" fmla="*/ 5093787 w 6911664"/>
                <a:gd name="connsiteY1616" fmla="*/ 309221 h 5341552"/>
                <a:gd name="connsiteX1617" fmla="*/ 5101872 w 6911664"/>
                <a:gd name="connsiteY1617" fmla="*/ 322654 h 5341552"/>
                <a:gd name="connsiteX1618" fmla="*/ 5124477 w 6911664"/>
                <a:gd name="connsiteY1618" fmla="*/ 330668 h 5341552"/>
                <a:gd name="connsiteX1619" fmla="*/ 5135877 w 6911664"/>
                <a:gd name="connsiteY1619" fmla="*/ 350208 h 5341552"/>
                <a:gd name="connsiteX1620" fmla="*/ 5147216 w 6911664"/>
                <a:gd name="connsiteY1620" fmla="*/ 351430 h 5341552"/>
                <a:gd name="connsiteX1621" fmla="*/ 5168981 w 6911664"/>
                <a:gd name="connsiteY1621" fmla="*/ 338845 h 5341552"/>
                <a:gd name="connsiteX1622" fmla="*/ 5189583 w 6911664"/>
                <a:gd name="connsiteY1622" fmla="*/ 335822 h 5341552"/>
                <a:gd name="connsiteX1623" fmla="*/ 5237001 w 6911664"/>
                <a:gd name="connsiteY1623" fmla="*/ 324934 h 5341552"/>
                <a:gd name="connsiteX1624" fmla="*/ 5242186 w 6911664"/>
                <a:gd name="connsiteY1624" fmla="*/ 332048 h 5341552"/>
                <a:gd name="connsiteX1625" fmla="*/ 5238871 w 6911664"/>
                <a:gd name="connsiteY1625" fmla="*/ 356101 h 5341552"/>
                <a:gd name="connsiteX1626" fmla="*/ 5240110 w 6911664"/>
                <a:gd name="connsiteY1626" fmla="*/ 369217 h 5341552"/>
                <a:gd name="connsiteX1627" fmla="*/ 5249992 w 6911664"/>
                <a:gd name="connsiteY1627" fmla="*/ 383871 h 5341552"/>
                <a:gd name="connsiteX1628" fmla="*/ 5249992 w 6911664"/>
                <a:gd name="connsiteY1628" fmla="*/ 383871 h 5341552"/>
                <a:gd name="connsiteX1629" fmla="*/ 5259049 w 6911664"/>
                <a:gd name="connsiteY1629" fmla="*/ 379623 h 5341552"/>
                <a:gd name="connsiteX1630" fmla="*/ 5278752 w 6911664"/>
                <a:gd name="connsiteY1630" fmla="*/ 374524 h 5341552"/>
                <a:gd name="connsiteX1631" fmla="*/ 5284833 w 6911664"/>
                <a:gd name="connsiteY1631" fmla="*/ 361994 h 5341552"/>
                <a:gd name="connsiteX1632" fmla="*/ 5294023 w 6911664"/>
                <a:gd name="connsiteY1632" fmla="*/ 358067 h 5341552"/>
                <a:gd name="connsiteX1633" fmla="*/ 5306127 w 6911664"/>
                <a:gd name="connsiteY1633" fmla="*/ 358756 h 5341552"/>
                <a:gd name="connsiteX1634" fmla="*/ 5315317 w 6911664"/>
                <a:gd name="connsiteY1634" fmla="*/ 354720 h 5341552"/>
                <a:gd name="connsiteX1635" fmla="*/ 5321459 w 6911664"/>
                <a:gd name="connsiteY1635" fmla="*/ 347710 h 5341552"/>
                <a:gd name="connsiteX1636" fmla="*/ 5315936 w 6911664"/>
                <a:gd name="connsiteY1636" fmla="*/ 322759 h 5341552"/>
                <a:gd name="connsiteX1637" fmla="*/ 5319603 w 6911664"/>
                <a:gd name="connsiteY1637" fmla="*/ 319413 h 5341552"/>
                <a:gd name="connsiteX1638" fmla="*/ 5330722 w 6911664"/>
                <a:gd name="connsiteY1638" fmla="*/ 329611 h 5341552"/>
                <a:gd name="connsiteX1639" fmla="*/ 5336465 w 6911664"/>
                <a:gd name="connsiteY1639" fmla="*/ 328492 h 5341552"/>
                <a:gd name="connsiteX1640" fmla="*/ 5335845 w 6911664"/>
                <a:gd name="connsiteY1640" fmla="*/ 320051 h 5341552"/>
                <a:gd name="connsiteX1641" fmla="*/ 5329131 w 6911664"/>
                <a:gd name="connsiteY1641" fmla="*/ 312089 h 5341552"/>
                <a:gd name="connsiteX1642" fmla="*/ 5329278 w 6911664"/>
                <a:gd name="connsiteY1642" fmla="*/ 302056 h 5341552"/>
                <a:gd name="connsiteX1643" fmla="*/ 5317806 w 6911664"/>
                <a:gd name="connsiteY1643" fmla="*/ 288780 h 5341552"/>
                <a:gd name="connsiteX1644" fmla="*/ 5327275 w 6911664"/>
                <a:gd name="connsiteY1644" fmla="*/ 281988 h 5341552"/>
                <a:gd name="connsiteX1645" fmla="*/ 5333356 w 6911664"/>
                <a:gd name="connsiteY1645" fmla="*/ 289101 h 5341552"/>
                <a:gd name="connsiteX1646" fmla="*/ 5352987 w 6911664"/>
                <a:gd name="connsiteY1646" fmla="*/ 278696 h 5341552"/>
                <a:gd name="connsiteX1647" fmla="*/ 5342474 w 6911664"/>
                <a:gd name="connsiteY1647" fmla="*/ 272486 h 5341552"/>
                <a:gd name="connsiteX1648" fmla="*/ 5342267 w 6911664"/>
                <a:gd name="connsiteY1648" fmla="*/ 259319 h 5341552"/>
                <a:gd name="connsiteX1649" fmla="*/ 5350631 w 6911664"/>
                <a:gd name="connsiteY1649" fmla="*/ 247696 h 5341552"/>
                <a:gd name="connsiteX1650" fmla="*/ 5378142 w 6911664"/>
                <a:gd name="connsiteY1650" fmla="*/ 243660 h 5341552"/>
                <a:gd name="connsiteX1651" fmla="*/ 5385256 w 6911664"/>
                <a:gd name="connsiteY1651" fmla="*/ 238139 h 5341552"/>
                <a:gd name="connsiteX1652" fmla="*/ 5381807 w 6911664"/>
                <a:gd name="connsiteY1652" fmla="*/ 221208 h 5341552"/>
                <a:gd name="connsiteX1653" fmla="*/ 5384017 w 6911664"/>
                <a:gd name="connsiteY1653" fmla="*/ 211234 h 5341552"/>
                <a:gd name="connsiteX1654" fmla="*/ 5394664 w 6911664"/>
                <a:gd name="connsiteY1654" fmla="*/ 200033 h 5341552"/>
                <a:gd name="connsiteX1655" fmla="*/ 5399082 w 6911664"/>
                <a:gd name="connsiteY1655" fmla="*/ 201945 h 5341552"/>
                <a:gd name="connsiteX1656" fmla="*/ 5403575 w 6911664"/>
                <a:gd name="connsiteY1656" fmla="*/ 227578 h 5341552"/>
                <a:gd name="connsiteX1657" fmla="*/ 5409729 w 6911664"/>
                <a:gd name="connsiteY1657" fmla="*/ 235170 h 5341552"/>
                <a:gd name="connsiteX1658" fmla="*/ 5418020 w 6911664"/>
                <a:gd name="connsiteY1658" fmla="*/ 227102 h 5341552"/>
                <a:gd name="connsiteX1659" fmla="*/ 5430391 w 6911664"/>
                <a:gd name="connsiteY1659" fmla="*/ 219988 h 5341552"/>
                <a:gd name="connsiteX1660" fmla="*/ 5454247 w 6911664"/>
                <a:gd name="connsiteY1660" fmla="*/ 218130 h 5341552"/>
                <a:gd name="connsiteX1661" fmla="*/ 5465511 w 6911664"/>
                <a:gd name="connsiteY1661" fmla="*/ 220042 h 5341552"/>
                <a:gd name="connsiteX1662" fmla="*/ 5492462 w 6911664"/>
                <a:gd name="connsiteY1662" fmla="*/ 233099 h 5341552"/>
                <a:gd name="connsiteX1663" fmla="*/ 5508220 w 6911664"/>
                <a:gd name="connsiteY1663" fmla="*/ 237557 h 5341552"/>
                <a:gd name="connsiteX1664" fmla="*/ 5544992 w 6911664"/>
                <a:gd name="connsiteY1664" fmla="*/ 232514 h 5341552"/>
                <a:gd name="connsiteX1665" fmla="*/ 5572015 w 6911664"/>
                <a:gd name="connsiteY1665" fmla="*/ 237557 h 5341552"/>
                <a:gd name="connsiteX1666" fmla="*/ 5589095 w 6911664"/>
                <a:gd name="connsiteY1666" fmla="*/ 235328 h 5341552"/>
                <a:gd name="connsiteX1667" fmla="*/ 5619154 w 6911664"/>
                <a:gd name="connsiteY1667" fmla="*/ 239152 h 5341552"/>
                <a:gd name="connsiteX1668" fmla="*/ 5632776 w 6911664"/>
                <a:gd name="connsiteY1668" fmla="*/ 224183 h 5341552"/>
                <a:gd name="connsiteX1669" fmla="*/ 5643556 w 6911664"/>
                <a:gd name="connsiteY1669" fmla="*/ 227633 h 5341552"/>
                <a:gd name="connsiteX1670" fmla="*/ 5646529 w 6911664"/>
                <a:gd name="connsiteY1670" fmla="*/ 215264 h 5341552"/>
                <a:gd name="connsiteX1671" fmla="*/ 5653570 w 6911664"/>
                <a:gd name="connsiteY1671" fmla="*/ 207355 h 5341552"/>
                <a:gd name="connsiteX1672" fmla="*/ 5674657 w 6911664"/>
                <a:gd name="connsiteY1672" fmla="*/ 200509 h 5341552"/>
                <a:gd name="connsiteX1673" fmla="*/ 5684199 w 6911664"/>
                <a:gd name="connsiteY1673" fmla="*/ 188835 h 5341552"/>
                <a:gd name="connsiteX1674" fmla="*/ 5684478 w 6911664"/>
                <a:gd name="connsiteY1674" fmla="*/ 181032 h 5341552"/>
                <a:gd name="connsiteX1675" fmla="*/ 5718483 w 6911664"/>
                <a:gd name="connsiteY1675" fmla="*/ 177476 h 5341552"/>
                <a:gd name="connsiteX1676" fmla="*/ 5727188 w 6911664"/>
                <a:gd name="connsiteY1676" fmla="*/ 173126 h 5341552"/>
                <a:gd name="connsiteX1677" fmla="*/ 5736244 w 6911664"/>
                <a:gd name="connsiteY1677" fmla="*/ 174134 h 5341552"/>
                <a:gd name="connsiteX1678" fmla="*/ 5742604 w 6911664"/>
                <a:gd name="connsiteY1678" fmla="*/ 186180 h 5341552"/>
                <a:gd name="connsiteX1679" fmla="*/ 5749584 w 6911664"/>
                <a:gd name="connsiteY1679" fmla="*/ 219193 h 5341552"/>
                <a:gd name="connsiteX1680" fmla="*/ 5750617 w 6911664"/>
                <a:gd name="connsiteY1680" fmla="*/ 232726 h 5341552"/>
                <a:gd name="connsiteX1681" fmla="*/ 5760778 w 6911664"/>
                <a:gd name="connsiteY1681" fmla="*/ 256186 h 5341552"/>
                <a:gd name="connsiteX1682" fmla="*/ 5759673 w 6911664"/>
                <a:gd name="connsiteY1682" fmla="*/ 269725 h 5341552"/>
                <a:gd name="connsiteX1683" fmla="*/ 5765198 w 6911664"/>
                <a:gd name="connsiteY1683" fmla="*/ 292499 h 5341552"/>
                <a:gd name="connsiteX1684" fmla="*/ 5765890 w 6911664"/>
                <a:gd name="connsiteY1684" fmla="*/ 319149 h 5341552"/>
                <a:gd name="connsiteX1685" fmla="*/ 5759746 w 6911664"/>
                <a:gd name="connsiteY1685" fmla="*/ 332421 h 5341552"/>
                <a:gd name="connsiteX1686" fmla="*/ 5760426 w 6911664"/>
                <a:gd name="connsiteY1686" fmla="*/ 340865 h 5341552"/>
                <a:gd name="connsiteX1687" fmla="*/ 5767140 w 6911664"/>
                <a:gd name="connsiteY1687" fmla="*/ 360295 h 5341552"/>
                <a:gd name="connsiteX1688" fmla="*/ 5769628 w 6911664"/>
                <a:gd name="connsiteY1688" fmla="*/ 380311 h 5341552"/>
                <a:gd name="connsiteX1689" fmla="*/ 5775843 w 6911664"/>
                <a:gd name="connsiteY1689" fmla="*/ 380367 h 5341552"/>
                <a:gd name="connsiteX1690" fmla="*/ 5786696 w 6911664"/>
                <a:gd name="connsiteY1690" fmla="*/ 368949 h 5341552"/>
                <a:gd name="connsiteX1691" fmla="*/ 5805090 w 6911664"/>
                <a:gd name="connsiteY1691" fmla="*/ 365393 h 5341552"/>
                <a:gd name="connsiteX1692" fmla="*/ 5802941 w 6911664"/>
                <a:gd name="connsiteY1692" fmla="*/ 389551 h 5341552"/>
                <a:gd name="connsiteX1693" fmla="*/ 5793059 w 6911664"/>
                <a:gd name="connsiteY1693" fmla="*/ 396242 h 5341552"/>
                <a:gd name="connsiteX1694" fmla="*/ 5791954 w 6911664"/>
                <a:gd name="connsiteY1694" fmla="*/ 420245 h 5341552"/>
                <a:gd name="connsiteX1695" fmla="*/ 5794856 w 6911664"/>
                <a:gd name="connsiteY1695" fmla="*/ 444303 h 5341552"/>
                <a:gd name="connsiteX1696" fmla="*/ 5800524 w 6911664"/>
                <a:gd name="connsiteY1696" fmla="*/ 451153 h 5341552"/>
                <a:gd name="connsiteX1697" fmla="*/ 5803912 w 6911664"/>
                <a:gd name="connsiteY1697" fmla="*/ 484242 h 5341552"/>
                <a:gd name="connsiteX1698" fmla="*/ 5799419 w 6911664"/>
                <a:gd name="connsiteY1698" fmla="*/ 490457 h 5341552"/>
                <a:gd name="connsiteX1699" fmla="*/ 5802042 w 6911664"/>
                <a:gd name="connsiteY1699" fmla="*/ 514200 h 5341552"/>
                <a:gd name="connsiteX1700" fmla="*/ 5789258 w 6911664"/>
                <a:gd name="connsiteY1700" fmla="*/ 524451 h 5341552"/>
                <a:gd name="connsiteX1701" fmla="*/ 5774193 w 6911664"/>
                <a:gd name="connsiteY1701" fmla="*/ 539858 h 5341552"/>
                <a:gd name="connsiteX1702" fmla="*/ 5779789 w 6911664"/>
                <a:gd name="connsiteY1702" fmla="*/ 549951 h 5341552"/>
                <a:gd name="connsiteX1703" fmla="*/ 5780615 w 6911664"/>
                <a:gd name="connsiteY1703" fmla="*/ 578476 h 5341552"/>
                <a:gd name="connsiteX1704" fmla="*/ 5756979 w 6911664"/>
                <a:gd name="connsiteY1704" fmla="*/ 599198 h 5341552"/>
                <a:gd name="connsiteX1705" fmla="*/ 5747304 w 6911664"/>
                <a:gd name="connsiteY1705" fmla="*/ 615668 h 5341552"/>
                <a:gd name="connsiteX1706" fmla="*/ 5748892 w 6911664"/>
                <a:gd name="connsiteY1706" fmla="*/ 627198 h 5341552"/>
                <a:gd name="connsiteX1707" fmla="*/ 5726010 w 6911664"/>
                <a:gd name="connsiteY1707" fmla="*/ 643458 h 5341552"/>
                <a:gd name="connsiteX1708" fmla="*/ 5716747 w 6911664"/>
                <a:gd name="connsiteY1708" fmla="*/ 642394 h 5341552"/>
                <a:gd name="connsiteX1709" fmla="*/ 5718896 w 6911664"/>
                <a:gd name="connsiteY1709" fmla="*/ 648666 h 5341552"/>
                <a:gd name="connsiteX1710" fmla="*/ 5703344 w 6911664"/>
                <a:gd name="connsiteY1710" fmla="*/ 660196 h 5341552"/>
                <a:gd name="connsiteX1711" fmla="*/ 5710739 w 6911664"/>
                <a:gd name="connsiteY1711" fmla="*/ 671409 h 5341552"/>
                <a:gd name="connsiteX1712" fmla="*/ 5730442 w 6911664"/>
                <a:gd name="connsiteY1712" fmla="*/ 667581 h 5341552"/>
                <a:gd name="connsiteX1713" fmla="*/ 5739484 w 6911664"/>
                <a:gd name="connsiteY1713" fmla="*/ 688997 h 5341552"/>
                <a:gd name="connsiteX1714" fmla="*/ 5738659 w 6911664"/>
                <a:gd name="connsiteY1714" fmla="*/ 719026 h 5341552"/>
                <a:gd name="connsiteX1715" fmla="*/ 5746539 w 6911664"/>
                <a:gd name="connsiteY1715" fmla="*/ 733691 h 5341552"/>
                <a:gd name="connsiteX1716" fmla="*/ 5752487 w 6911664"/>
                <a:gd name="connsiteY1716" fmla="*/ 735022 h 5341552"/>
                <a:gd name="connsiteX1717" fmla="*/ 5754417 w 6911664"/>
                <a:gd name="connsiteY1717" fmla="*/ 728591 h 5341552"/>
                <a:gd name="connsiteX1718" fmla="*/ 5779644 w 6911664"/>
                <a:gd name="connsiteY1718" fmla="*/ 741453 h 5341552"/>
                <a:gd name="connsiteX1719" fmla="*/ 5799347 w 6911664"/>
                <a:gd name="connsiteY1719" fmla="*/ 748999 h 5341552"/>
                <a:gd name="connsiteX1720" fmla="*/ 5809580 w 6911664"/>
                <a:gd name="connsiteY1720" fmla="*/ 755644 h 5341552"/>
                <a:gd name="connsiteX1721" fmla="*/ 5813660 w 6911664"/>
                <a:gd name="connsiteY1721" fmla="*/ 769306 h 5341552"/>
                <a:gd name="connsiteX1722" fmla="*/ 5811295 w 6911664"/>
                <a:gd name="connsiteY1722" fmla="*/ 771523 h 5341552"/>
                <a:gd name="connsiteX1723" fmla="*/ 5813660 w 6911664"/>
                <a:gd name="connsiteY1723" fmla="*/ 769307 h 5341552"/>
                <a:gd name="connsiteX1724" fmla="*/ 5822011 w 6911664"/>
                <a:gd name="connsiteY1724" fmla="*/ 764680 h 5341552"/>
                <a:gd name="connsiteX1725" fmla="*/ 5831968 w 6911664"/>
                <a:gd name="connsiteY1725" fmla="*/ 753465 h 5341552"/>
                <a:gd name="connsiteX1726" fmla="*/ 5847457 w 6911664"/>
                <a:gd name="connsiteY1726" fmla="*/ 746130 h 5341552"/>
                <a:gd name="connsiteX1727" fmla="*/ 5867500 w 6911664"/>
                <a:gd name="connsiteY1727" fmla="*/ 743738 h 5341552"/>
                <a:gd name="connsiteX1728" fmla="*/ 5891621 w 6911664"/>
                <a:gd name="connsiteY1728" fmla="*/ 733642 h 5341552"/>
                <a:gd name="connsiteX1729" fmla="*/ 5915878 w 6911664"/>
                <a:gd name="connsiteY1729" fmla="*/ 720351 h 5341552"/>
                <a:gd name="connsiteX1730" fmla="*/ 5936759 w 6911664"/>
                <a:gd name="connsiteY1730" fmla="*/ 716579 h 5341552"/>
                <a:gd name="connsiteX1731" fmla="*/ 5970617 w 6911664"/>
                <a:gd name="connsiteY1731" fmla="*/ 704514 h 5341552"/>
                <a:gd name="connsiteX1732" fmla="*/ 5975799 w 6911664"/>
                <a:gd name="connsiteY1732" fmla="*/ 706588 h 5341552"/>
                <a:gd name="connsiteX1733" fmla="*/ 5978155 w 6911664"/>
                <a:gd name="connsiteY1733" fmla="*/ 734649 h 5341552"/>
                <a:gd name="connsiteX1734" fmla="*/ 5974356 w 6911664"/>
                <a:gd name="connsiteY1734" fmla="*/ 749212 h 5341552"/>
                <a:gd name="connsiteX1735" fmla="*/ 5964474 w 6911664"/>
                <a:gd name="connsiteY1735" fmla="*/ 759470 h 5341552"/>
                <a:gd name="connsiteX1736" fmla="*/ 5942209 w 6911664"/>
                <a:gd name="connsiteY1736" fmla="*/ 761436 h 5341552"/>
                <a:gd name="connsiteX1737" fmla="*/ 5919749 w 6911664"/>
                <a:gd name="connsiteY1737" fmla="*/ 814702 h 5341552"/>
                <a:gd name="connsiteX1738" fmla="*/ 5924376 w 6911664"/>
                <a:gd name="connsiteY1738" fmla="*/ 817093 h 5341552"/>
                <a:gd name="connsiteX1739" fmla="*/ 5911798 w 6911664"/>
                <a:gd name="connsiteY1739" fmla="*/ 859088 h 5341552"/>
                <a:gd name="connsiteX1740" fmla="*/ 5929498 w 6911664"/>
                <a:gd name="connsiteY1740" fmla="*/ 878179 h 5341552"/>
                <a:gd name="connsiteX1741" fmla="*/ 5928880 w 6911664"/>
                <a:gd name="connsiteY1741" fmla="*/ 881475 h 5341552"/>
                <a:gd name="connsiteX1742" fmla="*/ 5961572 w 6911664"/>
                <a:gd name="connsiteY1742" fmla="*/ 908382 h 5341552"/>
                <a:gd name="connsiteX1743" fmla="*/ 5984517 w 6911664"/>
                <a:gd name="connsiteY1743" fmla="*/ 935394 h 5341552"/>
                <a:gd name="connsiteX1744" fmla="*/ 5994676 w 6911664"/>
                <a:gd name="connsiteY1744" fmla="*/ 936827 h 5341552"/>
                <a:gd name="connsiteX1745" fmla="*/ 6015473 w 6911664"/>
                <a:gd name="connsiteY1745" fmla="*/ 962302 h 5341552"/>
                <a:gd name="connsiteX1746" fmla="*/ 6030612 w 6911664"/>
                <a:gd name="connsiteY1746" fmla="*/ 930767 h 5341552"/>
                <a:gd name="connsiteX1747" fmla="*/ 6031243 w 6911664"/>
                <a:gd name="connsiteY1747" fmla="*/ 912792 h 5341552"/>
                <a:gd name="connsiteX1748" fmla="*/ 6043467 w 6911664"/>
                <a:gd name="connsiteY1748" fmla="*/ 880200 h 5341552"/>
                <a:gd name="connsiteX1749" fmla="*/ 6060477 w 6911664"/>
                <a:gd name="connsiteY1749" fmla="*/ 829214 h 5341552"/>
                <a:gd name="connsiteX1750" fmla="*/ 6072918 w 6911664"/>
                <a:gd name="connsiteY1750" fmla="*/ 795192 h 5341552"/>
                <a:gd name="connsiteX1751" fmla="*/ 6087293 w 6911664"/>
                <a:gd name="connsiteY1751" fmla="*/ 751498 h 5341552"/>
                <a:gd name="connsiteX1752" fmla="*/ 6101326 w 6911664"/>
                <a:gd name="connsiteY1752" fmla="*/ 735127 h 5341552"/>
                <a:gd name="connsiteX1753" fmla="*/ 6121576 w 6911664"/>
                <a:gd name="connsiteY1753" fmla="*/ 722957 h 5341552"/>
                <a:gd name="connsiteX1754" fmla="*/ 6150675 w 6911664"/>
                <a:gd name="connsiteY1754" fmla="*/ 712698 h 5341552"/>
                <a:gd name="connsiteX1755" fmla="*/ 6196988 w 6911664"/>
                <a:gd name="connsiteY1755" fmla="*/ 701963 h 5341552"/>
                <a:gd name="connsiteX1756" fmla="*/ 6262641 w 6911664"/>
                <a:gd name="connsiteY1756" fmla="*/ 688096 h 5341552"/>
                <a:gd name="connsiteX1757" fmla="*/ 6295820 w 6911664"/>
                <a:gd name="connsiteY1757" fmla="*/ 687669 h 5341552"/>
                <a:gd name="connsiteX1758" fmla="*/ 6463641 w 6911664"/>
                <a:gd name="connsiteY1758" fmla="*/ 692613 h 5341552"/>
                <a:gd name="connsiteX1759" fmla="*/ 6525639 w 6911664"/>
                <a:gd name="connsiteY1759" fmla="*/ 690061 h 5341552"/>
                <a:gd name="connsiteX1760" fmla="*/ 6613908 w 6911664"/>
                <a:gd name="connsiteY1760" fmla="*/ 688199 h 5341552"/>
                <a:gd name="connsiteX1761" fmla="*/ 6655644 w 6911664"/>
                <a:gd name="connsiteY1761" fmla="*/ 686447 h 5341552"/>
                <a:gd name="connsiteX1762" fmla="*/ 6681297 w 6911664"/>
                <a:gd name="connsiteY1762" fmla="*/ 689849 h 5341552"/>
                <a:gd name="connsiteX1763" fmla="*/ 6728642 w 6911664"/>
                <a:gd name="connsiteY1763" fmla="*/ 701432 h 5341552"/>
                <a:gd name="connsiteX1764" fmla="*/ 6739350 w 6911664"/>
                <a:gd name="connsiteY1764" fmla="*/ 705049 h 5341552"/>
                <a:gd name="connsiteX1765" fmla="*/ 6804044 w 6911664"/>
                <a:gd name="connsiteY1765" fmla="*/ 723225 h 5341552"/>
                <a:gd name="connsiteX1766" fmla="*/ 6829063 w 6911664"/>
                <a:gd name="connsiteY1766" fmla="*/ 731512 h 5341552"/>
                <a:gd name="connsiteX1767" fmla="*/ 6842612 w 6911664"/>
                <a:gd name="connsiteY1767" fmla="*/ 742358 h 5341552"/>
                <a:gd name="connsiteX1768" fmla="*/ 6855056 w 6911664"/>
                <a:gd name="connsiteY1768" fmla="*/ 764095 h 5341552"/>
                <a:gd name="connsiteX1769" fmla="*/ 6859134 w 6911664"/>
                <a:gd name="connsiteY1769" fmla="*/ 777967 h 5341552"/>
                <a:gd name="connsiteX1770" fmla="*/ 6861065 w 6911664"/>
                <a:gd name="connsiteY1770" fmla="*/ 860901 h 5341552"/>
                <a:gd name="connsiteX1771" fmla="*/ 6859898 w 6911664"/>
                <a:gd name="connsiteY1771" fmla="*/ 913855 h 5341552"/>
                <a:gd name="connsiteX1772" fmla="*/ 6862521 w 6911664"/>
                <a:gd name="connsiteY1772" fmla="*/ 972777 h 5341552"/>
                <a:gd name="connsiteX1773" fmla="*/ 6865424 w 6911664"/>
                <a:gd name="connsiteY1773" fmla="*/ 996602 h 5341552"/>
                <a:gd name="connsiteX1774" fmla="*/ 6879383 w 6911664"/>
                <a:gd name="connsiteY1774" fmla="*/ 1042823 h 5341552"/>
                <a:gd name="connsiteX1775" fmla="*/ 6888646 w 6911664"/>
                <a:gd name="connsiteY1775" fmla="*/ 1059048 h 5341552"/>
                <a:gd name="connsiteX1776" fmla="*/ 6903858 w 6911664"/>
                <a:gd name="connsiteY1776" fmla="*/ 1079105 h 5341552"/>
                <a:gd name="connsiteX1777" fmla="*/ 6911664 w 6911664"/>
                <a:gd name="connsiteY1777" fmla="*/ 1086339 h 5341552"/>
                <a:gd name="connsiteX1778" fmla="*/ 6864319 w 6911664"/>
                <a:gd name="connsiteY1778" fmla="*/ 1144114 h 5341552"/>
                <a:gd name="connsiteX1779" fmla="*/ 6849386 w 6911664"/>
                <a:gd name="connsiteY1779" fmla="*/ 1158269 h 5341552"/>
                <a:gd name="connsiteX1780" fmla="*/ 6830241 w 6911664"/>
                <a:gd name="connsiteY1780" fmla="*/ 1180403 h 5341552"/>
                <a:gd name="connsiteX1781" fmla="*/ 6787048 w 6911664"/>
                <a:gd name="connsiteY1781" fmla="*/ 1249425 h 5341552"/>
                <a:gd name="connsiteX1782" fmla="*/ 6757803 w 6911664"/>
                <a:gd name="connsiteY1782" fmla="*/ 1292534 h 5341552"/>
                <a:gd name="connsiteX1783" fmla="*/ 6717717 w 6911664"/>
                <a:gd name="connsiteY1783" fmla="*/ 1325275 h 5341552"/>
                <a:gd name="connsiteX1784" fmla="*/ 6687512 w 6911664"/>
                <a:gd name="connsiteY1784" fmla="*/ 1316861 h 5341552"/>
                <a:gd name="connsiteX1785" fmla="*/ 6687512 w 6911664"/>
                <a:gd name="connsiteY1785" fmla="*/ 1316862 h 5341552"/>
                <a:gd name="connsiteX1786" fmla="*/ 6717716 w 6911664"/>
                <a:gd name="connsiteY1786" fmla="*/ 1325275 h 5341552"/>
                <a:gd name="connsiteX1787" fmla="*/ 6681224 w 6911664"/>
                <a:gd name="connsiteY1787" fmla="*/ 1354071 h 5341552"/>
                <a:gd name="connsiteX1788" fmla="*/ 6678941 w 6911664"/>
                <a:gd name="connsiteY1788" fmla="*/ 1363758 h 5341552"/>
                <a:gd name="connsiteX1789" fmla="*/ 6628621 w 6911664"/>
                <a:gd name="connsiteY1789" fmla="*/ 1468016 h 5341552"/>
                <a:gd name="connsiteX1790" fmla="*/ 6594205 w 6911664"/>
                <a:gd name="connsiteY1790" fmla="*/ 1551672 h 5341552"/>
                <a:gd name="connsiteX1791" fmla="*/ 6583764 w 6911664"/>
                <a:gd name="connsiteY1791" fmla="*/ 1603776 h 5341552"/>
                <a:gd name="connsiteX1792" fmla="*/ 6580862 w 6911664"/>
                <a:gd name="connsiteY1792" fmla="*/ 1607770 h 5341552"/>
                <a:gd name="connsiteX1793" fmla="*/ 6562750 w 6911664"/>
                <a:gd name="connsiteY1793" fmla="*/ 1611970 h 5341552"/>
                <a:gd name="connsiteX1794" fmla="*/ 6538155 w 6911664"/>
                <a:gd name="connsiteY1794" fmla="*/ 1627375 h 5341552"/>
                <a:gd name="connsiteX1795" fmla="*/ 6530469 w 6911664"/>
                <a:gd name="connsiteY1795" fmla="*/ 1629233 h 5341552"/>
                <a:gd name="connsiteX1796" fmla="*/ 6516169 w 6911664"/>
                <a:gd name="connsiteY1796" fmla="*/ 1625396 h 5341552"/>
                <a:gd name="connsiteX1797" fmla="*/ 6510160 w 6911664"/>
                <a:gd name="connsiteY1797" fmla="*/ 1613256 h 5341552"/>
                <a:gd name="connsiteX1798" fmla="*/ 6465025 w 6911664"/>
                <a:gd name="connsiteY1798" fmla="*/ 1609737 h 5341552"/>
                <a:gd name="connsiteX1799" fmla="*/ 6450711 w 6911664"/>
                <a:gd name="connsiteY1799" fmla="*/ 1622787 h 5341552"/>
                <a:gd name="connsiteX1800" fmla="*/ 6440210 w 6911664"/>
                <a:gd name="connsiteY1800" fmla="*/ 1621888 h 5341552"/>
                <a:gd name="connsiteX1801" fmla="*/ 6435367 w 6911664"/>
                <a:gd name="connsiteY1801" fmla="*/ 1609154 h 5341552"/>
                <a:gd name="connsiteX1802" fmla="*/ 6414364 w 6911664"/>
                <a:gd name="connsiteY1802" fmla="*/ 1592959 h 5341552"/>
                <a:gd name="connsiteX1803" fmla="*/ 6383808 w 6911664"/>
                <a:gd name="connsiteY1803" fmla="*/ 1589439 h 5341552"/>
                <a:gd name="connsiteX1804" fmla="*/ 6364518 w 6911664"/>
                <a:gd name="connsiteY1804" fmla="*/ 1585929 h 5341552"/>
                <a:gd name="connsiteX1805" fmla="*/ 6351734 w 6911664"/>
                <a:gd name="connsiteY1805" fmla="*/ 1585664 h 5341552"/>
                <a:gd name="connsiteX1806" fmla="*/ 6338672 w 6911664"/>
                <a:gd name="connsiteY1806" fmla="*/ 1592741 h 5341552"/>
                <a:gd name="connsiteX1807" fmla="*/ 6320086 w 6911664"/>
                <a:gd name="connsiteY1807" fmla="*/ 1593919 h 5341552"/>
                <a:gd name="connsiteX1808" fmla="*/ 6297068 w 6911664"/>
                <a:gd name="connsiteY1808" fmla="*/ 1585602 h 5341552"/>
                <a:gd name="connsiteX1809" fmla="*/ 6284213 w 6911664"/>
                <a:gd name="connsiteY1809" fmla="*/ 1576923 h 5341552"/>
                <a:gd name="connsiteX1810" fmla="*/ 6273419 w 6911664"/>
                <a:gd name="connsiteY1810" fmla="*/ 1553115 h 5341552"/>
                <a:gd name="connsiteX1811" fmla="*/ 6260782 w 6911664"/>
                <a:gd name="connsiteY1811" fmla="*/ 1540442 h 5341552"/>
                <a:gd name="connsiteX1812" fmla="*/ 6251447 w 6911664"/>
                <a:gd name="connsiteY1812" fmla="*/ 1536716 h 5341552"/>
                <a:gd name="connsiteX1813" fmla="*/ 6220005 w 6911664"/>
                <a:gd name="connsiteY1813" fmla="*/ 1528726 h 5341552"/>
                <a:gd name="connsiteX1814" fmla="*/ 6218962 w 6911664"/>
                <a:gd name="connsiteY1814" fmla="*/ 1535647 h 5341552"/>
                <a:gd name="connsiteX1815" fmla="*/ 6210668 w 6911664"/>
                <a:gd name="connsiteY1815" fmla="*/ 1536764 h 5341552"/>
                <a:gd name="connsiteX1816" fmla="*/ 6205826 w 6911664"/>
                <a:gd name="connsiteY1816" fmla="*/ 1542468 h 5341552"/>
                <a:gd name="connsiteX1817" fmla="*/ 6193867 w 6911664"/>
                <a:gd name="connsiteY1817" fmla="*/ 1537989 h 5341552"/>
                <a:gd name="connsiteX1818" fmla="*/ 6161793 w 6911664"/>
                <a:gd name="connsiteY1818" fmla="*/ 1540333 h 5341552"/>
                <a:gd name="connsiteX1819" fmla="*/ 6153781 w 6911664"/>
                <a:gd name="connsiteY1819" fmla="*/ 1544910 h 5341552"/>
                <a:gd name="connsiteX1820" fmla="*/ 6152750 w 6911664"/>
                <a:gd name="connsiteY1820" fmla="*/ 1552958 h 5341552"/>
                <a:gd name="connsiteX1821" fmla="*/ 6157788 w 6911664"/>
                <a:gd name="connsiteY1821" fmla="*/ 1554123 h 5341552"/>
                <a:gd name="connsiteX1822" fmla="*/ 6158759 w 6911664"/>
                <a:gd name="connsiteY1822" fmla="*/ 1579265 h 5341552"/>
                <a:gd name="connsiteX1823" fmla="*/ 6152265 w 6911664"/>
                <a:gd name="connsiteY1823" fmla="*/ 1579058 h 5341552"/>
                <a:gd name="connsiteX1824" fmla="*/ 6153016 w 6911664"/>
                <a:gd name="connsiteY1824" fmla="*/ 1596419 h 5341552"/>
                <a:gd name="connsiteX1825" fmla="*/ 6159304 w 6911664"/>
                <a:gd name="connsiteY1825" fmla="*/ 1601482 h 5341552"/>
                <a:gd name="connsiteX1826" fmla="*/ 6147772 w 6911664"/>
                <a:gd name="connsiteY1826" fmla="*/ 1603351 h 5341552"/>
                <a:gd name="connsiteX1827" fmla="*/ 6147772 w 6911664"/>
                <a:gd name="connsiteY1827" fmla="*/ 1610320 h 5341552"/>
                <a:gd name="connsiteX1828" fmla="*/ 6127656 w 6911664"/>
                <a:gd name="connsiteY1828" fmla="*/ 1609530 h 5341552"/>
                <a:gd name="connsiteX1829" fmla="*/ 6121781 w 6911664"/>
                <a:gd name="connsiteY1829" fmla="*/ 1618525 h 5341552"/>
                <a:gd name="connsiteX1830" fmla="*/ 6121089 w 6911664"/>
                <a:gd name="connsiteY1830" fmla="*/ 1631636 h 5341552"/>
                <a:gd name="connsiteX1831" fmla="*/ 6114035 w 6911664"/>
                <a:gd name="connsiteY1831" fmla="*/ 1639735 h 5341552"/>
                <a:gd name="connsiteX1832" fmla="*/ 6111972 w 6911664"/>
                <a:gd name="connsiteY1832" fmla="*/ 1671226 h 5341552"/>
                <a:gd name="connsiteX1833" fmla="*/ 6087424 w 6911664"/>
                <a:gd name="connsiteY1833" fmla="*/ 1677659 h 5341552"/>
                <a:gd name="connsiteX1834" fmla="*/ 6061579 w 6911664"/>
                <a:gd name="connsiteY1834" fmla="*/ 1682892 h 5341552"/>
                <a:gd name="connsiteX1835" fmla="*/ 6045336 w 6911664"/>
                <a:gd name="connsiteY1835" fmla="*/ 1680014 h 5341552"/>
                <a:gd name="connsiteX1836" fmla="*/ 6042094 w 6911664"/>
                <a:gd name="connsiteY1836" fmla="*/ 1669574 h 5341552"/>
                <a:gd name="connsiteX1837" fmla="*/ 6045688 w 6911664"/>
                <a:gd name="connsiteY1837" fmla="*/ 1650491 h 5341552"/>
                <a:gd name="connsiteX1838" fmla="*/ 6051345 w 6911664"/>
                <a:gd name="connsiteY1838" fmla="*/ 1637014 h 5341552"/>
                <a:gd name="connsiteX1839" fmla="*/ 6040079 w 6911664"/>
                <a:gd name="connsiteY1839" fmla="*/ 1627048 h 5341552"/>
                <a:gd name="connsiteX1840" fmla="*/ 6042847 w 6911664"/>
                <a:gd name="connsiteY1840" fmla="*/ 1610695 h 5341552"/>
                <a:gd name="connsiteX1841" fmla="*/ 6039326 w 6911664"/>
                <a:gd name="connsiteY1841" fmla="*/ 1610806 h 5341552"/>
                <a:gd name="connsiteX1842" fmla="*/ 6038561 w 6911664"/>
                <a:gd name="connsiteY1842" fmla="*/ 1621827 h 5341552"/>
                <a:gd name="connsiteX1843" fmla="*/ 6031921 w 6911664"/>
                <a:gd name="connsiteY1843" fmla="*/ 1603776 h 5341552"/>
                <a:gd name="connsiteX1844" fmla="*/ 6027648 w 6911664"/>
                <a:gd name="connsiteY1844" fmla="*/ 1620602 h 5341552"/>
                <a:gd name="connsiteX1845" fmla="*/ 6017621 w 6911664"/>
                <a:gd name="connsiteY1845" fmla="*/ 1622410 h 5341552"/>
                <a:gd name="connsiteX1846" fmla="*/ 6016856 w 6911664"/>
                <a:gd name="connsiteY1846" fmla="*/ 1618258 h 5341552"/>
                <a:gd name="connsiteX1847" fmla="*/ 6007181 w 6911664"/>
                <a:gd name="connsiteY1847" fmla="*/ 1616669 h 5341552"/>
                <a:gd name="connsiteX1848" fmla="*/ 6006695 w 6911664"/>
                <a:gd name="connsiteY1848" fmla="*/ 1629876 h 5341552"/>
                <a:gd name="connsiteX1849" fmla="*/ 6008563 w 6911664"/>
                <a:gd name="connsiteY1849" fmla="*/ 1682200 h 5341552"/>
                <a:gd name="connsiteX1850" fmla="*/ 6002482 w 6911664"/>
                <a:gd name="connsiteY1850" fmla="*/ 1694764 h 5341552"/>
                <a:gd name="connsiteX1851" fmla="*/ 5989906 w 6911664"/>
                <a:gd name="connsiteY1851" fmla="*/ 1694401 h 5341552"/>
                <a:gd name="connsiteX1852" fmla="*/ 5991701 w 6911664"/>
                <a:gd name="connsiteY1852" fmla="*/ 1668712 h 5341552"/>
                <a:gd name="connsiteX1853" fmla="*/ 5987830 w 6911664"/>
                <a:gd name="connsiteY1853" fmla="*/ 1664074 h 5341552"/>
                <a:gd name="connsiteX1854" fmla="*/ 5972617 w 6911664"/>
                <a:gd name="connsiteY1854" fmla="*/ 1667752 h 5341552"/>
                <a:gd name="connsiteX1855" fmla="*/ 5968065 w 6911664"/>
                <a:gd name="connsiteY1855" fmla="*/ 1662000 h 5341552"/>
                <a:gd name="connsiteX1856" fmla="*/ 5969170 w 6911664"/>
                <a:gd name="connsiteY1856" fmla="*/ 1641228 h 5341552"/>
                <a:gd name="connsiteX1857" fmla="*/ 5954104 w 6911664"/>
                <a:gd name="connsiteY1857" fmla="*/ 1629987 h 5341552"/>
                <a:gd name="connsiteX1858" fmla="*/ 5947877 w 6911664"/>
                <a:gd name="connsiteY1858" fmla="*/ 1617361 h 5341552"/>
                <a:gd name="connsiteX1859" fmla="*/ 5940071 w 6911664"/>
                <a:gd name="connsiteY1859" fmla="*/ 1590883 h 5341552"/>
                <a:gd name="connsiteX1860" fmla="*/ 5931221 w 6911664"/>
                <a:gd name="connsiteY1860" fmla="*/ 1586512 h 5341552"/>
                <a:gd name="connsiteX1861" fmla="*/ 5923062 w 6911664"/>
                <a:gd name="connsiteY1861" fmla="*/ 1594075 h 5341552"/>
                <a:gd name="connsiteX1862" fmla="*/ 5915050 w 6911664"/>
                <a:gd name="connsiteY1862" fmla="*/ 1595521 h 5341552"/>
                <a:gd name="connsiteX1863" fmla="*/ 5897495 w 6911664"/>
                <a:gd name="connsiteY1863" fmla="*/ 1593492 h 5341552"/>
                <a:gd name="connsiteX1864" fmla="*/ 5877999 w 6911664"/>
                <a:gd name="connsiteY1864" fmla="*/ 1599782 h 5341552"/>
                <a:gd name="connsiteX1865" fmla="*/ 5864658 w 6911664"/>
                <a:gd name="connsiteY1865" fmla="*/ 1606810 h 5341552"/>
                <a:gd name="connsiteX1866" fmla="*/ 5855600 w 6911664"/>
                <a:gd name="connsiteY1866" fmla="*/ 1623211 h 5341552"/>
                <a:gd name="connsiteX1867" fmla="*/ 5844894 w 6911664"/>
                <a:gd name="connsiteY1867" fmla="*/ 1610429 h 5341552"/>
                <a:gd name="connsiteX1868" fmla="*/ 5836045 w 6911664"/>
                <a:gd name="connsiteY1868" fmla="*/ 1612140 h 5341552"/>
                <a:gd name="connsiteX1869" fmla="*/ 5836117 w 6911664"/>
                <a:gd name="connsiteY1869" fmla="*/ 1627486 h 5341552"/>
                <a:gd name="connsiteX1870" fmla="*/ 5841640 w 6911664"/>
                <a:gd name="connsiteY1870" fmla="*/ 1637221 h 5341552"/>
                <a:gd name="connsiteX1871" fmla="*/ 5840061 w 6911664"/>
                <a:gd name="connsiteY1871" fmla="*/ 1645113 h 5341552"/>
                <a:gd name="connsiteX1872" fmla="*/ 5799963 w 6911664"/>
                <a:gd name="connsiteY1872" fmla="*/ 1645378 h 5341552"/>
                <a:gd name="connsiteX1873" fmla="*/ 5798520 w 6911664"/>
                <a:gd name="connsiteY1873" fmla="*/ 1659547 h 5341552"/>
                <a:gd name="connsiteX1874" fmla="*/ 5784485 w 6911664"/>
                <a:gd name="connsiteY1874" fmla="*/ 1674466 h 5341552"/>
                <a:gd name="connsiteX1875" fmla="*/ 5775915 w 6911664"/>
                <a:gd name="connsiteY1875" fmla="*/ 1695093 h 5341552"/>
                <a:gd name="connsiteX1876" fmla="*/ 5766167 w 6911664"/>
                <a:gd name="connsiteY1876" fmla="*/ 1710970 h 5341552"/>
                <a:gd name="connsiteX1877" fmla="*/ 5760984 w 6911664"/>
                <a:gd name="connsiteY1877" fmla="*/ 1712136 h 5341552"/>
                <a:gd name="connsiteX1878" fmla="*/ 5752207 w 6911664"/>
                <a:gd name="connsiteY1878" fmla="*/ 1704950 h 5341552"/>
                <a:gd name="connsiteX1879" fmla="*/ 5737140 w 6911664"/>
                <a:gd name="connsiteY1879" fmla="*/ 1707875 h 5341552"/>
                <a:gd name="connsiteX1880" fmla="*/ 5732856 w 6911664"/>
                <a:gd name="connsiteY1880" fmla="*/ 1683159 h 5341552"/>
                <a:gd name="connsiteX1881" fmla="*/ 5727464 w 6911664"/>
                <a:gd name="connsiteY1881" fmla="*/ 1667280 h 5341552"/>
                <a:gd name="connsiteX1882" fmla="*/ 5720339 w 6911664"/>
                <a:gd name="connsiteY1882" fmla="*/ 1663602 h 5341552"/>
                <a:gd name="connsiteX1883" fmla="*/ 5694627 w 6911664"/>
                <a:gd name="connsiteY1883" fmla="*/ 1680706 h 5341552"/>
                <a:gd name="connsiteX1884" fmla="*/ 5681564 w 6911664"/>
                <a:gd name="connsiteY1884" fmla="*/ 1694133 h 5341552"/>
                <a:gd name="connsiteX1885" fmla="*/ 5679840 w 6911664"/>
                <a:gd name="connsiteY1885" fmla="*/ 1705751 h 5341552"/>
                <a:gd name="connsiteX1886" fmla="*/ 5695671 w 6911664"/>
                <a:gd name="connsiteY1886" fmla="*/ 1705218 h 5341552"/>
                <a:gd name="connsiteX1887" fmla="*/ 5685642 w 6911664"/>
                <a:gd name="connsiteY1887" fmla="*/ 1737508 h 5341552"/>
                <a:gd name="connsiteX1888" fmla="*/ 5672034 w 6911664"/>
                <a:gd name="connsiteY1888" fmla="*/ 1748751 h 5341552"/>
                <a:gd name="connsiteX1889" fmla="*/ 5666293 w 6911664"/>
                <a:gd name="connsiteY1889" fmla="*/ 1762493 h 5341552"/>
                <a:gd name="connsiteX1890" fmla="*/ 5646529 w 6911664"/>
                <a:gd name="connsiteY1890" fmla="*/ 1782427 h 5341552"/>
                <a:gd name="connsiteX1891" fmla="*/ 5652331 w 6911664"/>
                <a:gd name="connsiteY1891" fmla="*/ 1804168 h 5341552"/>
                <a:gd name="connsiteX1892" fmla="*/ 5668707 w 6911664"/>
                <a:gd name="connsiteY1892" fmla="*/ 1815362 h 5341552"/>
                <a:gd name="connsiteX1893" fmla="*/ 5682681 w 6911664"/>
                <a:gd name="connsiteY1893" fmla="*/ 1818883 h 5341552"/>
                <a:gd name="connsiteX1894" fmla="*/ 5698365 w 6911664"/>
                <a:gd name="connsiteY1894" fmla="*/ 1809875 h 5341552"/>
                <a:gd name="connsiteX1895" fmla="*/ 5712327 w 6911664"/>
                <a:gd name="connsiteY1895" fmla="*/ 1785364 h 5341552"/>
                <a:gd name="connsiteX1896" fmla="*/ 5723518 w 6911664"/>
                <a:gd name="connsiteY1896" fmla="*/ 1781261 h 5341552"/>
                <a:gd name="connsiteX1897" fmla="*/ 5737759 w 6911664"/>
                <a:gd name="connsiteY1897" fmla="*/ 1797456 h 5341552"/>
                <a:gd name="connsiteX1898" fmla="*/ 5758628 w 6911664"/>
                <a:gd name="connsiteY1898" fmla="*/ 1817231 h 5341552"/>
                <a:gd name="connsiteX1899" fmla="*/ 5775708 w 6911664"/>
                <a:gd name="connsiteY1899" fmla="*/ 1820109 h 5341552"/>
                <a:gd name="connsiteX1900" fmla="*/ 5782761 w 6911664"/>
                <a:gd name="connsiteY1900" fmla="*/ 1826190 h 5341552"/>
                <a:gd name="connsiteX1901" fmla="*/ 5788493 w 6911664"/>
                <a:gd name="connsiteY1901" fmla="*/ 1844048 h 5341552"/>
                <a:gd name="connsiteX1902" fmla="*/ 5788844 w 6911664"/>
                <a:gd name="connsiteY1902" fmla="*/ 1880929 h 5341552"/>
                <a:gd name="connsiteX1903" fmla="*/ 5782968 w 6911664"/>
                <a:gd name="connsiteY1903" fmla="*/ 1906204 h 5341552"/>
                <a:gd name="connsiteX1904" fmla="*/ 5794027 w 6911664"/>
                <a:gd name="connsiteY1904" fmla="*/ 1917239 h 5341552"/>
                <a:gd name="connsiteX1905" fmla="*/ 5796991 w 6911664"/>
                <a:gd name="connsiteY1905" fmla="*/ 1924172 h 5341552"/>
                <a:gd name="connsiteX1906" fmla="*/ 5793821 w 6911664"/>
                <a:gd name="connsiteY1906" fmla="*/ 1966346 h 5341552"/>
                <a:gd name="connsiteX1907" fmla="*/ 5784692 w 6911664"/>
                <a:gd name="connsiteY1907" fmla="*/ 1975731 h 5341552"/>
                <a:gd name="connsiteX1908" fmla="*/ 5778052 w 6911664"/>
                <a:gd name="connsiteY1908" fmla="*/ 1988999 h 5341552"/>
                <a:gd name="connsiteX1909" fmla="*/ 5763544 w 6911664"/>
                <a:gd name="connsiteY1909" fmla="*/ 1998334 h 5341552"/>
                <a:gd name="connsiteX1910" fmla="*/ 5757317 w 6911664"/>
                <a:gd name="connsiteY1910" fmla="*/ 2007828 h 5341552"/>
                <a:gd name="connsiteX1911" fmla="*/ 5759053 w 6911664"/>
                <a:gd name="connsiteY1911" fmla="*/ 2022117 h 5341552"/>
                <a:gd name="connsiteX1912" fmla="*/ 5777360 w 6911664"/>
                <a:gd name="connsiteY1912" fmla="*/ 2049419 h 5341552"/>
                <a:gd name="connsiteX1913" fmla="*/ 5788213 w 6911664"/>
                <a:gd name="connsiteY1913" fmla="*/ 2053376 h 5341552"/>
                <a:gd name="connsiteX1914" fmla="*/ 5802453 w 6911664"/>
                <a:gd name="connsiteY1914" fmla="*/ 2050597 h 5341552"/>
                <a:gd name="connsiteX1915" fmla="*/ 5811581 w 6911664"/>
                <a:gd name="connsiteY1915" fmla="*/ 2061001 h 5341552"/>
                <a:gd name="connsiteX1916" fmla="*/ 5819315 w 6911664"/>
                <a:gd name="connsiteY1916" fmla="*/ 2104838 h 5341552"/>
                <a:gd name="connsiteX1917" fmla="*/ 5815030 w 6911664"/>
                <a:gd name="connsiteY1917" fmla="*/ 2113481 h 5341552"/>
                <a:gd name="connsiteX1918" fmla="*/ 5818005 w 6911664"/>
                <a:gd name="connsiteY1918" fmla="*/ 2119939 h 5341552"/>
                <a:gd name="connsiteX1919" fmla="*/ 5833835 w 6911664"/>
                <a:gd name="connsiteY1919" fmla="*/ 2127030 h 5341552"/>
                <a:gd name="connsiteX1920" fmla="*/ 5839710 w 6911664"/>
                <a:gd name="connsiteY1920" fmla="*/ 2133112 h 5341552"/>
                <a:gd name="connsiteX1921" fmla="*/ 5850211 w 6911664"/>
                <a:gd name="connsiteY1921" fmla="*/ 2151042 h 5341552"/>
                <a:gd name="connsiteX1922" fmla="*/ 5851316 w 6911664"/>
                <a:gd name="connsiteY1922" fmla="*/ 2178077 h 5341552"/>
                <a:gd name="connsiteX1923" fmla="*/ 5853878 w 6911664"/>
                <a:gd name="connsiteY1923" fmla="*/ 2185288 h 5341552"/>
                <a:gd name="connsiteX1924" fmla="*/ 5867499 w 6911664"/>
                <a:gd name="connsiteY1924" fmla="*/ 2205125 h 5341552"/>
                <a:gd name="connsiteX1925" fmla="*/ 5861684 w 6911664"/>
                <a:gd name="connsiteY1925" fmla="*/ 2226843 h 5341552"/>
                <a:gd name="connsiteX1926" fmla="*/ 5860579 w 6911664"/>
                <a:gd name="connsiteY1926" fmla="*/ 2240610 h 5341552"/>
                <a:gd name="connsiteX1927" fmla="*/ 5866939 w 6911664"/>
                <a:gd name="connsiteY1927" fmla="*/ 2252568 h 5341552"/>
                <a:gd name="connsiteX1928" fmla="*/ 5865836 w 6911664"/>
                <a:gd name="connsiteY1928" fmla="*/ 2263349 h 5341552"/>
                <a:gd name="connsiteX1929" fmla="*/ 5871711 w 6911664"/>
                <a:gd name="connsiteY1929" fmla="*/ 2279616 h 5341552"/>
                <a:gd name="connsiteX1930" fmla="*/ 5865836 w 6911664"/>
                <a:gd name="connsiteY1930" fmla="*/ 2295895 h 5341552"/>
                <a:gd name="connsiteX1931" fmla="*/ 5851110 w 6911664"/>
                <a:gd name="connsiteY1931" fmla="*/ 2299306 h 5341552"/>
                <a:gd name="connsiteX1932" fmla="*/ 5819873 w 6911664"/>
                <a:gd name="connsiteY1932" fmla="*/ 2298032 h 5341552"/>
                <a:gd name="connsiteX1933" fmla="*/ 5807152 w 6911664"/>
                <a:gd name="connsiteY1933" fmla="*/ 2336880 h 5341552"/>
                <a:gd name="connsiteX1934" fmla="*/ 5807844 w 6911664"/>
                <a:gd name="connsiteY1934" fmla="*/ 2349857 h 5341552"/>
                <a:gd name="connsiteX1935" fmla="*/ 5802598 w 6911664"/>
                <a:gd name="connsiteY1935" fmla="*/ 2366781 h 5341552"/>
                <a:gd name="connsiteX1936" fmla="*/ 5782688 w 6911664"/>
                <a:gd name="connsiteY1936" fmla="*/ 2382889 h 5341552"/>
                <a:gd name="connsiteX1937" fmla="*/ 5776401 w 6911664"/>
                <a:gd name="connsiteY1937" fmla="*/ 2392930 h 5341552"/>
                <a:gd name="connsiteX1938" fmla="*/ 5760571 w 6911664"/>
                <a:gd name="connsiteY1938" fmla="*/ 2404839 h 5341552"/>
                <a:gd name="connsiteX1939" fmla="*/ 5758009 w 6911664"/>
                <a:gd name="connsiteY1939" fmla="*/ 2434619 h 5341552"/>
                <a:gd name="connsiteX1940" fmla="*/ 5747787 w 6911664"/>
                <a:gd name="connsiteY1940" fmla="*/ 2440494 h 5341552"/>
                <a:gd name="connsiteX1941" fmla="*/ 5729116 w 6911664"/>
                <a:gd name="connsiteY1941" fmla="*/ 2472155 h 5341552"/>
                <a:gd name="connsiteX1942" fmla="*/ 5724151 w 6911664"/>
                <a:gd name="connsiteY1942" fmla="*/ 2477072 h 5341552"/>
                <a:gd name="connsiteX1943" fmla="*/ 5705272 w 6911664"/>
                <a:gd name="connsiteY1943" fmla="*/ 2470333 h 5341552"/>
                <a:gd name="connsiteX1944" fmla="*/ 5682742 w 6911664"/>
                <a:gd name="connsiteY1944" fmla="*/ 2457902 h 5341552"/>
                <a:gd name="connsiteX1945" fmla="*/ 5676379 w 6911664"/>
                <a:gd name="connsiteY1945" fmla="*/ 2457478 h 5341552"/>
                <a:gd name="connsiteX1946" fmla="*/ 5659590 w 6911664"/>
                <a:gd name="connsiteY1946" fmla="*/ 2445726 h 5341552"/>
                <a:gd name="connsiteX1947" fmla="*/ 5652671 w 6911664"/>
                <a:gd name="connsiteY1947" fmla="*/ 2459504 h 5341552"/>
                <a:gd name="connsiteX1948" fmla="*/ 5647634 w 6911664"/>
                <a:gd name="connsiteY1948" fmla="*/ 2480106 h 5341552"/>
                <a:gd name="connsiteX1949" fmla="*/ 5638709 w 6911664"/>
                <a:gd name="connsiteY1949" fmla="*/ 2498159 h 5341552"/>
                <a:gd name="connsiteX1950" fmla="*/ 5632773 w 6911664"/>
                <a:gd name="connsiteY1950" fmla="*/ 2502432 h 5341552"/>
                <a:gd name="connsiteX1951" fmla="*/ 5620329 w 6911664"/>
                <a:gd name="connsiteY1951" fmla="*/ 2503657 h 5341552"/>
                <a:gd name="connsiteX1952" fmla="*/ 5610243 w 6911664"/>
                <a:gd name="connsiteY1952" fmla="*/ 2508357 h 5341552"/>
                <a:gd name="connsiteX1953" fmla="*/ 5583764 w 6911664"/>
                <a:gd name="connsiteY1953" fmla="*/ 2489028 h 5341552"/>
                <a:gd name="connsiteX1954" fmla="*/ 5582248 w 6911664"/>
                <a:gd name="connsiteY1954" fmla="*/ 2464034 h 5341552"/>
                <a:gd name="connsiteX1955" fmla="*/ 5575121 w 6911664"/>
                <a:gd name="connsiteY1955" fmla="*/ 2449357 h 5341552"/>
                <a:gd name="connsiteX1956" fmla="*/ 5570630 w 6911664"/>
                <a:gd name="connsiteY1956" fmla="*/ 2433391 h 5341552"/>
                <a:gd name="connsiteX1957" fmla="*/ 5565239 w 6911664"/>
                <a:gd name="connsiteY1957" fmla="*/ 2424324 h 5341552"/>
                <a:gd name="connsiteX1958" fmla="*/ 5554533 w 6911664"/>
                <a:gd name="connsiteY1958" fmla="*/ 2414866 h 5341552"/>
                <a:gd name="connsiteX1959" fmla="*/ 5547479 w 6911664"/>
                <a:gd name="connsiteY1959" fmla="*/ 2422878 h 5341552"/>
                <a:gd name="connsiteX1960" fmla="*/ 5541470 w 6911664"/>
                <a:gd name="connsiteY1960" fmla="*/ 2441780 h 5341552"/>
                <a:gd name="connsiteX1961" fmla="*/ 5526950 w 6911664"/>
                <a:gd name="connsiteY1961" fmla="*/ 2445241 h 5341552"/>
                <a:gd name="connsiteX1962" fmla="*/ 5515198 w 6911664"/>
                <a:gd name="connsiteY1962" fmla="*/ 2432699 h 5341552"/>
                <a:gd name="connsiteX1963" fmla="*/ 5509675 w 6911664"/>
                <a:gd name="connsiteY1963" fmla="*/ 2430673 h 5341552"/>
                <a:gd name="connsiteX1964" fmla="*/ 5487144 w 6911664"/>
                <a:gd name="connsiteY1964" fmla="*/ 2430028 h 5341552"/>
                <a:gd name="connsiteX1965" fmla="*/ 5471106 w 6911664"/>
                <a:gd name="connsiteY1965" fmla="*/ 2426885 h 5341552"/>
                <a:gd name="connsiteX1966" fmla="*/ 5463774 w 6911664"/>
                <a:gd name="connsiteY1966" fmla="*/ 2420961 h 5341552"/>
                <a:gd name="connsiteX1967" fmla="*/ 5455070 w 6911664"/>
                <a:gd name="connsiteY1967" fmla="*/ 2420317 h 5341552"/>
                <a:gd name="connsiteX1968" fmla="*/ 5436338 w 6911664"/>
                <a:gd name="connsiteY1968" fmla="*/ 2430988 h 5341552"/>
                <a:gd name="connsiteX1969" fmla="*/ 5415045 w 6911664"/>
                <a:gd name="connsiteY1969" fmla="*/ 2453144 h 5341552"/>
                <a:gd name="connsiteX1970" fmla="*/ 5399360 w 6911664"/>
                <a:gd name="connsiteY1970" fmla="*/ 2460573 h 5341552"/>
                <a:gd name="connsiteX1971" fmla="*/ 5395208 w 6911664"/>
                <a:gd name="connsiteY1971" fmla="*/ 2469861 h 5341552"/>
                <a:gd name="connsiteX1972" fmla="*/ 5407931 w 6911664"/>
                <a:gd name="connsiteY1972" fmla="*/ 2490789 h 5341552"/>
                <a:gd name="connsiteX1973" fmla="*/ 5403159 w 6911664"/>
                <a:gd name="connsiteY1973" fmla="*/ 2500562 h 5341552"/>
                <a:gd name="connsiteX1974" fmla="*/ 5387123 w 6911664"/>
                <a:gd name="connsiteY1974" fmla="*/ 2516793 h 5341552"/>
                <a:gd name="connsiteX1975" fmla="*/ 5365355 w 6911664"/>
                <a:gd name="connsiteY1975" fmla="*/ 2557268 h 5341552"/>
                <a:gd name="connsiteX1976" fmla="*/ 5356712 w 6911664"/>
                <a:gd name="connsiteY1976" fmla="*/ 2565752 h 5341552"/>
                <a:gd name="connsiteX1977" fmla="*/ 5350631 w 6911664"/>
                <a:gd name="connsiteY1977" fmla="*/ 2566615 h 5341552"/>
                <a:gd name="connsiteX1978" fmla="*/ 5337640 w 6911664"/>
                <a:gd name="connsiteY1978" fmla="*/ 2555507 h 5341552"/>
                <a:gd name="connsiteX1979" fmla="*/ 5323680 w 6911664"/>
                <a:gd name="connsiteY1979" fmla="*/ 2548829 h 5341552"/>
                <a:gd name="connsiteX1980" fmla="*/ 5324992 w 6911664"/>
                <a:gd name="connsiteY1980" fmla="*/ 2531420 h 5341552"/>
                <a:gd name="connsiteX1981" fmla="*/ 5315450 w 6911664"/>
                <a:gd name="connsiteY1981" fmla="*/ 2521114 h 5341552"/>
                <a:gd name="connsiteX1982" fmla="*/ 5296026 w 6911664"/>
                <a:gd name="connsiteY1982" fmla="*/ 2517109 h 5341552"/>
                <a:gd name="connsiteX1983" fmla="*/ 5278470 w 6911664"/>
                <a:gd name="connsiteY1983" fmla="*/ 2548623 h 5341552"/>
                <a:gd name="connsiteX1984" fmla="*/ 5276881 w 6911664"/>
                <a:gd name="connsiteY1984" fmla="*/ 2559998 h 5341552"/>
                <a:gd name="connsiteX1985" fmla="*/ 5263260 w 6911664"/>
                <a:gd name="connsiteY1985" fmla="*/ 2560424 h 5341552"/>
                <a:gd name="connsiteX1986" fmla="*/ 5253657 w 6911664"/>
                <a:gd name="connsiteY1986" fmla="*/ 2552727 h 5341552"/>
                <a:gd name="connsiteX1987" fmla="*/ 5248680 w 6911664"/>
                <a:gd name="connsiteY1987" fmla="*/ 2564479 h 5341552"/>
                <a:gd name="connsiteX1988" fmla="*/ 5247029 w 6911664"/>
                <a:gd name="connsiteY1988" fmla="*/ 2586694 h 5341552"/>
                <a:gd name="connsiteX1989" fmla="*/ 5248268 w 6911664"/>
                <a:gd name="connsiteY1989" fmla="*/ 2602719 h 5341552"/>
                <a:gd name="connsiteX1990" fmla="*/ 5244880 w 6911664"/>
                <a:gd name="connsiteY1990" fmla="*/ 2616497 h 5341552"/>
                <a:gd name="connsiteX1991" fmla="*/ 5249373 w 6911664"/>
                <a:gd name="connsiteY1991" fmla="*/ 2632195 h 5341552"/>
                <a:gd name="connsiteX1992" fmla="*/ 5244188 w 6911664"/>
                <a:gd name="connsiteY1992" fmla="*/ 2656656 h 5341552"/>
                <a:gd name="connsiteX1993" fmla="*/ 5233334 w 6911664"/>
                <a:gd name="connsiteY1993" fmla="*/ 2684444 h 5341552"/>
                <a:gd name="connsiteX1994" fmla="*/ 5222967 w 6911664"/>
                <a:gd name="connsiteY1994" fmla="*/ 2699607 h 5341552"/>
                <a:gd name="connsiteX1995" fmla="*/ 5209978 w 6911664"/>
                <a:gd name="connsiteY1995" fmla="*/ 2714624 h 5341552"/>
                <a:gd name="connsiteX1996" fmla="*/ 5201334 w 6911664"/>
                <a:gd name="connsiteY1996" fmla="*/ 2728136 h 5341552"/>
                <a:gd name="connsiteX1997" fmla="*/ 5194221 w 6911664"/>
                <a:gd name="connsiteY1997" fmla="*/ 2743737 h 5341552"/>
                <a:gd name="connsiteX1998" fmla="*/ 5167463 w 6911664"/>
                <a:gd name="connsiteY1998" fmla="*/ 2766778 h 5341552"/>
                <a:gd name="connsiteX1999" fmla="*/ 5156623 w 6911664"/>
                <a:gd name="connsiteY1999" fmla="*/ 2769278 h 5341552"/>
                <a:gd name="connsiteX2000" fmla="*/ 5138849 w 6911664"/>
                <a:gd name="connsiteY2000" fmla="*/ 2788884 h 5341552"/>
                <a:gd name="connsiteX2001" fmla="*/ 5132077 w 6911664"/>
                <a:gd name="connsiteY2001" fmla="*/ 2793533 h 5341552"/>
                <a:gd name="connsiteX2002" fmla="*/ 5109072 w 6911664"/>
                <a:gd name="connsiteY2002" fmla="*/ 2844193 h 5341552"/>
                <a:gd name="connsiteX2003" fmla="*/ 5106438 w 6911664"/>
                <a:gd name="connsiteY2003" fmla="*/ 2854463 h 5341552"/>
                <a:gd name="connsiteX2004" fmla="*/ 5111137 w 6911664"/>
                <a:gd name="connsiteY2004" fmla="*/ 2878829 h 5341552"/>
                <a:gd name="connsiteX2005" fmla="*/ 5099458 w 6911664"/>
                <a:gd name="connsiteY2005" fmla="*/ 2898021 h 5341552"/>
                <a:gd name="connsiteX2006" fmla="*/ 5091094 w 6911664"/>
                <a:gd name="connsiteY2006" fmla="*/ 2907429 h 5341552"/>
                <a:gd name="connsiteX2007" fmla="*/ 5079621 w 6911664"/>
                <a:gd name="connsiteY2007" fmla="*/ 2907102 h 5341552"/>
                <a:gd name="connsiteX2008" fmla="*/ 5060549 w 6911664"/>
                <a:gd name="connsiteY2008" fmla="*/ 2890483 h 5341552"/>
                <a:gd name="connsiteX2009" fmla="*/ 5046164 w 6911664"/>
                <a:gd name="connsiteY2009" fmla="*/ 2868947 h 5341552"/>
                <a:gd name="connsiteX2010" fmla="*/ 5036900 w 6911664"/>
                <a:gd name="connsiteY2010" fmla="*/ 2862634 h 5341552"/>
                <a:gd name="connsiteX2011" fmla="*/ 5028402 w 6911664"/>
                <a:gd name="connsiteY2011" fmla="*/ 2865790 h 5341552"/>
                <a:gd name="connsiteX2012" fmla="*/ 5003310 w 6911664"/>
                <a:gd name="connsiteY2012" fmla="*/ 2886319 h 5341552"/>
                <a:gd name="connsiteX2013" fmla="*/ 4992602 w 6911664"/>
                <a:gd name="connsiteY2013" fmla="*/ 2887921 h 5341552"/>
                <a:gd name="connsiteX2014" fmla="*/ 4970484 w 6911664"/>
                <a:gd name="connsiteY2014" fmla="*/ 2880431 h 5341552"/>
                <a:gd name="connsiteX2015" fmla="*/ 4956522 w 6911664"/>
                <a:gd name="connsiteY2015" fmla="*/ 2879047 h 5341552"/>
                <a:gd name="connsiteX2016" fmla="*/ 4924242 w 6911664"/>
                <a:gd name="connsiteY2016" fmla="*/ 2883272 h 5341552"/>
                <a:gd name="connsiteX2017" fmla="*/ 4917334 w 6911664"/>
                <a:gd name="connsiteY2017" fmla="*/ 2907429 h 5341552"/>
                <a:gd name="connsiteX2018" fmla="*/ 4902744 w 6911664"/>
                <a:gd name="connsiteY2018" fmla="*/ 2932013 h 5341552"/>
                <a:gd name="connsiteX2019" fmla="*/ 4899780 w 6911664"/>
                <a:gd name="connsiteY2019" fmla="*/ 2947407 h 5341552"/>
                <a:gd name="connsiteX2020" fmla="*/ 4906336 w 6911664"/>
                <a:gd name="connsiteY2020" fmla="*/ 2956656 h 5341552"/>
                <a:gd name="connsiteX2021" fmla="*/ 4913184 w 6911664"/>
                <a:gd name="connsiteY2021" fmla="*/ 2973447 h 5341552"/>
                <a:gd name="connsiteX2022" fmla="*/ 4917747 w 6911664"/>
                <a:gd name="connsiteY2022" fmla="*/ 2997131 h 5341552"/>
                <a:gd name="connsiteX2023" fmla="*/ 4918925 w 6911664"/>
                <a:gd name="connsiteY2023" fmla="*/ 3015038 h 5341552"/>
                <a:gd name="connsiteX2024" fmla="*/ 4915598 w 6911664"/>
                <a:gd name="connsiteY2024" fmla="*/ 3021351 h 5341552"/>
                <a:gd name="connsiteX2025" fmla="*/ 4899841 w 6911664"/>
                <a:gd name="connsiteY2025" fmla="*/ 3038613 h 5341552"/>
                <a:gd name="connsiteX2026" fmla="*/ 4899016 w 6911664"/>
                <a:gd name="connsiteY2026" fmla="*/ 3051930 h 5341552"/>
                <a:gd name="connsiteX2027" fmla="*/ 4899780 w 6911664"/>
                <a:gd name="connsiteY2027" fmla="*/ 3085935 h 5341552"/>
                <a:gd name="connsiteX2028" fmla="*/ 4894863 w 6911664"/>
                <a:gd name="connsiteY2028" fmla="*/ 3092198 h 5341552"/>
                <a:gd name="connsiteX2029" fmla="*/ 4886646 w 6911664"/>
                <a:gd name="connsiteY2029" fmla="*/ 3090755 h 5341552"/>
                <a:gd name="connsiteX2030" fmla="*/ 4875587 w 6911664"/>
                <a:gd name="connsiteY2030" fmla="*/ 3099519 h 5341552"/>
                <a:gd name="connsiteX2031" fmla="*/ 4871434 w 6911664"/>
                <a:gd name="connsiteY2031" fmla="*/ 3108030 h 5341552"/>
                <a:gd name="connsiteX2032" fmla="*/ 4856721 w 6911664"/>
                <a:gd name="connsiteY2032" fmla="*/ 3110433 h 5341552"/>
                <a:gd name="connsiteX2033" fmla="*/ 4845868 w 6911664"/>
                <a:gd name="connsiteY2033" fmla="*/ 3121019 h 5341552"/>
                <a:gd name="connsiteX2034" fmla="*/ 4845030 w 6911664"/>
                <a:gd name="connsiteY2034" fmla="*/ 3137225 h 5341552"/>
                <a:gd name="connsiteX2035" fmla="*/ 4838534 w 6911664"/>
                <a:gd name="connsiteY2035" fmla="*/ 3137978 h 5341552"/>
                <a:gd name="connsiteX2036" fmla="*/ 4822437 w 6911664"/>
                <a:gd name="connsiteY2036" fmla="*/ 3145736 h 5341552"/>
                <a:gd name="connsiteX2037" fmla="*/ 4812689 w 6911664"/>
                <a:gd name="connsiteY2037" fmla="*/ 3146585 h 5341552"/>
                <a:gd name="connsiteX2038" fmla="*/ 4789053 w 6911664"/>
                <a:gd name="connsiteY2038" fmla="*/ 3153383 h 5341552"/>
                <a:gd name="connsiteX2039" fmla="*/ 4777095 w 6911664"/>
                <a:gd name="connsiteY2039" fmla="*/ 3146585 h 5341552"/>
                <a:gd name="connsiteX2040" fmla="*/ 4774254 w 6911664"/>
                <a:gd name="connsiteY2040" fmla="*/ 3139533 h 5341552"/>
                <a:gd name="connsiteX2041" fmla="*/ 4757805 w 6911664"/>
                <a:gd name="connsiteY2041" fmla="*/ 3134713 h 5341552"/>
                <a:gd name="connsiteX2042" fmla="*/ 4753872 w 6911664"/>
                <a:gd name="connsiteY2042" fmla="*/ 3128241 h 5341552"/>
                <a:gd name="connsiteX2043" fmla="*/ 4750557 w 6911664"/>
                <a:gd name="connsiteY2043" fmla="*/ 3104011 h 5341552"/>
                <a:gd name="connsiteX2044" fmla="*/ 4745785 w 6911664"/>
                <a:gd name="connsiteY2044" fmla="*/ 3101765 h 5341552"/>
                <a:gd name="connsiteX2045" fmla="*/ 4734315 w 6911664"/>
                <a:gd name="connsiteY2045" fmla="*/ 3104388 h 5341552"/>
                <a:gd name="connsiteX2046" fmla="*/ 4721240 w 6911664"/>
                <a:gd name="connsiteY2046" fmla="*/ 3115616 h 5341552"/>
                <a:gd name="connsiteX2047" fmla="*/ 4716954 w 6911664"/>
                <a:gd name="connsiteY2047" fmla="*/ 3126907 h 5341552"/>
                <a:gd name="connsiteX2048" fmla="*/ 4702860 w 6911664"/>
                <a:gd name="connsiteY2048" fmla="*/ 3143477 h 5341552"/>
                <a:gd name="connsiteX2049" fmla="*/ 4696910 w 6911664"/>
                <a:gd name="connsiteY2049" fmla="*/ 3145675 h 5341552"/>
                <a:gd name="connsiteX2050" fmla="*/ 4660211 w 6911664"/>
                <a:gd name="connsiteY2050" fmla="*/ 3141668 h 5341552"/>
                <a:gd name="connsiteX2051" fmla="*/ 4651228 w 6911664"/>
                <a:gd name="connsiteY2051" fmla="*/ 3144280 h 5341552"/>
                <a:gd name="connsiteX2052" fmla="*/ 4636018 w 6911664"/>
                <a:gd name="connsiteY2052" fmla="*/ 3155253 h 5341552"/>
                <a:gd name="connsiteX2053" fmla="*/ 4629317 w 6911664"/>
                <a:gd name="connsiteY2053" fmla="*/ 3163436 h 5341552"/>
                <a:gd name="connsiteX2054" fmla="*/ 4617844 w 6911664"/>
                <a:gd name="connsiteY2054" fmla="*/ 3169324 h 5341552"/>
                <a:gd name="connsiteX2055" fmla="*/ 4600703 w 6911664"/>
                <a:gd name="connsiteY2055" fmla="*/ 3187182 h 5341552"/>
                <a:gd name="connsiteX2056" fmla="*/ 4594207 w 6911664"/>
                <a:gd name="connsiteY2056" fmla="*/ 3184026 h 5341552"/>
                <a:gd name="connsiteX2057" fmla="*/ 4592410 w 6911664"/>
                <a:gd name="connsiteY2057" fmla="*/ 3170016 h 5341552"/>
                <a:gd name="connsiteX2058" fmla="*/ 4589024 w 6911664"/>
                <a:gd name="connsiteY2058" fmla="*/ 3164237 h 5341552"/>
                <a:gd name="connsiteX2059" fmla="*/ 4569394 w 6911664"/>
                <a:gd name="connsiteY2059" fmla="*/ 3156528 h 5341552"/>
                <a:gd name="connsiteX2060" fmla="*/ 4561030 w 6911664"/>
                <a:gd name="connsiteY2060" fmla="*/ 3142895 h 5341552"/>
                <a:gd name="connsiteX2061" fmla="*/ 4544020 w 6911664"/>
                <a:gd name="connsiteY2061" fmla="*/ 3148078 h 5341552"/>
                <a:gd name="connsiteX2062" fmla="*/ 4534345 w 6911664"/>
                <a:gd name="connsiteY2062" fmla="*/ 3147763 h 5341552"/>
                <a:gd name="connsiteX2063" fmla="*/ 4511329 w 6911664"/>
                <a:gd name="connsiteY2063" fmla="*/ 3122355 h 5341552"/>
                <a:gd name="connsiteX2064" fmla="*/ 4500062 w 6911664"/>
                <a:gd name="connsiteY2064" fmla="*/ 3114767 h 5341552"/>
                <a:gd name="connsiteX2065" fmla="*/ 4494126 w 6911664"/>
                <a:gd name="connsiteY2065" fmla="*/ 3114282 h 5341552"/>
                <a:gd name="connsiteX2066" fmla="*/ 4474909 w 6911664"/>
                <a:gd name="connsiteY2066" fmla="*/ 3113590 h 5341552"/>
                <a:gd name="connsiteX2067" fmla="*/ 4457695 w 6911664"/>
                <a:gd name="connsiteY2067" fmla="*/ 3107592 h 5341552"/>
                <a:gd name="connsiteX2068" fmla="*/ 4442143 w 6911664"/>
                <a:gd name="connsiteY2068" fmla="*/ 3098718 h 5341552"/>
                <a:gd name="connsiteX2069" fmla="*/ 4435308 w 6911664"/>
                <a:gd name="connsiteY2069" fmla="*/ 3090705 h 5341552"/>
                <a:gd name="connsiteX2070" fmla="*/ 4423969 w 6911664"/>
                <a:gd name="connsiteY2070" fmla="*/ 3062675 h 5341552"/>
                <a:gd name="connsiteX2071" fmla="*/ 4414986 w 6911664"/>
                <a:gd name="connsiteY2071" fmla="*/ 3054068 h 5341552"/>
                <a:gd name="connsiteX2072" fmla="*/ 4407654 w 6911664"/>
                <a:gd name="connsiteY2072" fmla="*/ 3042085 h 5341552"/>
                <a:gd name="connsiteX2073" fmla="*/ 4405991 w 6911664"/>
                <a:gd name="connsiteY2073" fmla="*/ 3023863 h 5341552"/>
                <a:gd name="connsiteX2074" fmla="*/ 4405990 w 6911664"/>
                <a:gd name="connsiteY2074" fmla="*/ 3023866 h 5341552"/>
                <a:gd name="connsiteX2075" fmla="*/ 4407653 w 6911664"/>
                <a:gd name="connsiteY2075" fmla="*/ 3042087 h 5341552"/>
                <a:gd name="connsiteX2076" fmla="*/ 4414985 w 6911664"/>
                <a:gd name="connsiteY2076" fmla="*/ 3054068 h 5341552"/>
                <a:gd name="connsiteX2077" fmla="*/ 4423969 w 6911664"/>
                <a:gd name="connsiteY2077" fmla="*/ 3062677 h 5341552"/>
                <a:gd name="connsiteX2078" fmla="*/ 4435307 w 6911664"/>
                <a:gd name="connsiteY2078" fmla="*/ 3090708 h 5341552"/>
                <a:gd name="connsiteX2079" fmla="*/ 4442142 w 6911664"/>
                <a:gd name="connsiteY2079" fmla="*/ 3098720 h 5341552"/>
                <a:gd name="connsiteX2080" fmla="*/ 4457693 w 6911664"/>
                <a:gd name="connsiteY2080" fmla="*/ 3107595 h 5341552"/>
                <a:gd name="connsiteX2081" fmla="*/ 4474908 w 6911664"/>
                <a:gd name="connsiteY2081" fmla="*/ 3113592 h 5341552"/>
                <a:gd name="connsiteX2082" fmla="*/ 4494126 w 6911664"/>
                <a:gd name="connsiteY2082" fmla="*/ 3114282 h 5341552"/>
                <a:gd name="connsiteX2083" fmla="*/ 4493227 w 6911664"/>
                <a:gd name="connsiteY2083" fmla="*/ 3132687 h 5341552"/>
                <a:gd name="connsiteX2084" fmla="*/ 4489075 w 6911664"/>
                <a:gd name="connsiteY2084" fmla="*/ 3142471 h 5341552"/>
                <a:gd name="connsiteX2085" fmla="*/ 4489901 w 6911664"/>
                <a:gd name="connsiteY2085" fmla="*/ 3153592 h 5341552"/>
                <a:gd name="connsiteX2086" fmla="*/ 4495437 w 6911664"/>
                <a:gd name="connsiteY2086" fmla="*/ 3163971 h 5341552"/>
                <a:gd name="connsiteX2087" fmla="*/ 4505598 w 6911664"/>
                <a:gd name="connsiteY2087" fmla="*/ 3170443 h 5341552"/>
                <a:gd name="connsiteX2088" fmla="*/ 4523019 w 6911664"/>
                <a:gd name="connsiteY2088" fmla="*/ 3186381 h 5341552"/>
                <a:gd name="connsiteX2089" fmla="*/ 4517627 w 6911664"/>
                <a:gd name="connsiteY2089" fmla="*/ 3201993 h 5341552"/>
                <a:gd name="connsiteX2090" fmla="*/ 4525712 w 6911664"/>
                <a:gd name="connsiteY2090" fmla="*/ 3248538 h 5341552"/>
                <a:gd name="connsiteX2091" fmla="*/ 4538084 w 6911664"/>
                <a:gd name="connsiteY2091" fmla="*/ 3252229 h 5341552"/>
                <a:gd name="connsiteX2092" fmla="*/ 4554739 w 6911664"/>
                <a:gd name="connsiteY2092" fmla="*/ 3271919 h 5341552"/>
                <a:gd name="connsiteX2093" fmla="*/ 4557920 w 6911664"/>
                <a:gd name="connsiteY2093" fmla="*/ 3280369 h 5341552"/>
                <a:gd name="connsiteX2094" fmla="*/ 4554739 w 6911664"/>
                <a:gd name="connsiteY2094" fmla="*/ 3297656 h 5341552"/>
                <a:gd name="connsiteX2095" fmla="*/ 4555917 w 6911664"/>
                <a:gd name="connsiteY2095" fmla="*/ 3306591 h 5341552"/>
                <a:gd name="connsiteX2096" fmla="*/ 4566977 w 6911664"/>
                <a:gd name="connsiteY2096" fmla="*/ 3328577 h 5341552"/>
                <a:gd name="connsiteX2097" fmla="*/ 4563103 w 6911664"/>
                <a:gd name="connsiteY2097" fmla="*/ 3338057 h 5341552"/>
                <a:gd name="connsiteX2098" fmla="*/ 4578449 w 6911664"/>
                <a:gd name="connsiteY2098" fmla="*/ 3361171 h 5341552"/>
                <a:gd name="connsiteX2099" fmla="*/ 4587154 w 6911664"/>
                <a:gd name="connsiteY2099" fmla="*/ 3368176 h 5341552"/>
                <a:gd name="connsiteX2100" fmla="*/ 4604987 w 6911664"/>
                <a:gd name="connsiteY2100" fmla="*/ 3363903 h 5341552"/>
                <a:gd name="connsiteX2101" fmla="*/ 4613764 w 6911664"/>
                <a:gd name="connsiteY2101" fmla="*/ 3372303 h 5341552"/>
                <a:gd name="connsiteX2102" fmla="*/ 4619845 w 6911664"/>
                <a:gd name="connsiteY2102" fmla="*/ 3364972 h 5341552"/>
                <a:gd name="connsiteX2103" fmla="*/ 4609139 w 6911664"/>
                <a:gd name="connsiteY2103" fmla="*/ 3351970 h 5341552"/>
                <a:gd name="connsiteX2104" fmla="*/ 4609552 w 6911664"/>
                <a:gd name="connsiteY2104" fmla="*/ 3342015 h 5341552"/>
                <a:gd name="connsiteX2105" fmla="*/ 4619300 w 6911664"/>
                <a:gd name="connsiteY2105" fmla="*/ 3333347 h 5341552"/>
                <a:gd name="connsiteX2106" fmla="*/ 4631463 w 6911664"/>
                <a:gd name="connsiteY2106" fmla="*/ 3330506 h 5341552"/>
                <a:gd name="connsiteX2107" fmla="*/ 4642378 w 6911664"/>
                <a:gd name="connsiteY2107" fmla="*/ 3339174 h 5341552"/>
                <a:gd name="connsiteX2108" fmla="*/ 4652332 w 6911664"/>
                <a:gd name="connsiteY2108" fmla="*/ 3340461 h 5341552"/>
                <a:gd name="connsiteX2109" fmla="*/ 4661668 w 6911664"/>
                <a:gd name="connsiteY2109" fmla="*/ 3347574 h 5341552"/>
                <a:gd name="connsiteX2110" fmla="*/ 4670785 w 6911664"/>
                <a:gd name="connsiteY2110" fmla="*/ 3362192 h 5341552"/>
                <a:gd name="connsiteX2111" fmla="*/ 4690136 w 6911664"/>
                <a:gd name="connsiteY2111" fmla="*/ 3365616 h 5341552"/>
                <a:gd name="connsiteX2112" fmla="*/ 4696497 w 6911664"/>
                <a:gd name="connsiteY2112" fmla="*/ 3371223 h 5341552"/>
                <a:gd name="connsiteX2113" fmla="*/ 4717645 w 6911664"/>
                <a:gd name="connsiteY2113" fmla="*/ 3379260 h 5341552"/>
                <a:gd name="connsiteX2114" fmla="*/ 4735199 w 6911664"/>
                <a:gd name="connsiteY2114" fmla="*/ 3398466 h 5341552"/>
                <a:gd name="connsiteX2115" fmla="*/ 4736243 w 6911664"/>
                <a:gd name="connsiteY2115" fmla="*/ 3442254 h 5341552"/>
                <a:gd name="connsiteX2116" fmla="*/ 4734373 w 6911664"/>
                <a:gd name="connsiteY2116" fmla="*/ 3463766 h 5341552"/>
                <a:gd name="connsiteX2117" fmla="*/ 4727466 w 6911664"/>
                <a:gd name="connsiteY2117" fmla="*/ 3472810 h 5341552"/>
                <a:gd name="connsiteX2118" fmla="*/ 4715982 w 6911664"/>
                <a:gd name="connsiteY2118" fmla="*/ 3472070 h 5341552"/>
                <a:gd name="connsiteX2119" fmla="*/ 4693463 w 6911664"/>
                <a:gd name="connsiteY2119" fmla="*/ 3464834 h 5341552"/>
                <a:gd name="connsiteX2120" fmla="*/ 4663730 w 6911664"/>
                <a:gd name="connsiteY2120" fmla="*/ 3483469 h 5341552"/>
                <a:gd name="connsiteX2121" fmla="*/ 4654409 w 6911664"/>
                <a:gd name="connsiteY2121" fmla="*/ 3485983 h 5341552"/>
                <a:gd name="connsiteX2122" fmla="*/ 4640095 w 6911664"/>
                <a:gd name="connsiteY2122" fmla="*/ 3485447 h 5341552"/>
                <a:gd name="connsiteX2123" fmla="*/ 4626827 w 6911664"/>
                <a:gd name="connsiteY2123" fmla="*/ 3489248 h 5341552"/>
                <a:gd name="connsiteX2124" fmla="*/ 4593793 w 6911664"/>
                <a:gd name="connsiteY2124" fmla="*/ 3476185 h 5341552"/>
                <a:gd name="connsiteX2125" fmla="*/ 4587979 w 6911664"/>
                <a:gd name="connsiteY2125" fmla="*/ 3481649 h 5341552"/>
                <a:gd name="connsiteX2126" fmla="*/ 4583487 w 6911664"/>
                <a:gd name="connsiteY2126" fmla="*/ 3498935 h 5341552"/>
                <a:gd name="connsiteX2127" fmla="*/ 4574710 w 6911664"/>
                <a:gd name="connsiteY2127" fmla="*/ 3497539 h 5341552"/>
                <a:gd name="connsiteX2128" fmla="*/ 4563856 w 6911664"/>
                <a:gd name="connsiteY2128" fmla="*/ 3490317 h 5341552"/>
                <a:gd name="connsiteX2129" fmla="*/ 4555699 w 6911664"/>
                <a:gd name="connsiteY2129" fmla="*/ 3489357 h 5341552"/>
                <a:gd name="connsiteX2130" fmla="*/ 4546654 w 6911664"/>
                <a:gd name="connsiteY2130" fmla="*/ 3502627 h 5341552"/>
                <a:gd name="connsiteX2131" fmla="*/ 4528469 w 6911664"/>
                <a:gd name="connsiteY2131" fmla="*/ 3509110 h 5341552"/>
                <a:gd name="connsiteX2132" fmla="*/ 4509191 w 6911664"/>
                <a:gd name="connsiteY2132" fmla="*/ 3512046 h 5341552"/>
                <a:gd name="connsiteX2133" fmla="*/ 4484377 w 6911664"/>
                <a:gd name="connsiteY2133" fmla="*/ 3506643 h 5341552"/>
                <a:gd name="connsiteX2134" fmla="*/ 4473658 w 6911664"/>
                <a:gd name="connsiteY2134" fmla="*/ 3501242 h 5341552"/>
                <a:gd name="connsiteX2135" fmla="*/ 4461432 w 6911664"/>
                <a:gd name="connsiteY2135" fmla="*/ 3483784 h 5341552"/>
                <a:gd name="connsiteX2136" fmla="*/ 4451332 w 6911664"/>
                <a:gd name="connsiteY2136" fmla="*/ 3479718 h 5341552"/>
                <a:gd name="connsiteX2137" fmla="*/ 4443320 w 6911664"/>
                <a:gd name="connsiteY2137" fmla="*/ 3480956 h 5341552"/>
                <a:gd name="connsiteX2138" fmla="*/ 4434397 w 6911664"/>
                <a:gd name="connsiteY2138" fmla="*/ 3475978 h 5341552"/>
                <a:gd name="connsiteX2139" fmla="*/ 4415192 w 6911664"/>
                <a:gd name="connsiteY2139" fmla="*/ 3477789 h 5341552"/>
                <a:gd name="connsiteX2140" fmla="*/ 4403986 w 6911664"/>
                <a:gd name="connsiteY2140" fmla="*/ 3470564 h 5341552"/>
                <a:gd name="connsiteX2141" fmla="*/ 4395282 w 6911664"/>
                <a:gd name="connsiteY2141" fmla="*/ 3471803 h 5341552"/>
                <a:gd name="connsiteX2142" fmla="*/ 4383603 w 6911664"/>
                <a:gd name="connsiteY2142" fmla="*/ 3480094 h 5341552"/>
                <a:gd name="connsiteX2143" fmla="*/ 4353460 w 6911664"/>
                <a:gd name="connsiteY2143" fmla="*/ 3454237 h 5341552"/>
                <a:gd name="connsiteX2144" fmla="*/ 4340398 w 6911664"/>
                <a:gd name="connsiteY2144" fmla="*/ 3450763 h 5341552"/>
                <a:gd name="connsiteX2145" fmla="*/ 4333975 w 6911664"/>
                <a:gd name="connsiteY2145" fmla="*/ 3444283 h 5341552"/>
                <a:gd name="connsiteX2146" fmla="*/ 4338188 w 6911664"/>
                <a:gd name="connsiteY2146" fmla="*/ 3434060 h 5341552"/>
                <a:gd name="connsiteX2147" fmla="*/ 4333696 w 6911664"/>
                <a:gd name="connsiteY2147" fmla="*/ 3428281 h 5341552"/>
                <a:gd name="connsiteX2148" fmla="*/ 4302048 w 6911664"/>
                <a:gd name="connsiteY2148" fmla="*/ 3468585 h 5341552"/>
                <a:gd name="connsiteX2149" fmla="*/ 4294097 w 6911664"/>
                <a:gd name="connsiteY2149" fmla="*/ 3471159 h 5341552"/>
                <a:gd name="connsiteX2150" fmla="*/ 4282066 w 6911664"/>
                <a:gd name="connsiteY2150" fmla="*/ 3463924 h 5341552"/>
                <a:gd name="connsiteX2151" fmla="*/ 4271977 w 6911664"/>
                <a:gd name="connsiteY2151" fmla="*/ 3470516 h 5341552"/>
                <a:gd name="connsiteX2152" fmla="*/ 4262022 w 6911664"/>
                <a:gd name="connsiteY2152" fmla="*/ 3485497 h 5341552"/>
                <a:gd name="connsiteX2153" fmla="*/ 4259885 w 6911664"/>
                <a:gd name="connsiteY2153" fmla="*/ 3494383 h 5341552"/>
                <a:gd name="connsiteX2154" fmla="*/ 4246338 w 6911664"/>
                <a:gd name="connsiteY2154" fmla="*/ 3495354 h 5341552"/>
                <a:gd name="connsiteX2155" fmla="*/ 4238106 w 6911664"/>
                <a:gd name="connsiteY2155" fmla="*/ 3501935 h 5341552"/>
                <a:gd name="connsiteX2156" fmla="*/ 4228505 w 6911664"/>
                <a:gd name="connsiteY2156" fmla="*/ 3514245 h 5341552"/>
                <a:gd name="connsiteX2157" fmla="*/ 4225809 w 6911664"/>
                <a:gd name="connsiteY2157" fmla="*/ 3526457 h 5341552"/>
                <a:gd name="connsiteX2158" fmla="*/ 4220273 w 6911664"/>
                <a:gd name="connsiteY2158" fmla="*/ 3531277 h 5341552"/>
                <a:gd name="connsiteX2159" fmla="*/ 4211155 w 6911664"/>
                <a:gd name="connsiteY2159" fmla="*/ 3529661 h 5341552"/>
                <a:gd name="connsiteX2160" fmla="*/ 4205208 w 6911664"/>
                <a:gd name="connsiteY2160" fmla="*/ 3534057 h 5341552"/>
                <a:gd name="connsiteX2161" fmla="*/ 4196431 w 6911664"/>
                <a:gd name="connsiteY2161" fmla="*/ 3571908 h 5341552"/>
                <a:gd name="connsiteX2162" fmla="*/ 4175829 w 6911664"/>
                <a:gd name="connsiteY2162" fmla="*/ 3597452 h 5341552"/>
                <a:gd name="connsiteX2163" fmla="*/ 4165534 w 6911664"/>
                <a:gd name="connsiteY2163" fmla="*/ 3636116 h 5341552"/>
                <a:gd name="connsiteX2164" fmla="*/ 4162634 w 6911664"/>
                <a:gd name="connsiteY2164" fmla="*/ 3643073 h 5341552"/>
                <a:gd name="connsiteX2165" fmla="*/ 4161735 w 6911664"/>
                <a:gd name="connsiteY2165" fmla="*/ 3668723 h 5341552"/>
                <a:gd name="connsiteX2166" fmla="*/ 4172235 w 6911664"/>
                <a:gd name="connsiteY2166" fmla="*/ 3695662 h 5341552"/>
                <a:gd name="connsiteX2167" fmla="*/ 4172927 w 6911664"/>
                <a:gd name="connsiteY2167" fmla="*/ 3710498 h 5341552"/>
                <a:gd name="connsiteX2168" fmla="*/ 4170719 w 6911664"/>
                <a:gd name="connsiteY2168" fmla="*/ 3731658 h 5341552"/>
                <a:gd name="connsiteX2169" fmla="*/ 4156344 w 6911664"/>
                <a:gd name="connsiteY2169" fmla="*/ 3750353 h 5341552"/>
                <a:gd name="connsiteX2170" fmla="*/ 4135743 w 6911664"/>
                <a:gd name="connsiteY2170" fmla="*/ 3756240 h 5341552"/>
                <a:gd name="connsiteX2171" fmla="*/ 4130002 w 6911664"/>
                <a:gd name="connsiteY2171" fmla="*/ 3761120 h 5341552"/>
                <a:gd name="connsiteX2172" fmla="*/ 4134433 w 6911664"/>
                <a:gd name="connsiteY2172" fmla="*/ 3788495 h 5341552"/>
                <a:gd name="connsiteX2173" fmla="*/ 4129795 w 6911664"/>
                <a:gd name="connsiteY2173" fmla="*/ 3795353 h 5341552"/>
                <a:gd name="connsiteX2174" fmla="*/ 4130900 w 6911664"/>
                <a:gd name="connsiteY2174" fmla="*/ 3806437 h 5341552"/>
                <a:gd name="connsiteX2175" fmla="*/ 4139058 w 6911664"/>
                <a:gd name="connsiteY2175" fmla="*/ 3815178 h 5341552"/>
                <a:gd name="connsiteX2176" fmla="*/ 4141268 w 6911664"/>
                <a:gd name="connsiteY2176" fmla="*/ 3826481 h 5341552"/>
                <a:gd name="connsiteX2177" fmla="*/ 4132563 w 6911664"/>
                <a:gd name="connsiteY2177" fmla="*/ 3859962 h 5341552"/>
                <a:gd name="connsiteX2178" fmla="*/ 4119366 w 6911664"/>
                <a:gd name="connsiteY2178" fmla="*/ 3876946 h 5341552"/>
                <a:gd name="connsiteX2179" fmla="*/ 4128629 w 6911664"/>
                <a:gd name="connsiteY2179" fmla="*/ 3890191 h 5341552"/>
                <a:gd name="connsiteX2180" fmla="*/ 4130632 w 6911664"/>
                <a:gd name="connsiteY2180" fmla="*/ 3902184 h 5341552"/>
                <a:gd name="connsiteX2181" fmla="*/ 4126759 w 6911664"/>
                <a:gd name="connsiteY2181" fmla="*/ 3912588 h 5341552"/>
                <a:gd name="connsiteX2182" fmla="*/ 4111209 w 6911664"/>
                <a:gd name="connsiteY2182" fmla="*/ 3917627 h 5341552"/>
                <a:gd name="connsiteX2183" fmla="*/ 4104156 w 6911664"/>
                <a:gd name="connsiteY2183" fmla="*/ 3926575 h 5341552"/>
                <a:gd name="connsiteX2184" fmla="*/ 4087426 w 6911664"/>
                <a:gd name="connsiteY2184" fmla="*/ 3938204 h 5341552"/>
                <a:gd name="connsiteX2185" fmla="*/ 4077546 w 6911664"/>
                <a:gd name="connsiteY2185" fmla="*/ 3938737 h 5341552"/>
                <a:gd name="connsiteX2186" fmla="*/ 4059638 w 6911664"/>
                <a:gd name="connsiteY2186" fmla="*/ 3933652 h 5341552"/>
                <a:gd name="connsiteX2187" fmla="*/ 4028537 w 6911664"/>
                <a:gd name="connsiteY2187" fmla="*/ 3948013 h 5341552"/>
                <a:gd name="connsiteX2188" fmla="*/ 4012233 w 6911664"/>
                <a:gd name="connsiteY2188" fmla="*/ 3959910 h 5341552"/>
                <a:gd name="connsiteX2189" fmla="*/ 4005943 w 6911664"/>
                <a:gd name="connsiteY2189" fmla="*/ 3969076 h 5341552"/>
                <a:gd name="connsiteX2190" fmla="*/ 4012086 w 6911664"/>
                <a:gd name="connsiteY2190" fmla="*/ 3986811 h 5341552"/>
                <a:gd name="connsiteX2191" fmla="*/ 4032760 w 6911664"/>
                <a:gd name="connsiteY2191" fmla="*/ 4007073 h 5341552"/>
                <a:gd name="connsiteX2192" fmla="*/ 4039876 w 6911664"/>
                <a:gd name="connsiteY2192" fmla="*/ 4024822 h 5341552"/>
                <a:gd name="connsiteX2193" fmla="*/ 4068149 w 6911664"/>
                <a:gd name="connsiteY2193" fmla="*/ 4054298 h 5341552"/>
                <a:gd name="connsiteX2194" fmla="*/ 4072713 w 6911664"/>
                <a:gd name="connsiteY2194" fmla="*/ 4063572 h 5341552"/>
                <a:gd name="connsiteX2195" fmla="*/ 4070770 w 6911664"/>
                <a:gd name="connsiteY2195" fmla="*/ 4071185 h 5341552"/>
                <a:gd name="connsiteX2196" fmla="*/ 4057430 w 6911664"/>
                <a:gd name="connsiteY2196" fmla="*/ 4083143 h 5341552"/>
                <a:gd name="connsiteX2197" fmla="*/ 4043055 w 6911664"/>
                <a:gd name="connsiteY2197" fmla="*/ 4092465 h 5341552"/>
                <a:gd name="connsiteX2198" fmla="*/ 4018315 w 6911664"/>
                <a:gd name="connsiteY2198" fmla="*/ 4090062 h 5341552"/>
                <a:gd name="connsiteX2199" fmla="*/ 4020184 w 6911664"/>
                <a:gd name="connsiteY2199" fmla="*/ 4098256 h 5341552"/>
                <a:gd name="connsiteX2200" fmla="*/ 4014369 w 6911664"/>
                <a:gd name="connsiteY2200" fmla="*/ 4108017 h 5341552"/>
                <a:gd name="connsiteX2201" fmla="*/ 3994884 w 6911664"/>
                <a:gd name="connsiteY2201" fmla="*/ 4114341 h 5341552"/>
                <a:gd name="connsiteX2202" fmla="*/ 3992045 w 6911664"/>
                <a:gd name="connsiteY2202" fmla="*/ 4124587 h 5341552"/>
                <a:gd name="connsiteX2203" fmla="*/ 3993427 w 6911664"/>
                <a:gd name="connsiteY2203" fmla="*/ 4147689 h 5341552"/>
                <a:gd name="connsiteX2204" fmla="*/ 3996948 w 6911664"/>
                <a:gd name="connsiteY2204" fmla="*/ 4169152 h 5341552"/>
                <a:gd name="connsiteX2205" fmla="*/ 3994605 w 6911664"/>
                <a:gd name="connsiteY2205" fmla="*/ 4179338 h 5341552"/>
                <a:gd name="connsiteX2206" fmla="*/ 3988596 w 6911664"/>
                <a:gd name="connsiteY2206" fmla="*/ 4187861 h 5341552"/>
                <a:gd name="connsiteX2207" fmla="*/ 3976844 w 6911664"/>
                <a:gd name="connsiteY2207" fmla="*/ 4196382 h 5341552"/>
                <a:gd name="connsiteX2208" fmla="*/ 3959837 w 6911664"/>
                <a:gd name="connsiteY2208" fmla="*/ 4241969 h 5341552"/>
                <a:gd name="connsiteX2209" fmla="*/ 3964681 w 6911664"/>
                <a:gd name="connsiteY2209" fmla="*/ 4259995 h 5341552"/>
                <a:gd name="connsiteX2210" fmla="*/ 3960808 w 6911664"/>
                <a:gd name="connsiteY2210" fmla="*/ 4273569 h 5341552"/>
                <a:gd name="connsiteX2211" fmla="*/ 3967788 w 6911664"/>
                <a:gd name="connsiteY2211" fmla="*/ 4294266 h 5341552"/>
                <a:gd name="connsiteX2212" fmla="*/ 3979188 w 6911664"/>
                <a:gd name="connsiteY2212" fmla="*/ 4304731 h 5341552"/>
                <a:gd name="connsiteX2213" fmla="*/ 3986107 w 6911664"/>
                <a:gd name="connsiteY2213" fmla="*/ 4332569 h 5341552"/>
                <a:gd name="connsiteX2214" fmla="*/ 3979188 w 6911664"/>
                <a:gd name="connsiteY2214" fmla="*/ 4348071 h 5341552"/>
                <a:gd name="connsiteX2215" fmla="*/ 3971103 w 6911664"/>
                <a:gd name="connsiteY2215" fmla="*/ 4358705 h 5341552"/>
                <a:gd name="connsiteX2216" fmla="*/ 3967788 w 6911664"/>
                <a:gd name="connsiteY2216" fmla="*/ 4370931 h 5341552"/>
                <a:gd name="connsiteX2217" fmla="*/ 3971042 w 6911664"/>
                <a:gd name="connsiteY2217" fmla="*/ 4382524 h 5341552"/>
                <a:gd name="connsiteX2218" fmla="*/ 3968128 w 6911664"/>
                <a:gd name="connsiteY2218" fmla="*/ 4390026 h 5341552"/>
                <a:gd name="connsiteX2219" fmla="*/ 3961221 w 6911664"/>
                <a:gd name="connsiteY2219" fmla="*/ 4393790 h 5341552"/>
                <a:gd name="connsiteX2220" fmla="*/ 3941590 w 6911664"/>
                <a:gd name="connsiteY2220" fmla="*/ 4394591 h 5341552"/>
                <a:gd name="connsiteX2221" fmla="*/ 3932473 w 6911664"/>
                <a:gd name="connsiteY2221" fmla="*/ 4390293 h 5341552"/>
                <a:gd name="connsiteX2222" fmla="*/ 3921681 w 6911664"/>
                <a:gd name="connsiteY2222" fmla="*/ 4372277 h 5341552"/>
                <a:gd name="connsiteX2223" fmla="*/ 3914433 w 6911664"/>
                <a:gd name="connsiteY2223" fmla="*/ 4372217 h 5341552"/>
                <a:gd name="connsiteX2224" fmla="*/ 3910560 w 6911664"/>
                <a:gd name="connsiteY2224" fmla="*/ 4393352 h 5341552"/>
                <a:gd name="connsiteX2225" fmla="*/ 3911944 w 6911664"/>
                <a:gd name="connsiteY2225" fmla="*/ 4418469 h 5341552"/>
                <a:gd name="connsiteX2226" fmla="*/ 3907866 w 6911664"/>
                <a:gd name="connsiteY2226" fmla="*/ 4438222 h 5341552"/>
                <a:gd name="connsiteX2227" fmla="*/ 3891962 w 6911664"/>
                <a:gd name="connsiteY2227" fmla="*/ 4450349 h 5341552"/>
                <a:gd name="connsiteX2228" fmla="*/ 3878974 w 6911664"/>
                <a:gd name="connsiteY2228" fmla="*/ 4453675 h 5341552"/>
                <a:gd name="connsiteX2229" fmla="*/ 3871227 w 6911664"/>
                <a:gd name="connsiteY2229" fmla="*/ 4448091 h 5341552"/>
                <a:gd name="connsiteX2230" fmla="*/ 3862729 w 6911664"/>
                <a:gd name="connsiteY2230" fmla="*/ 4425547 h 5341552"/>
                <a:gd name="connsiteX2231" fmla="*/ 3853053 w 6911664"/>
                <a:gd name="connsiteY2231" fmla="*/ 4423993 h 5341552"/>
                <a:gd name="connsiteX2232" fmla="*/ 3836604 w 6911664"/>
                <a:gd name="connsiteY2232" fmla="*/ 4429250 h 5341552"/>
                <a:gd name="connsiteX2233" fmla="*/ 3824088 w 6911664"/>
                <a:gd name="connsiteY2233" fmla="*/ 4418313 h 5341552"/>
                <a:gd name="connsiteX2234" fmla="*/ 3810686 w 6911664"/>
                <a:gd name="connsiteY2234" fmla="*/ 4422064 h 5341552"/>
                <a:gd name="connsiteX2235" fmla="*/ 3792088 w 6911664"/>
                <a:gd name="connsiteY2235" fmla="*/ 4412679 h 5341552"/>
                <a:gd name="connsiteX2236" fmla="*/ 3785254 w 6911664"/>
                <a:gd name="connsiteY2236" fmla="*/ 4393729 h 5341552"/>
                <a:gd name="connsiteX2237" fmla="*/ 3778612 w 6911664"/>
                <a:gd name="connsiteY2237" fmla="*/ 4390355 h 5341552"/>
                <a:gd name="connsiteX2238" fmla="*/ 3772871 w 6911664"/>
                <a:gd name="connsiteY2238" fmla="*/ 4394809 h 5341552"/>
                <a:gd name="connsiteX2239" fmla="*/ 3761750 w 6911664"/>
                <a:gd name="connsiteY2239" fmla="*/ 4412946 h 5341552"/>
                <a:gd name="connsiteX2240" fmla="*/ 3747023 w 6911664"/>
                <a:gd name="connsiteY2240" fmla="*/ 4432041 h 5341552"/>
                <a:gd name="connsiteX2241" fmla="*/ 3726776 w 6911664"/>
                <a:gd name="connsiteY2241" fmla="*/ 4444170 h 5341552"/>
                <a:gd name="connsiteX2242" fmla="*/ 3721797 w 6911664"/>
                <a:gd name="connsiteY2242" fmla="*/ 4453675 h 5341552"/>
                <a:gd name="connsiteX2243" fmla="*/ 3723874 w 6911664"/>
                <a:gd name="connsiteY2243" fmla="*/ 4463278 h 5341552"/>
                <a:gd name="connsiteX2244" fmla="*/ 3723594 w 6911664"/>
                <a:gd name="connsiteY2244" fmla="*/ 4481949 h 5341552"/>
                <a:gd name="connsiteX2245" fmla="*/ 3699825 w 6911664"/>
                <a:gd name="connsiteY2245" fmla="*/ 4523601 h 5341552"/>
                <a:gd name="connsiteX2246" fmla="*/ 3684685 w 6911664"/>
                <a:gd name="connsiteY2246" fmla="*/ 4542868 h 5341552"/>
                <a:gd name="connsiteX2247" fmla="*/ 3669886 w 6911664"/>
                <a:gd name="connsiteY2247" fmla="*/ 4546303 h 5341552"/>
                <a:gd name="connsiteX2248" fmla="*/ 3665468 w 6911664"/>
                <a:gd name="connsiteY2248" fmla="*/ 4550699 h 5341552"/>
                <a:gd name="connsiteX2249" fmla="*/ 3667472 w 6911664"/>
                <a:gd name="connsiteY2249" fmla="*/ 4568798 h 5341552"/>
                <a:gd name="connsiteX2250" fmla="*/ 3689650 w 6911664"/>
                <a:gd name="connsiteY2250" fmla="*/ 4587529 h 5341552"/>
                <a:gd name="connsiteX2251" fmla="*/ 3700504 w 6911664"/>
                <a:gd name="connsiteY2251" fmla="*/ 4598748 h 5341552"/>
                <a:gd name="connsiteX2252" fmla="*/ 3703345 w 6911664"/>
                <a:gd name="connsiteY2252" fmla="*/ 4606043 h 5341552"/>
                <a:gd name="connsiteX2253" fmla="*/ 3706453 w 6911664"/>
                <a:gd name="connsiteY2253" fmla="*/ 4627409 h 5341552"/>
                <a:gd name="connsiteX2254" fmla="*/ 3705688 w 6911664"/>
                <a:gd name="connsiteY2254" fmla="*/ 4634766 h 5341552"/>
                <a:gd name="connsiteX2255" fmla="*/ 3696705 w 6911664"/>
                <a:gd name="connsiteY2255" fmla="*/ 4645619 h 5341552"/>
                <a:gd name="connsiteX2256" fmla="*/ 3690209 w 6911664"/>
                <a:gd name="connsiteY2256" fmla="*/ 4645558 h 5341552"/>
                <a:gd name="connsiteX2257" fmla="*/ 3674100 w 6911664"/>
                <a:gd name="connsiteY2257" fmla="*/ 4637934 h 5341552"/>
                <a:gd name="connsiteX2258" fmla="*/ 3662700 w 6911664"/>
                <a:gd name="connsiteY2258" fmla="*/ 4640302 h 5341552"/>
                <a:gd name="connsiteX2259" fmla="*/ 3643483 w 6911664"/>
                <a:gd name="connsiteY2259" fmla="*/ 4627518 h 5341552"/>
                <a:gd name="connsiteX2260" fmla="*/ 3628769 w 6911664"/>
                <a:gd name="connsiteY2260" fmla="*/ 4609004 h 5341552"/>
                <a:gd name="connsiteX2261" fmla="*/ 3618669 w 6911664"/>
                <a:gd name="connsiteY2261" fmla="*/ 4605133 h 5341552"/>
                <a:gd name="connsiteX2262" fmla="*/ 3597242 w 6911664"/>
                <a:gd name="connsiteY2262" fmla="*/ 4603470 h 5341552"/>
                <a:gd name="connsiteX2263" fmla="*/ 3586595 w 6911664"/>
                <a:gd name="connsiteY2263" fmla="*/ 4607391 h 5341552"/>
                <a:gd name="connsiteX2264" fmla="*/ 3575476 w 6911664"/>
                <a:gd name="connsiteY2264" fmla="*/ 4628163 h 5341552"/>
                <a:gd name="connsiteX2265" fmla="*/ 3550176 w 6911664"/>
                <a:gd name="connsiteY2265" fmla="*/ 4634294 h 5341552"/>
                <a:gd name="connsiteX2266" fmla="*/ 3534698 w 6911664"/>
                <a:gd name="connsiteY2266" fmla="*/ 4630797 h 5341552"/>
                <a:gd name="connsiteX2267" fmla="*/ 3523638 w 6911664"/>
                <a:gd name="connsiteY2267" fmla="*/ 4632726 h 5341552"/>
                <a:gd name="connsiteX2268" fmla="*/ 3508221 w 6911664"/>
                <a:gd name="connsiteY2268" fmla="*/ 4649261 h 5341552"/>
                <a:gd name="connsiteX2269" fmla="*/ 3490593 w 6911664"/>
                <a:gd name="connsiteY2269" fmla="*/ 4649104 h 5341552"/>
                <a:gd name="connsiteX2270" fmla="*/ 3477531 w 6911664"/>
                <a:gd name="connsiteY2270" fmla="*/ 4639658 h 5341552"/>
                <a:gd name="connsiteX2271" fmla="*/ 3471520 w 6911664"/>
                <a:gd name="connsiteY2271" fmla="*/ 4631392 h 5341552"/>
                <a:gd name="connsiteX2272" fmla="*/ 3463363 w 6911664"/>
                <a:gd name="connsiteY2272" fmla="*/ 4626656 h 5341552"/>
                <a:gd name="connsiteX2273" fmla="*/ 3445323 w 6911664"/>
                <a:gd name="connsiteY2273" fmla="*/ 4636758 h 5341552"/>
                <a:gd name="connsiteX2274" fmla="*/ 3427976 w 6911664"/>
                <a:gd name="connsiteY2274" fmla="*/ 4654421 h 5341552"/>
                <a:gd name="connsiteX2275" fmla="*/ 3433499 w 6911664"/>
                <a:gd name="connsiteY2275" fmla="*/ 4664194 h 5341552"/>
                <a:gd name="connsiteX2276" fmla="*/ 3435927 w 6911664"/>
                <a:gd name="connsiteY2276" fmla="*/ 4677559 h 5341552"/>
                <a:gd name="connsiteX2277" fmla="*/ 3431436 w 6911664"/>
                <a:gd name="connsiteY2277" fmla="*/ 4696412 h 5341552"/>
                <a:gd name="connsiteX2278" fmla="*/ 3424588 w 6911664"/>
                <a:gd name="connsiteY2278" fmla="*/ 4716334 h 5341552"/>
                <a:gd name="connsiteX2279" fmla="*/ 3393693 w 6911664"/>
                <a:gd name="connsiteY2279" fmla="*/ 4767880 h 5341552"/>
                <a:gd name="connsiteX2280" fmla="*/ 3388849 w 6911664"/>
                <a:gd name="connsiteY2280" fmla="*/ 4780506 h 5341552"/>
                <a:gd name="connsiteX2281" fmla="*/ 3364315 w 6911664"/>
                <a:gd name="connsiteY2281" fmla="*/ 4771159 h 5341552"/>
                <a:gd name="connsiteX2282" fmla="*/ 3358644 w 6911664"/>
                <a:gd name="connsiteY2282" fmla="*/ 4771801 h 5341552"/>
                <a:gd name="connsiteX2283" fmla="*/ 3336259 w 6911664"/>
                <a:gd name="connsiteY2283" fmla="*/ 4789852 h 5341552"/>
                <a:gd name="connsiteX2284" fmla="*/ 3316009 w 6911664"/>
                <a:gd name="connsiteY2284" fmla="*/ 4784098 h 5341552"/>
                <a:gd name="connsiteX2285" fmla="*/ 3301004 w 6911664"/>
                <a:gd name="connsiteY2285" fmla="*/ 4782437 h 5341552"/>
                <a:gd name="connsiteX2286" fmla="*/ 3293259 w 6911664"/>
                <a:gd name="connsiteY2286" fmla="*/ 4774388 h 5341552"/>
                <a:gd name="connsiteX2287" fmla="*/ 3293745 w 6911664"/>
                <a:gd name="connsiteY2287" fmla="*/ 4749040 h 5341552"/>
                <a:gd name="connsiteX2288" fmla="*/ 3288841 w 6911664"/>
                <a:gd name="connsiteY2288" fmla="*/ 4734957 h 5341552"/>
                <a:gd name="connsiteX2289" fmla="*/ 3275644 w 6911664"/>
                <a:gd name="connsiteY2289" fmla="*/ 4720194 h 5341552"/>
                <a:gd name="connsiteX2290" fmla="*/ 3270316 w 6911664"/>
                <a:gd name="connsiteY2290" fmla="*/ 4717719 h 5341552"/>
                <a:gd name="connsiteX2291" fmla="*/ 3255528 w 6911664"/>
                <a:gd name="connsiteY2291" fmla="*/ 4719600 h 5341552"/>
                <a:gd name="connsiteX2292" fmla="*/ 3246399 w 6911664"/>
                <a:gd name="connsiteY2292" fmla="*/ 4712899 h 5341552"/>
                <a:gd name="connsiteX2293" fmla="*/ 3241774 w 6911664"/>
                <a:gd name="connsiteY2293" fmla="*/ 4690609 h 5341552"/>
                <a:gd name="connsiteX2294" fmla="*/ 3227195 w 6911664"/>
                <a:gd name="connsiteY2294" fmla="*/ 4657164 h 5341552"/>
                <a:gd name="connsiteX2295" fmla="*/ 3235206 w 6911664"/>
                <a:gd name="connsiteY2295" fmla="*/ 4637450 h 5341552"/>
                <a:gd name="connsiteX2296" fmla="*/ 3222970 w 6911664"/>
                <a:gd name="connsiteY2296" fmla="*/ 4604647 h 5341552"/>
                <a:gd name="connsiteX2297" fmla="*/ 3218477 w 6911664"/>
                <a:gd name="connsiteY2297" fmla="*/ 4578400 h 5341552"/>
                <a:gd name="connsiteX2298" fmla="*/ 3223662 w 6911664"/>
                <a:gd name="connsiteY2298" fmla="*/ 4564234 h 5341552"/>
                <a:gd name="connsiteX2299" fmla="*/ 3217093 w 6911664"/>
                <a:gd name="connsiteY2299" fmla="*/ 4533095 h 5341552"/>
                <a:gd name="connsiteX2300" fmla="*/ 3209907 w 6911664"/>
                <a:gd name="connsiteY2300" fmla="*/ 4519898 h 5341552"/>
                <a:gd name="connsiteX2301" fmla="*/ 3193251 w 6911664"/>
                <a:gd name="connsiteY2301" fmla="*/ 4504869 h 5341552"/>
                <a:gd name="connsiteX2302" fmla="*/ 3186065 w 6911664"/>
                <a:gd name="connsiteY2302" fmla="*/ 4488663 h 5341552"/>
                <a:gd name="connsiteX2303" fmla="*/ 3188965 w 6911664"/>
                <a:gd name="connsiteY2303" fmla="*/ 4472019 h 5341552"/>
                <a:gd name="connsiteX2304" fmla="*/ 3180601 w 6911664"/>
                <a:gd name="connsiteY2304" fmla="*/ 4461506 h 5341552"/>
                <a:gd name="connsiteX2305" fmla="*/ 3182398 w 6911664"/>
                <a:gd name="connsiteY2305" fmla="*/ 4439509 h 5341552"/>
                <a:gd name="connsiteX2306" fmla="*/ 3181087 w 6911664"/>
                <a:gd name="connsiteY2306" fmla="*/ 4431083 h 5341552"/>
                <a:gd name="connsiteX2307" fmla="*/ 3175770 w 6911664"/>
                <a:gd name="connsiteY2307" fmla="*/ 4429044 h 5341552"/>
                <a:gd name="connsiteX2308" fmla="*/ 3148527 w 6911664"/>
                <a:gd name="connsiteY2308" fmla="*/ 4436656 h 5341552"/>
                <a:gd name="connsiteX2309" fmla="*/ 3150809 w 6911664"/>
                <a:gd name="connsiteY2309" fmla="*/ 4448685 h 5341552"/>
                <a:gd name="connsiteX2310" fmla="*/ 3161797 w 6911664"/>
                <a:gd name="connsiteY2310" fmla="*/ 4463811 h 5341552"/>
                <a:gd name="connsiteX2311" fmla="*/ 3145565 w 6911664"/>
                <a:gd name="connsiteY2311" fmla="*/ 4501057 h 5341552"/>
                <a:gd name="connsiteX2312" fmla="*/ 3129589 w 6911664"/>
                <a:gd name="connsiteY2312" fmla="*/ 4504118 h 5341552"/>
                <a:gd name="connsiteX2313" fmla="*/ 3113977 w 6911664"/>
                <a:gd name="connsiteY2313" fmla="*/ 4510928 h 5341552"/>
                <a:gd name="connsiteX2314" fmla="*/ 3098973 w 6911664"/>
                <a:gd name="connsiteY2314" fmla="*/ 4512652 h 5341552"/>
                <a:gd name="connsiteX2315" fmla="*/ 3094553 w 6911664"/>
                <a:gd name="connsiteY2315" fmla="*/ 4519789 h 5341552"/>
                <a:gd name="connsiteX2316" fmla="*/ 3084113 w 6911664"/>
                <a:gd name="connsiteY2316" fmla="*/ 4522849 h 5341552"/>
                <a:gd name="connsiteX2317" fmla="*/ 3081625 w 6911664"/>
                <a:gd name="connsiteY2317" fmla="*/ 4519898 h 5341552"/>
                <a:gd name="connsiteX2318" fmla="*/ 3082036 w 6911664"/>
                <a:gd name="connsiteY2318" fmla="*/ 4501919 h 5341552"/>
                <a:gd name="connsiteX2319" fmla="*/ 3079343 w 6911664"/>
                <a:gd name="connsiteY2319" fmla="*/ 4494563 h 5341552"/>
                <a:gd name="connsiteX2320" fmla="*/ 3067591 w 6911664"/>
                <a:gd name="connsiteY2320" fmla="*/ 4478999 h 5341552"/>
                <a:gd name="connsiteX2321" fmla="*/ 3048932 w 6911664"/>
                <a:gd name="connsiteY2321" fmla="*/ 4478939 h 5341552"/>
                <a:gd name="connsiteX2322" fmla="*/ 3043674 w 6911664"/>
                <a:gd name="connsiteY2322" fmla="*/ 4457111 h 5341552"/>
                <a:gd name="connsiteX2323" fmla="*/ 3038079 w 6911664"/>
                <a:gd name="connsiteY2323" fmla="*/ 4422440 h 5341552"/>
                <a:gd name="connsiteX2324" fmla="*/ 3034486 w 6911664"/>
                <a:gd name="connsiteY2324" fmla="*/ 4407362 h 5341552"/>
                <a:gd name="connsiteX2325" fmla="*/ 3015827 w 6911664"/>
                <a:gd name="connsiteY2325" fmla="*/ 4399046 h 5341552"/>
                <a:gd name="connsiteX2326" fmla="*/ 3004148 w 6911664"/>
                <a:gd name="connsiteY2326" fmla="*/ 4407035 h 5341552"/>
                <a:gd name="connsiteX2327" fmla="*/ 2995918 w 6911664"/>
                <a:gd name="connsiteY2327" fmla="*/ 4427428 h 5341552"/>
                <a:gd name="connsiteX2328" fmla="*/ 2987699 w 6911664"/>
                <a:gd name="connsiteY2328" fmla="*/ 4441002 h 5341552"/>
                <a:gd name="connsiteX2329" fmla="*/ 2982927 w 6911664"/>
                <a:gd name="connsiteY2329" fmla="*/ 4453882 h 5341552"/>
                <a:gd name="connsiteX2330" fmla="*/ 2975668 w 6911664"/>
                <a:gd name="connsiteY2330" fmla="*/ 4461664 h 5341552"/>
                <a:gd name="connsiteX2331" fmla="*/ 2957762 w 6911664"/>
                <a:gd name="connsiteY2331" fmla="*/ 4457646 h 5341552"/>
                <a:gd name="connsiteX2332" fmla="*/ 2952165 w 6911664"/>
                <a:gd name="connsiteY2332" fmla="*/ 4459418 h 5341552"/>
                <a:gd name="connsiteX2333" fmla="*/ 2938618 w 6911664"/>
                <a:gd name="connsiteY2333" fmla="*/ 4480712 h 5341552"/>
                <a:gd name="connsiteX2334" fmla="*/ 2931708 w 6911664"/>
                <a:gd name="connsiteY2334" fmla="*/ 4484317 h 5341552"/>
                <a:gd name="connsiteX2335" fmla="*/ 2911873 w 6911664"/>
                <a:gd name="connsiteY2335" fmla="*/ 4488711 h 5341552"/>
                <a:gd name="connsiteX2336" fmla="*/ 2904685 w 6911664"/>
                <a:gd name="connsiteY2336" fmla="*/ 4487644 h 5341552"/>
                <a:gd name="connsiteX2337" fmla="*/ 2888649 w 6911664"/>
                <a:gd name="connsiteY2337" fmla="*/ 4477179 h 5341552"/>
                <a:gd name="connsiteX2338" fmla="*/ 2878488 w 6911664"/>
                <a:gd name="connsiteY2338" fmla="*/ 4490968 h 5341552"/>
                <a:gd name="connsiteX2339" fmla="*/ 2875999 w 6911664"/>
                <a:gd name="connsiteY2339" fmla="*/ 4501810 h 5341552"/>
                <a:gd name="connsiteX2340" fmla="*/ 2867428 w 6911664"/>
                <a:gd name="connsiteY2340" fmla="*/ 4521186 h 5341552"/>
                <a:gd name="connsiteX2341" fmla="*/ 2857825 w 6911664"/>
                <a:gd name="connsiteY2341" fmla="*/ 4534490 h 5341552"/>
                <a:gd name="connsiteX2342" fmla="*/ 2860314 w 6911664"/>
                <a:gd name="connsiteY2342" fmla="*/ 4548076 h 5341552"/>
                <a:gd name="connsiteX2343" fmla="*/ 2875513 w 6911664"/>
                <a:gd name="connsiteY2343" fmla="*/ 4558491 h 5341552"/>
                <a:gd name="connsiteX2344" fmla="*/ 2881803 w 6911664"/>
                <a:gd name="connsiteY2344" fmla="*/ 4577429 h 5341552"/>
                <a:gd name="connsiteX2345" fmla="*/ 2890725 w 6911664"/>
                <a:gd name="connsiteY2345" fmla="*/ 4583451 h 5341552"/>
                <a:gd name="connsiteX2346" fmla="*/ 2893759 w 6911664"/>
                <a:gd name="connsiteY2346" fmla="*/ 4590965 h 5341552"/>
                <a:gd name="connsiteX2347" fmla="*/ 2891272 w 6911664"/>
                <a:gd name="connsiteY2347" fmla="*/ 4603420 h 5341552"/>
                <a:gd name="connsiteX2348" fmla="*/ 2893893 w 6911664"/>
                <a:gd name="connsiteY2348" fmla="*/ 4610559 h 5341552"/>
                <a:gd name="connsiteX2349" fmla="*/ 2883053 w 6911664"/>
                <a:gd name="connsiteY2349" fmla="*/ 4629182 h 5341552"/>
                <a:gd name="connsiteX2350" fmla="*/ 2878828 w 6911664"/>
                <a:gd name="connsiteY2350" fmla="*/ 4650559 h 5341552"/>
                <a:gd name="connsiteX2351" fmla="*/ 2883745 w 6911664"/>
                <a:gd name="connsiteY2351" fmla="*/ 4664569 h 5341552"/>
                <a:gd name="connsiteX2352" fmla="*/ 2872406 w 6911664"/>
                <a:gd name="connsiteY2352" fmla="*/ 4701887 h 5341552"/>
                <a:gd name="connsiteX2353" fmla="*/ 2876763 w 6911664"/>
                <a:gd name="connsiteY2353" fmla="*/ 4720353 h 5341552"/>
                <a:gd name="connsiteX2354" fmla="*/ 2893346 w 6911664"/>
                <a:gd name="connsiteY2354" fmla="*/ 4721919 h 5341552"/>
                <a:gd name="connsiteX2355" fmla="*/ 2909518 w 6911664"/>
                <a:gd name="connsiteY2355" fmla="*/ 4746405 h 5341552"/>
                <a:gd name="connsiteX2356" fmla="*/ 2917882 w 6911664"/>
                <a:gd name="connsiteY2356" fmla="*/ 4769714 h 5341552"/>
                <a:gd name="connsiteX2357" fmla="*/ 2917263 w 6911664"/>
                <a:gd name="connsiteY2357" fmla="*/ 4780615 h 5341552"/>
                <a:gd name="connsiteX2358" fmla="*/ 2905790 w 6911664"/>
                <a:gd name="connsiteY2358" fmla="*/ 4815687 h 5341552"/>
                <a:gd name="connsiteX2359" fmla="*/ 2913948 w 6911664"/>
                <a:gd name="connsiteY2359" fmla="*/ 4822181 h 5341552"/>
                <a:gd name="connsiteX2360" fmla="*/ 2918853 w 6911664"/>
                <a:gd name="connsiteY2360" fmla="*/ 4834650 h 5341552"/>
                <a:gd name="connsiteX2361" fmla="*/ 2914495 w 6911664"/>
                <a:gd name="connsiteY2361" fmla="*/ 4843717 h 5341552"/>
                <a:gd name="connsiteX2362" fmla="*/ 2894864 w 6911664"/>
                <a:gd name="connsiteY2362" fmla="*/ 4850602 h 5341552"/>
                <a:gd name="connsiteX2363" fmla="*/ 2847385 w 6911664"/>
                <a:gd name="connsiteY2363" fmla="*/ 4879288 h 5341552"/>
                <a:gd name="connsiteX2364" fmla="*/ 2844278 w 6911664"/>
                <a:gd name="connsiteY2364" fmla="*/ 4890833 h 5341552"/>
                <a:gd name="connsiteX2365" fmla="*/ 2860314 w 6911664"/>
                <a:gd name="connsiteY2365" fmla="*/ 4913073 h 5341552"/>
                <a:gd name="connsiteX2366" fmla="*/ 2861419 w 6911664"/>
                <a:gd name="connsiteY2366" fmla="*/ 4932036 h 5341552"/>
                <a:gd name="connsiteX2367" fmla="*/ 2859416 w 6911664"/>
                <a:gd name="connsiteY2367" fmla="*/ 4938215 h 5341552"/>
                <a:gd name="connsiteX2368" fmla="*/ 2851950 w 6911664"/>
                <a:gd name="connsiteY2368" fmla="*/ 4940314 h 5341552"/>
                <a:gd name="connsiteX2369" fmla="*/ 2847312 w 6911664"/>
                <a:gd name="connsiteY2369" fmla="*/ 4928066 h 5341552"/>
                <a:gd name="connsiteX2370" fmla="*/ 2842821 w 6911664"/>
                <a:gd name="connsiteY2370" fmla="*/ 4925116 h 5341552"/>
                <a:gd name="connsiteX2371" fmla="*/ 2842749 w 6911664"/>
                <a:gd name="connsiteY2371" fmla="*/ 4947138 h 5341552"/>
                <a:gd name="connsiteX2372" fmla="*/ 2844898 w 6911664"/>
                <a:gd name="connsiteY2372" fmla="*/ 4956219 h 5341552"/>
                <a:gd name="connsiteX2373" fmla="*/ 2843100 w 6911664"/>
                <a:gd name="connsiteY2373" fmla="*/ 4968685 h 5341552"/>
                <a:gd name="connsiteX2374" fmla="*/ 2830244 w 6911664"/>
                <a:gd name="connsiteY2374" fmla="*/ 4988195 h 5341552"/>
                <a:gd name="connsiteX2375" fmla="*/ 2813867 w 6911664"/>
                <a:gd name="connsiteY2375" fmla="*/ 4993076 h 5341552"/>
                <a:gd name="connsiteX2376" fmla="*/ 2791748 w 6911664"/>
                <a:gd name="connsiteY2376" fmla="*/ 4990392 h 5341552"/>
                <a:gd name="connsiteX2377" fmla="*/ 2773089 w 6911664"/>
                <a:gd name="connsiteY2377" fmla="*/ 4990610 h 5341552"/>
                <a:gd name="connsiteX2378" fmla="*/ 2755389 w 6911664"/>
                <a:gd name="connsiteY2378" fmla="*/ 4980825 h 5341552"/>
                <a:gd name="connsiteX2379" fmla="*/ 2742460 w 6911664"/>
                <a:gd name="connsiteY2379" fmla="*/ 4983945 h 5341552"/>
                <a:gd name="connsiteX2380" fmla="*/ 2736379 w 6911664"/>
                <a:gd name="connsiteY2380" fmla="*/ 4990392 h 5341552"/>
                <a:gd name="connsiteX2381" fmla="*/ 2736937 w 6911664"/>
                <a:gd name="connsiteY2381" fmla="*/ 5006185 h 5341552"/>
                <a:gd name="connsiteX2382" fmla="*/ 2742399 w 6911664"/>
                <a:gd name="connsiteY2382" fmla="*/ 5031073 h 5341552"/>
                <a:gd name="connsiteX2383" fmla="*/ 2739705 w 6911664"/>
                <a:gd name="connsiteY2383" fmla="*/ 5036451 h 5341552"/>
                <a:gd name="connsiteX2384" fmla="*/ 2725598 w 6911664"/>
                <a:gd name="connsiteY2384" fmla="*/ 5046174 h 5341552"/>
                <a:gd name="connsiteX2385" fmla="*/ 2724833 w 6911664"/>
                <a:gd name="connsiteY2385" fmla="*/ 5060415 h 5341552"/>
                <a:gd name="connsiteX2386" fmla="*/ 2714951 w 6911664"/>
                <a:gd name="connsiteY2386" fmla="*/ 5062843 h 5341552"/>
                <a:gd name="connsiteX2387" fmla="*/ 2706587 w 6911664"/>
                <a:gd name="connsiteY2387" fmla="*/ 5070638 h 5341552"/>
                <a:gd name="connsiteX2388" fmla="*/ 2699886 w 6911664"/>
                <a:gd name="connsiteY2388" fmla="*/ 5089490 h 5341552"/>
                <a:gd name="connsiteX2389" fmla="*/ 2691656 w 6911664"/>
                <a:gd name="connsiteY2389" fmla="*/ 5097722 h 5341552"/>
                <a:gd name="connsiteX2390" fmla="*/ 2663394 w 6911664"/>
                <a:gd name="connsiteY2390" fmla="*/ 5112605 h 5341552"/>
                <a:gd name="connsiteX2391" fmla="*/ 2653852 w 6911664"/>
                <a:gd name="connsiteY2391" fmla="*/ 5111913 h 5341552"/>
                <a:gd name="connsiteX2392" fmla="*/ 2629316 w 6911664"/>
                <a:gd name="connsiteY2392" fmla="*/ 5103366 h 5341552"/>
                <a:gd name="connsiteX2393" fmla="*/ 2614871 w 6911664"/>
                <a:gd name="connsiteY2393" fmla="*/ 5100246 h 5341552"/>
                <a:gd name="connsiteX2394" fmla="*/ 2598907 w 6911664"/>
                <a:gd name="connsiteY2394" fmla="*/ 5103524 h 5341552"/>
                <a:gd name="connsiteX2395" fmla="*/ 2596078 w 6911664"/>
                <a:gd name="connsiteY2395" fmla="*/ 5101314 h 5341552"/>
                <a:gd name="connsiteX2396" fmla="*/ 2600496 w 6911664"/>
                <a:gd name="connsiteY2396" fmla="*/ 5069556 h 5341552"/>
                <a:gd name="connsiteX2397" fmla="*/ 2591780 w 6911664"/>
                <a:gd name="connsiteY2397" fmla="*/ 5051929 h 5341552"/>
                <a:gd name="connsiteX2398" fmla="*/ 2585152 w 6911664"/>
                <a:gd name="connsiteY2398" fmla="*/ 5023923 h 5341552"/>
                <a:gd name="connsiteX2399" fmla="*/ 2577965 w 6911664"/>
                <a:gd name="connsiteY2399" fmla="*/ 5013882 h 5341552"/>
                <a:gd name="connsiteX2400" fmla="*/ 2569940 w 6911664"/>
                <a:gd name="connsiteY2400" fmla="*/ 5009634 h 5341552"/>
                <a:gd name="connsiteX2401" fmla="*/ 2565036 w 6911664"/>
                <a:gd name="connsiteY2401" fmla="*/ 5000068 h 5341552"/>
                <a:gd name="connsiteX2402" fmla="*/ 2570573 w 6911664"/>
                <a:gd name="connsiteY2402" fmla="*/ 4977814 h 5341552"/>
                <a:gd name="connsiteX2403" fmla="*/ 2569808 w 6911664"/>
                <a:gd name="connsiteY2403" fmla="*/ 4971588 h 5341552"/>
                <a:gd name="connsiteX2404" fmla="*/ 2559027 w 6911664"/>
                <a:gd name="connsiteY2404" fmla="*/ 4967823 h 5341552"/>
                <a:gd name="connsiteX2405" fmla="*/ 2542638 w 6911664"/>
                <a:gd name="connsiteY2405" fmla="*/ 4977329 h 5341552"/>
                <a:gd name="connsiteX2406" fmla="*/ 2529369 w 6911664"/>
                <a:gd name="connsiteY2406" fmla="*/ 4973251 h 5341552"/>
                <a:gd name="connsiteX2407" fmla="*/ 2510018 w 6911664"/>
                <a:gd name="connsiteY2407" fmla="*/ 4970725 h 5341552"/>
                <a:gd name="connsiteX2408" fmla="*/ 2501108 w 6911664"/>
                <a:gd name="connsiteY2408" fmla="*/ 4955794 h 5341552"/>
                <a:gd name="connsiteX2409" fmla="*/ 2487073 w 6911664"/>
                <a:gd name="connsiteY2409" fmla="*/ 4947514 h 5341552"/>
                <a:gd name="connsiteX2410" fmla="*/ 2482861 w 6911664"/>
                <a:gd name="connsiteY2410" fmla="*/ 4964437 h 5341552"/>
                <a:gd name="connsiteX2411" fmla="*/ 2488385 w 6911664"/>
                <a:gd name="connsiteY2411" fmla="*/ 4985767 h 5341552"/>
                <a:gd name="connsiteX2412" fmla="*/ 2489149 w 6911664"/>
                <a:gd name="connsiteY2412" fmla="*/ 5004036 h 5341552"/>
                <a:gd name="connsiteX2413" fmla="*/ 2498619 w 6911664"/>
                <a:gd name="connsiteY2413" fmla="*/ 5008080 h 5341552"/>
                <a:gd name="connsiteX2414" fmla="*/ 2495923 w 6911664"/>
                <a:gd name="connsiteY2414" fmla="*/ 5017585 h 5341552"/>
                <a:gd name="connsiteX2415" fmla="*/ 2487414 w 6911664"/>
                <a:gd name="connsiteY2415" fmla="*/ 5018230 h 5341552"/>
                <a:gd name="connsiteX2416" fmla="*/ 2479814 w 6911664"/>
                <a:gd name="connsiteY2416" fmla="*/ 5026884 h 5341552"/>
                <a:gd name="connsiteX2417" fmla="*/ 2463850 w 6911664"/>
                <a:gd name="connsiteY2417" fmla="*/ 5051504 h 5341552"/>
                <a:gd name="connsiteX2418" fmla="*/ 2461568 w 6911664"/>
                <a:gd name="connsiteY2418" fmla="*/ 5058593 h 5341552"/>
                <a:gd name="connsiteX2419" fmla="*/ 2463644 w 6911664"/>
                <a:gd name="connsiteY2419" fmla="*/ 5071330 h 5341552"/>
                <a:gd name="connsiteX2420" fmla="*/ 2473113 w 6911664"/>
                <a:gd name="connsiteY2420" fmla="*/ 5079122 h 5341552"/>
                <a:gd name="connsiteX2421" fmla="*/ 2482230 w 6911664"/>
                <a:gd name="connsiteY2421" fmla="*/ 5073150 h 5341552"/>
                <a:gd name="connsiteX2422" fmla="*/ 2488870 w 6911664"/>
                <a:gd name="connsiteY2422" fmla="*/ 5075140 h 5341552"/>
                <a:gd name="connsiteX2423" fmla="*/ 2498752 w 6911664"/>
                <a:gd name="connsiteY2423" fmla="*/ 5094977 h 5341552"/>
                <a:gd name="connsiteX2424" fmla="*/ 2516172 w 6911664"/>
                <a:gd name="connsiteY2424" fmla="*/ 5109059 h 5341552"/>
                <a:gd name="connsiteX2425" fmla="*/ 2529236 w 6911664"/>
                <a:gd name="connsiteY2425" fmla="*/ 5115991 h 5341552"/>
                <a:gd name="connsiteX2426" fmla="*/ 2521697 w 6911664"/>
                <a:gd name="connsiteY2426" fmla="*/ 5119331 h 5341552"/>
                <a:gd name="connsiteX2427" fmla="*/ 2519002 w 6911664"/>
                <a:gd name="connsiteY2427" fmla="*/ 5125728 h 5341552"/>
                <a:gd name="connsiteX2428" fmla="*/ 2520107 w 6911664"/>
                <a:gd name="connsiteY2428" fmla="*/ 5160666 h 5341552"/>
                <a:gd name="connsiteX2429" fmla="*/ 2516100 w 6911664"/>
                <a:gd name="connsiteY2429" fmla="*/ 5179107 h 5341552"/>
                <a:gd name="connsiteX2430" fmla="*/ 2525921 w 6911664"/>
                <a:gd name="connsiteY2430" fmla="*/ 5200230 h 5341552"/>
                <a:gd name="connsiteX2431" fmla="*/ 2520665 w 6911664"/>
                <a:gd name="connsiteY2431" fmla="*/ 5209164 h 5341552"/>
                <a:gd name="connsiteX2432" fmla="*/ 2512507 w 6911664"/>
                <a:gd name="connsiteY2432" fmla="*/ 5212443 h 5341552"/>
                <a:gd name="connsiteX2433" fmla="*/ 2499238 w 6911664"/>
                <a:gd name="connsiteY2433" fmla="*/ 5206627 h 5341552"/>
                <a:gd name="connsiteX2434" fmla="*/ 2495643 w 6911664"/>
                <a:gd name="connsiteY2434" fmla="*/ 5187920 h 5341552"/>
                <a:gd name="connsiteX2435" fmla="*/ 2491287 w 6911664"/>
                <a:gd name="connsiteY2435" fmla="*/ 5184108 h 5341552"/>
                <a:gd name="connsiteX2436" fmla="*/ 2474910 w 6911664"/>
                <a:gd name="connsiteY2436" fmla="*/ 5189863 h 5341552"/>
                <a:gd name="connsiteX2437" fmla="*/ 2469240 w 6911664"/>
                <a:gd name="connsiteY2437" fmla="*/ 5184485 h 5341552"/>
                <a:gd name="connsiteX2438" fmla="*/ 2459564 w 6911664"/>
                <a:gd name="connsiteY2438" fmla="*/ 5187544 h 5341552"/>
                <a:gd name="connsiteX2439" fmla="*/ 2455765 w 6911664"/>
                <a:gd name="connsiteY2439" fmla="*/ 5192922 h 5341552"/>
                <a:gd name="connsiteX2440" fmla="*/ 2456517 w 6911664"/>
                <a:gd name="connsiteY2440" fmla="*/ 5206046 h 5341552"/>
                <a:gd name="connsiteX2441" fmla="*/ 2468681 w 6911664"/>
                <a:gd name="connsiteY2441" fmla="*/ 5219861 h 5341552"/>
                <a:gd name="connsiteX2442" fmla="*/ 2471522 w 6911664"/>
                <a:gd name="connsiteY2442" fmla="*/ 5234755 h 5341552"/>
                <a:gd name="connsiteX2443" fmla="*/ 2455765 w 6911664"/>
                <a:gd name="connsiteY2443" fmla="*/ 5277828 h 5341552"/>
                <a:gd name="connsiteX2444" fmla="*/ 2431084 w 6911664"/>
                <a:gd name="connsiteY2444" fmla="*/ 5273519 h 5341552"/>
                <a:gd name="connsiteX2445" fmla="*/ 2421409 w 6911664"/>
                <a:gd name="connsiteY2445" fmla="*/ 5269913 h 5341552"/>
                <a:gd name="connsiteX2446" fmla="*/ 2415947 w 6911664"/>
                <a:gd name="connsiteY2446" fmla="*/ 5251849 h 5341552"/>
                <a:gd name="connsiteX2447" fmla="*/ 2393342 w 6911664"/>
                <a:gd name="connsiteY2447" fmla="*/ 5224218 h 5341552"/>
                <a:gd name="connsiteX2448" fmla="*/ 2386362 w 6911664"/>
                <a:gd name="connsiteY2448" fmla="*/ 5223514 h 5341552"/>
                <a:gd name="connsiteX2449" fmla="*/ 2370675 w 6911664"/>
                <a:gd name="connsiteY2449" fmla="*/ 5216582 h 5341552"/>
                <a:gd name="connsiteX2450" fmla="*/ 2359617 w 6911664"/>
                <a:gd name="connsiteY2450" fmla="*/ 5205669 h 5341552"/>
                <a:gd name="connsiteX2451" fmla="*/ 2351664 w 6911664"/>
                <a:gd name="connsiteY2451" fmla="*/ 5193189 h 5341552"/>
                <a:gd name="connsiteX2452" fmla="*/ 2346008 w 6911664"/>
                <a:gd name="connsiteY2452" fmla="*/ 5189802 h 5341552"/>
                <a:gd name="connsiteX2453" fmla="*/ 2328381 w 6911664"/>
                <a:gd name="connsiteY2453" fmla="*/ 5208898 h 5341552"/>
                <a:gd name="connsiteX2454" fmla="*/ 2316204 w 6911664"/>
                <a:gd name="connsiteY2454" fmla="*/ 5207333 h 5341552"/>
                <a:gd name="connsiteX2455" fmla="*/ 2306322 w 6911664"/>
                <a:gd name="connsiteY2455" fmla="*/ 5219484 h 5341552"/>
                <a:gd name="connsiteX2456" fmla="*/ 2287178 w 6911664"/>
                <a:gd name="connsiteY2456" fmla="*/ 5216096 h 5341552"/>
                <a:gd name="connsiteX2457" fmla="*/ 2283173 w 6911664"/>
                <a:gd name="connsiteY2457" fmla="*/ 5210342 h 5341552"/>
                <a:gd name="connsiteX2458" fmla="*/ 2280137 w 6911664"/>
                <a:gd name="connsiteY2458" fmla="*/ 5192983 h 5341552"/>
                <a:gd name="connsiteX2459" fmla="*/ 2290225 w 6911664"/>
                <a:gd name="connsiteY2459" fmla="*/ 5160557 h 5341552"/>
                <a:gd name="connsiteX2460" fmla="*/ 2272392 w 6911664"/>
                <a:gd name="connsiteY2460" fmla="*/ 5154049 h 5341552"/>
                <a:gd name="connsiteX2461" fmla="*/ 2263821 w 6911664"/>
                <a:gd name="connsiteY2461" fmla="*/ 5155617 h 5341552"/>
                <a:gd name="connsiteX2462" fmla="*/ 2214059 w 6911664"/>
                <a:gd name="connsiteY2462" fmla="*/ 5191308 h 5341552"/>
                <a:gd name="connsiteX2463" fmla="*/ 2196773 w 6911664"/>
                <a:gd name="connsiteY2463" fmla="*/ 5188188 h 5341552"/>
                <a:gd name="connsiteX2464" fmla="*/ 2178672 w 6911664"/>
                <a:gd name="connsiteY2464" fmla="*/ 5188406 h 5341552"/>
                <a:gd name="connsiteX2465" fmla="*/ 2171898 w 6911664"/>
                <a:gd name="connsiteY2465" fmla="*/ 5179531 h 5341552"/>
                <a:gd name="connsiteX2466" fmla="*/ 2152402 w 6911664"/>
                <a:gd name="connsiteY2466" fmla="*/ 5179325 h 5341552"/>
                <a:gd name="connsiteX2467" fmla="*/ 2145772 w 6911664"/>
                <a:gd name="connsiteY2467" fmla="*/ 5186209 h 5341552"/>
                <a:gd name="connsiteX2468" fmla="*/ 2143078 w 6911664"/>
                <a:gd name="connsiteY2468" fmla="*/ 5194914 h 5341552"/>
                <a:gd name="connsiteX2469" fmla="*/ 2130768 w 6911664"/>
                <a:gd name="connsiteY2469" fmla="*/ 5204054 h 5341552"/>
                <a:gd name="connsiteX2470" fmla="*/ 2124685 w 6911664"/>
                <a:gd name="connsiteY2470" fmla="*/ 5204964 h 5341552"/>
                <a:gd name="connsiteX2471" fmla="*/ 2103539 w 6911664"/>
                <a:gd name="connsiteY2471" fmla="*/ 5195399 h 5341552"/>
                <a:gd name="connsiteX2472" fmla="*/ 2087707 w 6911664"/>
                <a:gd name="connsiteY2472" fmla="*/ 5196091 h 5341552"/>
                <a:gd name="connsiteX2473" fmla="*/ 2065043 w 6911664"/>
                <a:gd name="connsiteY2473" fmla="*/ 5211739 h 5341552"/>
                <a:gd name="connsiteX2474" fmla="*/ 2050171 w 6911664"/>
                <a:gd name="connsiteY2474" fmla="*/ 5214433 h 5341552"/>
                <a:gd name="connsiteX2475" fmla="*/ 2037255 w 6911664"/>
                <a:gd name="connsiteY2475" fmla="*/ 5213353 h 5341552"/>
                <a:gd name="connsiteX2476" fmla="*/ 2012646 w 6911664"/>
                <a:gd name="connsiteY2476" fmla="*/ 5231261 h 5341552"/>
                <a:gd name="connsiteX2477" fmla="*/ 1993635 w 6911664"/>
                <a:gd name="connsiteY2477" fmla="*/ 5239539 h 5341552"/>
                <a:gd name="connsiteX2478" fmla="*/ 1942698 w 6911664"/>
                <a:gd name="connsiteY2478" fmla="*/ 5249968 h 5341552"/>
                <a:gd name="connsiteX2479" fmla="*/ 1914156 w 6911664"/>
                <a:gd name="connsiteY2479" fmla="*/ 5268141 h 5341552"/>
                <a:gd name="connsiteX2480" fmla="*/ 1910077 w 6911664"/>
                <a:gd name="connsiteY2480" fmla="*/ 5264815 h 5341552"/>
                <a:gd name="connsiteX2481" fmla="*/ 1901506 w 6911664"/>
                <a:gd name="connsiteY2481" fmla="*/ 5234599 h 5341552"/>
                <a:gd name="connsiteX2482" fmla="*/ 1892316 w 6911664"/>
                <a:gd name="connsiteY2482" fmla="*/ 5231744 h 5341552"/>
                <a:gd name="connsiteX2483" fmla="*/ 1884705 w 6911664"/>
                <a:gd name="connsiteY2483" fmla="*/ 5223357 h 5341552"/>
                <a:gd name="connsiteX2484" fmla="*/ 1881050 w 6911664"/>
                <a:gd name="connsiteY2484" fmla="*/ 5213305 h 5341552"/>
                <a:gd name="connsiteX2485" fmla="*/ 1867296 w 6911664"/>
                <a:gd name="connsiteY2485" fmla="*/ 5196952 h 5341552"/>
                <a:gd name="connsiteX2486" fmla="*/ 1863144 w 6911664"/>
                <a:gd name="connsiteY2486" fmla="*/ 5182701 h 5341552"/>
                <a:gd name="connsiteX2487" fmla="*/ 1863484 w 6911664"/>
                <a:gd name="connsiteY2487" fmla="*/ 5160933 h 5341552"/>
                <a:gd name="connsiteX2488" fmla="*/ 1860582 w 6911664"/>
                <a:gd name="connsiteY2488" fmla="*/ 5144909 h 5341552"/>
                <a:gd name="connsiteX2489" fmla="*/ 1870537 w 6911664"/>
                <a:gd name="connsiteY2489" fmla="*/ 5129116 h 5341552"/>
                <a:gd name="connsiteX2490" fmla="*/ 1854088 w 6911664"/>
                <a:gd name="connsiteY2490" fmla="*/ 5105138 h 5341552"/>
                <a:gd name="connsiteX2491" fmla="*/ 1850627 w 6911664"/>
                <a:gd name="connsiteY2491" fmla="*/ 5087341 h 5341552"/>
                <a:gd name="connsiteX2492" fmla="*/ 1844340 w 6911664"/>
                <a:gd name="connsiteY2492" fmla="*/ 5069399 h 5341552"/>
                <a:gd name="connsiteX2493" fmla="*/ 1838816 w 6911664"/>
                <a:gd name="connsiteY2493" fmla="*/ 5070091 h 5341552"/>
                <a:gd name="connsiteX2494" fmla="*/ 1818008 w 6911664"/>
                <a:gd name="connsiteY2494" fmla="*/ 5046174 h 5341552"/>
                <a:gd name="connsiteX2495" fmla="*/ 1808260 w 6911664"/>
                <a:gd name="connsiteY2495" fmla="*/ 5029081 h 5341552"/>
                <a:gd name="connsiteX2496" fmla="*/ 1797965 w 6911664"/>
                <a:gd name="connsiteY2496" fmla="*/ 5035589 h 5341552"/>
                <a:gd name="connsiteX2497" fmla="*/ 1786906 w 6911664"/>
                <a:gd name="connsiteY2497" fmla="*/ 5021130 h 5341552"/>
                <a:gd name="connsiteX2498" fmla="*/ 1784210 w 6911664"/>
                <a:gd name="connsiteY2498" fmla="*/ 5011831 h 5341552"/>
                <a:gd name="connsiteX2499" fmla="*/ 1773504 w 6911664"/>
                <a:gd name="connsiteY2499" fmla="*/ 4995879 h 5341552"/>
                <a:gd name="connsiteX2500" fmla="*/ 1766097 w 6911664"/>
                <a:gd name="connsiteY2500" fmla="*/ 4992602 h 5341552"/>
                <a:gd name="connsiteX2501" fmla="*/ 1758291 w 6911664"/>
                <a:gd name="connsiteY2501" fmla="*/ 4981043 h 5341552"/>
                <a:gd name="connsiteX2502" fmla="*/ 1756907 w 6911664"/>
                <a:gd name="connsiteY2502" fmla="*/ 4972607 h 5341552"/>
                <a:gd name="connsiteX2503" fmla="*/ 1762991 w 6911664"/>
                <a:gd name="connsiteY2503" fmla="*/ 4963478 h 5341552"/>
                <a:gd name="connsiteX2504" fmla="*/ 1793885 w 6911664"/>
                <a:gd name="connsiteY2504" fmla="*/ 4948218 h 5341552"/>
                <a:gd name="connsiteX2505" fmla="*/ 1798657 w 6911664"/>
                <a:gd name="connsiteY2505" fmla="*/ 4941286 h 5341552"/>
                <a:gd name="connsiteX2506" fmla="*/ 1794443 w 6911664"/>
                <a:gd name="connsiteY2506" fmla="*/ 4925116 h 5341552"/>
                <a:gd name="connsiteX2507" fmla="*/ 1766935 w 6911664"/>
                <a:gd name="connsiteY2507" fmla="*/ 4915865 h 5341552"/>
                <a:gd name="connsiteX2508" fmla="*/ 1753594 w 6911664"/>
                <a:gd name="connsiteY2508" fmla="*/ 4905935 h 5341552"/>
                <a:gd name="connsiteX2509" fmla="*/ 1742183 w 6911664"/>
                <a:gd name="connsiteY2509" fmla="*/ 4885891 h 5341552"/>
                <a:gd name="connsiteX2510" fmla="*/ 1692627 w 6911664"/>
                <a:gd name="connsiteY2510" fmla="*/ 4870037 h 5341552"/>
                <a:gd name="connsiteX2511" fmla="*/ 1682126 w 6911664"/>
                <a:gd name="connsiteY2511" fmla="*/ 4852957 h 5341552"/>
                <a:gd name="connsiteX2512" fmla="*/ 1662629 w 6911664"/>
                <a:gd name="connsiteY2512" fmla="*/ 4839857 h 5341552"/>
                <a:gd name="connsiteX2513" fmla="*/ 1646666 w 6911664"/>
                <a:gd name="connsiteY2513" fmla="*/ 4815627 h 5341552"/>
                <a:gd name="connsiteX2514" fmla="*/ 1638229 w 6911664"/>
                <a:gd name="connsiteY2514" fmla="*/ 4812786 h 5341552"/>
                <a:gd name="connsiteX2515" fmla="*/ 1629659 w 6911664"/>
                <a:gd name="connsiteY2515" fmla="*/ 4804130 h 5341552"/>
                <a:gd name="connsiteX2516" fmla="*/ 1625311 w 6911664"/>
                <a:gd name="connsiteY2516" fmla="*/ 4793229 h 5341552"/>
                <a:gd name="connsiteX2517" fmla="*/ 1615213 w 6911664"/>
                <a:gd name="connsiteY2517" fmla="*/ 4783676 h 5341552"/>
                <a:gd name="connsiteX2518" fmla="*/ 1593725 w 6911664"/>
                <a:gd name="connsiteY2518" fmla="*/ 4798606 h 5341552"/>
                <a:gd name="connsiteX2519" fmla="*/ 1586672 w 6911664"/>
                <a:gd name="connsiteY2519" fmla="*/ 4817023 h 5341552"/>
                <a:gd name="connsiteX2520" fmla="*/ 1574167 w 6911664"/>
                <a:gd name="connsiteY2520" fmla="*/ 4823530 h 5341552"/>
                <a:gd name="connsiteX2521" fmla="*/ 1550945 w 6911664"/>
                <a:gd name="connsiteY2521" fmla="*/ 4807311 h 5341552"/>
                <a:gd name="connsiteX2522" fmla="*/ 1536012 w 6911664"/>
                <a:gd name="connsiteY2522" fmla="*/ 4815312 h 5341552"/>
                <a:gd name="connsiteX2523" fmla="*/ 1525364 w 6911664"/>
                <a:gd name="connsiteY2523" fmla="*/ 4823737 h 5341552"/>
                <a:gd name="connsiteX2524" fmla="*/ 1506973 w 6911664"/>
                <a:gd name="connsiteY2524" fmla="*/ 4842432 h 5341552"/>
                <a:gd name="connsiteX2525" fmla="*/ 1499580 w 6911664"/>
                <a:gd name="connsiteY2525" fmla="*/ 4852205 h 5341552"/>
                <a:gd name="connsiteX2526" fmla="*/ 1489358 w 6911664"/>
                <a:gd name="connsiteY2526" fmla="*/ 4874663 h 5341552"/>
                <a:gd name="connsiteX2527" fmla="*/ 1485205 w 6911664"/>
                <a:gd name="connsiteY2527" fmla="*/ 4897341 h 5341552"/>
                <a:gd name="connsiteX2528" fmla="*/ 1466827 w 6911664"/>
                <a:gd name="connsiteY2528" fmla="*/ 4916681 h 5341552"/>
                <a:gd name="connsiteX2529" fmla="*/ 1447257 w 6911664"/>
                <a:gd name="connsiteY2529" fmla="*/ 4920005 h 5341552"/>
                <a:gd name="connsiteX2530" fmla="*/ 1435931 w 6911664"/>
                <a:gd name="connsiteY2530" fmla="*/ 4936663 h 5341552"/>
                <a:gd name="connsiteX2531" fmla="*/ 1425151 w 6911664"/>
                <a:gd name="connsiteY2531" fmla="*/ 4947139 h 5341552"/>
                <a:gd name="connsiteX2532" fmla="*/ 1406759 w 6911664"/>
                <a:gd name="connsiteY2532" fmla="*/ 4958903 h 5341552"/>
                <a:gd name="connsiteX2533" fmla="*/ 1406407 w 6911664"/>
                <a:gd name="connsiteY2533" fmla="*/ 4968249 h 5341552"/>
                <a:gd name="connsiteX2534" fmla="*/ 1400324 w 6911664"/>
                <a:gd name="connsiteY2534" fmla="*/ 4986691 h 5341552"/>
                <a:gd name="connsiteX2535" fmla="*/ 1394315 w 6911664"/>
                <a:gd name="connsiteY2535" fmla="*/ 4989811 h 5341552"/>
                <a:gd name="connsiteX2536" fmla="*/ 1380428 w 6911664"/>
                <a:gd name="connsiteY2536" fmla="*/ 4986473 h 5341552"/>
                <a:gd name="connsiteX2537" fmla="*/ 1372268 w 6911664"/>
                <a:gd name="connsiteY2537" fmla="*/ 4981154 h 5341552"/>
                <a:gd name="connsiteX2538" fmla="*/ 1359134 w 6911664"/>
                <a:gd name="connsiteY2538" fmla="*/ 4984700 h 5341552"/>
                <a:gd name="connsiteX2539" fmla="*/ 1350843 w 6911664"/>
                <a:gd name="connsiteY2539" fmla="*/ 4994485 h 5341552"/>
                <a:gd name="connsiteX2540" fmla="*/ 1325274 w 6911664"/>
                <a:gd name="connsiteY2540" fmla="*/ 5015171 h 5341552"/>
                <a:gd name="connsiteX2541" fmla="*/ 1304600 w 6911664"/>
                <a:gd name="connsiteY2541" fmla="*/ 5034510 h 5341552"/>
                <a:gd name="connsiteX2542" fmla="*/ 1283527 w 6911664"/>
                <a:gd name="connsiteY2542" fmla="*/ 5039244 h 5341552"/>
                <a:gd name="connsiteX2543" fmla="*/ 1278889 w 6911664"/>
                <a:gd name="connsiteY2543" fmla="*/ 5068804 h 5341552"/>
                <a:gd name="connsiteX2544" fmla="*/ 1270318 w 6911664"/>
                <a:gd name="connsiteY2544" fmla="*/ 5072834 h 5341552"/>
                <a:gd name="connsiteX2545" fmla="*/ 1259950 w 6911664"/>
                <a:gd name="connsiteY2545" fmla="*/ 5094177 h 5341552"/>
                <a:gd name="connsiteX2546" fmla="*/ 1250481 w 6911664"/>
                <a:gd name="connsiteY2546" fmla="*/ 5100198 h 5341552"/>
                <a:gd name="connsiteX2547" fmla="*/ 1230644 w 6911664"/>
                <a:gd name="connsiteY2547" fmla="*/ 5096703 h 5341552"/>
                <a:gd name="connsiteX2548" fmla="*/ 1225389 w 6911664"/>
                <a:gd name="connsiteY2548" fmla="*/ 5099603 h 5341552"/>
                <a:gd name="connsiteX2549" fmla="*/ 1218141 w 6911664"/>
                <a:gd name="connsiteY2549" fmla="*/ 5110724 h 5341552"/>
                <a:gd name="connsiteX2550" fmla="*/ 1213852 w 6911664"/>
                <a:gd name="connsiteY2550" fmla="*/ 5141632 h 5341552"/>
                <a:gd name="connsiteX2551" fmla="*/ 1226299 w 6911664"/>
                <a:gd name="connsiteY2551" fmla="*/ 5159867 h 5341552"/>
                <a:gd name="connsiteX2552" fmla="*/ 1227951 w 6911664"/>
                <a:gd name="connsiteY2552" fmla="*/ 5165621 h 5341552"/>
                <a:gd name="connsiteX2553" fmla="*/ 1224976 w 6911664"/>
                <a:gd name="connsiteY2553" fmla="*/ 5184534 h 5341552"/>
                <a:gd name="connsiteX2554" fmla="*/ 1227184 w 6911664"/>
                <a:gd name="connsiteY2554" fmla="*/ 5208571 h 5341552"/>
                <a:gd name="connsiteX2555" fmla="*/ 1222632 w 6911664"/>
                <a:gd name="connsiteY2555" fmla="*/ 5218138 h 5341552"/>
                <a:gd name="connsiteX2556" fmla="*/ 1204795 w 6911664"/>
                <a:gd name="connsiteY2556" fmla="*/ 5227923 h 5341552"/>
                <a:gd name="connsiteX2557" fmla="*/ 1199129 w 6911664"/>
                <a:gd name="connsiteY2557" fmla="*/ 5235983 h 5341552"/>
                <a:gd name="connsiteX2558" fmla="*/ 1186549 w 6911664"/>
                <a:gd name="connsiteY2558" fmla="*/ 5244213 h 5341552"/>
                <a:gd name="connsiteX2559" fmla="*/ 1159592 w 6911664"/>
                <a:gd name="connsiteY2559" fmla="*/ 5245027 h 5341552"/>
                <a:gd name="connsiteX2560" fmla="*/ 1131740 w 6911664"/>
                <a:gd name="connsiteY2560" fmla="*/ 5269173 h 5341552"/>
                <a:gd name="connsiteX2561" fmla="*/ 1127106 w 6911664"/>
                <a:gd name="connsiteY2561" fmla="*/ 5276968 h 5341552"/>
                <a:gd name="connsiteX2562" fmla="*/ 1124551 w 6911664"/>
                <a:gd name="connsiteY2562" fmla="*/ 5292069 h 5341552"/>
                <a:gd name="connsiteX2563" fmla="*/ 1118122 w 6911664"/>
                <a:gd name="connsiteY2563" fmla="*/ 5299233 h 5341552"/>
                <a:gd name="connsiteX2564" fmla="*/ 1100218 w 6911664"/>
                <a:gd name="connsiteY2564" fmla="*/ 5302182 h 5341552"/>
                <a:gd name="connsiteX2565" fmla="*/ 1086606 w 6911664"/>
                <a:gd name="connsiteY2565" fmla="*/ 5325854 h 5341552"/>
                <a:gd name="connsiteX2566" fmla="*/ 1077275 w 6911664"/>
                <a:gd name="connsiteY2566" fmla="*/ 5337241 h 5341552"/>
                <a:gd name="connsiteX2567" fmla="*/ 1058059 w 6911664"/>
                <a:gd name="connsiteY2567" fmla="*/ 5341552 h 5341552"/>
                <a:gd name="connsiteX2568" fmla="*/ 1036356 w 6911664"/>
                <a:gd name="connsiteY2568" fmla="*/ 5328319 h 5341552"/>
                <a:gd name="connsiteX2569" fmla="*/ 1014583 w 6911664"/>
                <a:gd name="connsiteY2569" fmla="*/ 5309768 h 5341552"/>
                <a:gd name="connsiteX2570" fmla="*/ 999654 w 6911664"/>
                <a:gd name="connsiteY2570" fmla="*/ 5294279 h 5341552"/>
                <a:gd name="connsiteX2571" fmla="*/ 987629 w 6911664"/>
                <a:gd name="connsiteY2571" fmla="*/ 5288148 h 5341552"/>
                <a:gd name="connsiteX2572" fmla="*/ 964265 w 6911664"/>
                <a:gd name="connsiteY2572" fmla="*/ 5295407 h 5341552"/>
                <a:gd name="connsiteX2573" fmla="*/ 945602 w 6911664"/>
                <a:gd name="connsiteY2573" fmla="*/ 5296002 h 5341552"/>
                <a:gd name="connsiteX2574" fmla="*/ 902611 w 6911664"/>
                <a:gd name="connsiteY2574" fmla="*/ 5310036 h 5341552"/>
                <a:gd name="connsiteX2575" fmla="*/ 892523 w 6911664"/>
                <a:gd name="connsiteY2575" fmla="*/ 5311870 h 5341552"/>
                <a:gd name="connsiteX2576" fmla="*/ 852985 w 6911664"/>
                <a:gd name="connsiteY2576" fmla="*/ 5328319 h 5341552"/>
                <a:gd name="connsiteX2577" fmla="*/ 825614 w 6911664"/>
                <a:gd name="connsiteY2577" fmla="*/ 5327627 h 5341552"/>
                <a:gd name="connsiteX2578" fmla="*/ 819672 w 6911664"/>
                <a:gd name="connsiteY2578" fmla="*/ 5314772 h 5341552"/>
                <a:gd name="connsiteX2579" fmla="*/ 823612 w 6911664"/>
                <a:gd name="connsiteY2579" fmla="*/ 5301599 h 5341552"/>
                <a:gd name="connsiteX2580" fmla="*/ 834601 w 6911664"/>
                <a:gd name="connsiteY2580" fmla="*/ 5290188 h 5341552"/>
                <a:gd name="connsiteX2581" fmla="*/ 839509 w 6911664"/>
                <a:gd name="connsiteY2581" fmla="*/ 5276153 h 5341552"/>
                <a:gd name="connsiteX2582" fmla="*/ 835568 w 6911664"/>
                <a:gd name="connsiteY2582" fmla="*/ 5243037 h 5341552"/>
                <a:gd name="connsiteX2583" fmla="*/ 834184 w 6911664"/>
                <a:gd name="connsiteY2583" fmla="*/ 5221900 h 5341552"/>
                <a:gd name="connsiteX2584" fmla="*/ 823333 w 6911664"/>
                <a:gd name="connsiteY2584" fmla="*/ 5219534 h 5341552"/>
                <a:gd name="connsiteX2585" fmla="*/ 812480 w 6911664"/>
                <a:gd name="connsiteY2585" fmla="*/ 5224753 h 5341552"/>
                <a:gd name="connsiteX2586" fmla="*/ 800111 w 6911664"/>
                <a:gd name="connsiteY2586" fmla="*/ 5223248 h 5341552"/>
                <a:gd name="connsiteX2587" fmla="*/ 796448 w 6911664"/>
                <a:gd name="connsiteY2587" fmla="*/ 5217652 h 5341552"/>
                <a:gd name="connsiteX2588" fmla="*/ 789536 w 6911664"/>
                <a:gd name="connsiteY2588" fmla="*/ 5195935 h 5341552"/>
                <a:gd name="connsiteX2589" fmla="*/ 781862 w 6911664"/>
                <a:gd name="connsiteY2589" fmla="*/ 5183733 h 5341552"/>
                <a:gd name="connsiteX2590" fmla="*/ 779582 w 6911664"/>
                <a:gd name="connsiteY2590" fmla="*/ 5174215 h 5341552"/>
                <a:gd name="connsiteX2591" fmla="*/ 764239 w 6911664"/>
                <a:gd name="connsiteY2591" fmla="*/ 5149753 h 5341552"/>
                <a:gd name="connsiteX2592" fmla="*/ 763687 w 6911664"/>
                <a:gd name="connsiteY2592" fmla="*/ 5143999 h 5341552"/>
                <a:gd name="connsiteX2593" fmla="*/ 784145 w 6911664"/>
                <a:gd name="connsiteY2593" fmla="*/ 5118360 h 5341552"/>
                <a:gd name="connsiteX2594" fmla="*/ 786564 w 6911664"/>
                <a:gd name="connsiteY2594" fmla="*/ 5101157 h 5341552"/>
                <a:gd name="connsiteX2595" fmla="*/ 774814 w 6911664"/>
                <a:gd name="connsiteY2595" fmla="*/ 5074341 h 5341552"/>
                <a:gd name="connsiteX2596" fmla="*/ 770940 w 6911664"/>
                <a:gd name="connsiteY2596" fmla="*/ 5056337 h 5341552"/>
                <a:gd name="connsiteX2597" fmla="*/ 760990 w 6911664"/>
                <a:gd name="connsiteY2597" fmla="*/ 5037690 h 5341552"/>
                <a:gd name="connsiteX2598" fmla="*/ 760990 w 6911664"/>
                <a:gd name="connsiteY2598" fmla="*/ 5032421 h 5341552"/>
                <a:gd name="connsiteX2599" fmla="*/ 770252 w 6911664"/>
                <a:gd name="connsiteY2599" fmla="*/ 5014528 h 5341552"/>
                <a:gd name="connsiteX2600" fmla="*/ 769214 w 6911664"/>
                <a:gd name="connsiteY2600" fmla="*/ 4999425 h 5341552"/>
                <a:gd name="connsiteX2601" fmla="*/ 772462 w 6911664"/>
                <a:gd name="connsiteY2601" fmla="*/ 4989858 h 5341552"/>
                <a:gd name="connsiteX2602" fmla="*/ 786699 w 6911664"/>
                <a:gd name="connsiteY2602" fmla="*/ 4991789 h 5341552"/>
                <a:gd name="connsiteX2603" fmla="*/ 797417 w 6911664"/>
                <a:gd name="connsiteY2603" fmla="*/ 5000178 h 5341552"/>
                <a:gd name="connsiteX2604" fmla="*/ 803083 w 6911664"/>
                <a:gd name="connsiteY2604" fmla="*/ 4995236 h 5341552"/>
                <a:gd name="connsiteX2605" fmla="*/ 811375 w 6911664"/>
                <a:gd name="connsiteY2605" fmla="*/ 5017476 h 5341552"/>
                <a:gd name="connsiteX2606" fmla="*/ 830523 w 6911664"/>
                <a:gd name="connsiteY2606" fmla="*/ 5045155 h 5341552"/>
                <a:gd name="connsiteX2607" fmla="*/ 843103 w 6911664"/>
                <a:gd name="connsiteY2607" fmla="*/ 5058157 h 5341552"/>
                <a:gd name="connsiteX2608" fmla="*/ 848976 w 6911664"/>
                <a:gd name="connsiteY2608" fmla="*/ 5051286 h 5341552"/>
                <a:gd name="connsiteX2609" fmla="*/ 847389 w 6911664"/>
                <a:gd name="connsiteY2609" fmla="*/ 5037896 h 5341552"/>
                <a:gd name="connsiteX2610" fmla="*/ 840889 w 6911664"/>
                <a:gd name="connsiteY2610" fmla="*/ 5015062 h 5341552"/>
                <a:gd name="connsiteX2611" fmla="*/ 828587 w 6911664"/>
                <a:gd name="connsiteY2611" fmla="*/ 4988245 h 5341552"/>
                <a:gd name="connsiteX2612" fmla="*/ 812896 w 6911664"/>
                <a:gd name="connsiteY2612" fmla="*/ 4971369 h 5341552"/>
                <a:gd name="connsiteX2613" fmla="*/ 797206 w 6911664"/>
                <a:gd name="connsiteY2613" fmla="*/ 4937682 h 5341552"/>
                <a:gd name="connsiteX2614" fmla="*/ 783453 w 6911664"/>
                <a:gd name="connsiteY2614" fmla="*/ 4923502 h 5341552"/>
                <a:gd name="connsiteX2615" fmla="*/ 791680 w 6911664"/>
                <a:gd name="connsiteY2615" fmla="*/ 4898142 h 5341552"/>
                <a:gd name="connsiteX2616" fmla="*/ 781725 w 6911664"/>
                <a:gd name="connsiteY2616" fmla="*/ 4881922 h 5341552"/>
                <a:gd name="connsiteX2617" fmla="*/ 755597 w 6911664"/>
                <a:gd name="connsiteY2617" fmla="*/ 4853601 h 5341552"/>
                <a:gd name="connsiteX2618" fmla="*/ 751727 w 6911664"/>
                <a:gd name="connsiteY2618" fmla="*/ 4846524 h 5341552"/>
                <a:gd name="connsiteX2619" fmla="*/ 752765 w 6911664"/>
                <a:gd name="connsiteY2619" fmla="*/ 4818906 h 5341552"/>
                <a:gd name="connsiteX2620" fmla="*/ 744332 w 6911664"/>
                <a:gd name="connsiteY2620" fmla="*/ 4802527 h 5341552"/>
                <a:gd name="connsiteX2621" fmla="*/ 730093 w 6911664"/>
                <a:gd name="connsiteY2621" fmla="*/ 4790764 h 5341552"/>
                <a:gd name="connsiteX2622" fmla="*/ 725878 w 6911664"/>
                <a:gd name="connsiteY2622" fmla="*/ 4791250 h 5341552"/>
                <a:gd name="connsiteX2623" fmla="*/ 709704 w 6911664"/>
                <a:gd name="connsiteY2623" fmla="*/ 4802201 h 5341552"/>
                <a:gd name="connsiteX2624" fmla="*/ 705349 w 6911664"/>
                <a:gd name="connsiteY2624" fmla="*/ 4799784 h 5341552"/>
                <a:gd name="connsiteX2625" fmla="*/ 704173 w 6911664"/>
                <a:gd name="connsiteY2625" fmla="*/ 4785981 h 5341552"/>
                <a:gd name="connsiteX2626" fmla="*/ 695810 w 6911664"/>
                <a:gd name="connsiteY2626" fmla="*/ 4779754 h 5341552"/>
                <a:gd name="connsiteX2627" fmla="*/ 683025 w 6911664"/>
                <a:gd name="connsiteY2627" fmla="*/ 4785604 h 5341552"/>
                <a:gd name="connsiteX2628" fmla="*/ 669338 w 6911664"/>
                <a:gd name="connsiteY2628" fmla="*/ 4768524 h 5341552"/>
                <a:gd name="connsiteX2629" fmla="*/ 659248 w 6911664"/>
                <a:gd name="connsiteY2629" fmla="*/ 4761714 h 5341552"/>
                <a:gd name="connsiteX2630" fmla="*/ 631878 w 6911664"/>
                <a:gd name="connsiteY2630" fmla="*/ 4760852 h 5341552"/>
                <a:gd name="connsiteX2631" fmla="*/ 600567 w 6911664"/>
                <a:gd name="connsiteY2631" fmla="*/ 4771803 h 5341552"/>
                <a:gd name="connsiteX2632" fmla="*/ 574026 w 6911664"/>
                <a:gd name="connsiteY2632" fmla="*/ 4766970 h 5341552"/>
                <a:gd name="connsiteX2633" fmla="*/ 570156 w 6911664"/>
                <a:gd name="connsiteY2633" fmla="*/ 4745386 h 5341552"/>
                <a:gd name="connsiteX2634" fmla="*/ 533868 w 6911664"/>
                <a:gd name="connsiteY2634" fmla="*/ 4734800 h 5341552"/>
                <a:gd name="connsiteX2635" fmla="*/ 518869 w 6911664"/>
                <a:gd name="connsiteY2635" fmla="*/ 4734374 h 5341552"/>
                <a:gd name="connsiteX2636" fmla="*/ 506360 w 6911664"/>
                <a:gd name="connsiteY2636" fmla="*/ 4738186 h 5341552"/>
                <a:gd name="connsiteX2637" fmla="*/ 505736 w 6911664"/>
                <a:gd name="connsiteY2637" fmla="*/ 4730187 h 5341552"/>
                <a:gd name="connsiteX2638" fmla="*/ 520597 w 6911664"/>
                <a:gd name="connsiteY2638" fmla="*/ 4696146 h 5341552"/>
                <a:gd name="connsiteX2639" fmla="*/ 521635 w 6911664"/>
                <a:gd name="connsiteY2639" fmla="*/ 4672134 h 5341552"/>
                <a:gd name="connsiteX2640" fmla="*/ 501659 w 6911664"/>
                <a:gd name="connsiteY2640" fmla="*/ 4664133 h 5341552"/>
                <a:gd name="connsiteX2641" fmla="*/ 479885 w 6911664"/>
                <a:gd name="connsiteY2641" fmla="*/ 4671285 h 5341552"/>
                <a:gd name="connsiteX2642" fmla="*/ 467516 w 6911664"/>
                <a:gd name="connsiteY2642" fmla="*/ 4680461 h 5341552"/>
                <a:gd name="connsiteX2643" fmla="*/ 459219 w 6911664"/>
                <a:gd name="connsiteY2643" fmla="*/ 4673808 h 5341552"/>
                <a:gd name="connsiteX2644" fmla="*/ 447886 w 6911664"/>
                <a:gd name="connsiteY2644" fmla="*/ 4670314 h 5341552"/>
                <a:gd name="connsiteX2645" fmla="*/ 433851 w 6911664"/>
                <a:gd name="connsiteY2645" fmla="*/ 4669669 h 5341552"/>
                <a:gd name="connsiteX2646" fmla="*/ 426387 w 6911664"/>
                <a:gd name="connsiteY2646" fmla="*/ 4657432 h 5341552"/>
                <a:gd name="connsiteX2647" fmla="*/ 418371 w 6911664"/>
                <a:gd name="connsiteY2647" fmla="*/ 4649590 h 5341552"/>
                <a:gd name="connsiteX2648" fmla="*/ 390239 w 6911664"/>
                <a:gd name="connsiteY2648" fmla="*/ 4652272 h 5341552"/>
                <a:gd name="connsiteX2649" fmla="*/ 373308 w 6911664"/>
                <a:gd name="connsiteY2649" fmla="*/ 4666926 h 5341552"/>
                <a:gd name="connsiteX2650" fmla="*/ 363977 w 6911664"/>
                <a:gd name="connsiteY2650" fmla="*/ 4677293 h 5341552"/>
                <a:gd name="connsiteX2651" fmla="*/ 348077 w 6911664"/>
                <a:gd name="connsiteY2651" fmla="*/ 4676431 h 5341552"/>
                <a:gd name="connsiteX2652" fmla="*/ 323611 w 6911664"/>
                <a:gd name="connsiteY2652" fmla="*/ 4654797 h 5341552"/>
                <a:gd name="connsiteX2653" fmla="*/ 301769 w 6911664"/>
                <a:gd name="connsiteY2653" fmla="*/ 4618561 h 5341552"/>
                <a:gd name="connsiteX2654" fmla="*/ 293682 w 6911664"/>
                <a:gd name="connsiteY2654" fmla="*/ 4614105 h 5341552"/>
                <a:gd name="connsiteX2655" fmla="*/ 279998 w 6911664"/>
                <a:gd name="connsiteY2655" fmla="*/ 4615927 h 5341552"/>
                <a:gd name="connsiteX2656" fmla="*/ 269630 w 6911664"/>
                <a:gd name="connsiteY2656" fmla="*/ 4609006 h 5341552"/>
                <a:gd name="connsiteX2657" fmla="*/ 247579 w 6911664"/>
                <a:gd name="connsiteY2657" fmla="*/ 4590590 h 5341552"/>
                <a:gd name="connsiteX2658" fmla="*/ 228781 w 6911664"/>
                <a:gd name="connsiteY2658" fmla="*/ 4571590 h 5341552"/>
                <a:gd name="connsiteX2659" fmla="*/ 226154 w 6911664"/>
                <a:gd name="connsiteY2659" fmla="*/ 4559512 h 5341552"/>
                <a:gd name="connsiteX2660" fmla="*/ 235206 w 6911664"/>
                <a:gd name="connsiteY2660" fmla="*/ 4541254 h 5341552"/>
                <a:gd name="connsiteX2661" fmla="*/ 235070 w 6911664"/>
                <a:gd name="connsiteY2661" fmla="*/ 4531699 h 5341552"/>
                <a:gd name="connsiteX2662" fmla="*/ 224426 w 6911664"/>
                <a:gd name="connsiteY2662" fmla="*/ 4521672 h 5341552"/>
                <a:gd name="connsiteX2663" fmla="*/ 212746 w 6911664"/>
                <a:gd name="connsiteY2663" fmla="*/ 4516246 h 5341552"/>
                <a:gd name="connsiteX2664" fmla="*/ 204520 w 6911664"/>
                <a:gd name="connsiteY2664" fmla="*/ 4507977 h 5341552"/>
                <a:gd name="connsiteX2665" fmla="*/ 188210 w 6911664"/>
                <a:gd name="connsiteY2665" fmla="*/ 4505136 h 5341552"/>
                <a:gd name="connsiteX2666" fmla="*/ 180466 w 6911664"/>
                <a:gd name="connsiteY2666" fmla="*/ 4500950 h 5341552"/>
                <a:gd name="connsiteX2667" fmla="*/ 175767 w 6911664"/>
                <a:gd name="connsiteY2667" fmla="*/ 4491018 h 5341552"/>
                <a:gd name="connsiteX2668" fmla="*/ 191527 w 6911664"/>
                <a:gd name="connsiteY2668" fmla="*/ 4470307 h 5341552"/>
                <a:gd name="connsiteX2669" fmla="*/ 198716 w 6911664"/>
                <a:gd name="connsiteY2669" fmla="*/ 4452279 h 5341552"/>
                <a:gd name="connsiteX2670" fmla="*/ 198299 w 6911664"/>
                <a:gd name="connsiteY2670" fmla="*/ 4442885 h 5341552"/>
                <a:gd name="connsiteX2671" fmla="*/ 185029 w 6911664"/>
                <a:gd name="connsiteY2671" fmla="*/ 4431886 h 5341552"/>
                <a:gd name="connsiteX2672" fmla="*/ 165953 w 6911664"/>
                <a:gd name="connsiteY2672" fmla="*/ 4424965 h 5341552"/>
                <a:gd name="connsiteX2673" fmla="*/ 146183 w 6911664"/>
                <a:gd name="connsiteY2673" fmla="*/ 4431557 h 5341552"/>
                <a:gd name="connsiteX2674" fmla="*/ 131738 w 6911664"/>
                <a:gd name="connsiteY2674" fmla="*/ 4429626 h 5341552"/>
                <a:gd name="connsiteX2675" fmla="*/ 121372 w 6911664"/>
                <a:gd name="connsiteY2675" fmla="*/ 4415362 h 5341552"/>
                <a:gd name="connsiteX2676" fmla="*/ 113976 w 6911664"/>
                <a:gd name="connsiteY2676" fmla="*/ 4393620 h 5341552"/>
                <a:gd name="connsiteX2677" fmla="*/ 96351 w 6911664"/>
                <a:gd name="connsiteY2677" fmla="*/ 4391216 h 5341552"/>
                <a:gd name="connsiteX2678" fmla="*/ 87849 w 6911664"/>
                <a:gd name="connsiteY2678" fmla="*/ 4386118 h 5341552"/>
                <a:gd name="connsiteX2679" fmla="*/ 81353 w 6911664"/>
                <a:gd name="connsiteY2679" fmla="*/ 4375920 h 5341552"/>
                <a:gd name="connsiteX2680" fmla="*/ 62275 w 6911664"/>
                <a:gd name="connsiteY2680" fmla="*/ 4328125 h 5341552"/>
                <a:gd name="connsiteX2681" fmla="*/ 53704 w 6911664"/>
                <a:gd name="connsiteY2681" fmla="*/ 4324581 h 5341552"/>
                <a:gd name="connsiteX2682" fmla="*/ 36009 w 6911664"/>
                <a:gd name="connsiteY2682" fmla="*/ 4322650 h 5341552"/>
                <a:gd name="connsiteX2683" fmla="*/ 22051 w 6911664"/>
                <a:gd name="connsiteY2683" fmla="*/ 4317867 h 5341552"/>
                <a:gd name="connsiteX2684" fmla="*/ 16659 w 6911664"/>
                <a:gd name="connsiteY2684" fmla="*/ 4310208 h 5341552"/>
                <a:gd name="connsiteX2685" fmla="*/ 15205 w 6911664"/>
                <a:gd name="connsiteY2685" fmla="*/ 4294801 h 5341552"/>
                <a:gd name="connsiteX2686" fmla="*/ 2281 w 6911664"/>
                <a:gd name="connsiteY2686" fmla="*/ 4270024 h 5341552"/>
                <a:gd name="connsiteX2687" fmla="*/ 207 w 6911664"/>
                <a:gd name="connsiteY2687" fmla="*/ 4257957 h 5341552"/>
                <a:gd name="connsiteX2688" fmla="*/ 0 w 6911664"/>
                <a:gd name="connsiteY2688" fmla="*/ 4229052 h 5341552"/>
                <a:gd name="connsiteX2689" fmla="*/ 7741 w 6911664"/>
                <a:gd name="connsiteY2689" fmla="*/ 4235753 h 5341552"/>
                <a:gd name="connsiteX2690" fmla="*/ 25157 w 6911664"/>
                <a:gd name="connsiteY2690" fmla="*/ 4231673 h 5341552"/>
                <a:gd name="connsiteX2691" fmla="*/ 40020 w 6911664"/>
                <a:gd name="connsiteY2691" fmla="*/ 4223795 h 5341552"/>
                <a:gd name="connsiteX2692" fmla="*/ 45134 w 6911664"/>
                <a:gd name="connsiteY2692" fmla="*/ 4215905 h 5341552"/>
                <a:gd name="connsiteX2693" fmla="*/ 52322 w 6911664"/>
                <a:gd name="connsiteY2693" fmla="*/ 4196286 h 5341552"/>
                <a:gd name="connsiteX2694" fmla="*/ 60338 w 6911664"/>
                <a:gd name="connsiteY2694" fmla="*/ 4188019 h 5341552"/>
                <a:gd name="connsiteX2695" fmla="*/ 76028 w 6911664"/>
                <a:gd name="connsiteY2695" fmla="*/ 4165281 h 5341552"/>
                <a:gd name="connsiteX2696" fmla="*/ 83010 w 6911664"/>
                <a:gd name="connsiteY2696" fmla="*/ 4148505 h 5341552"/>
                <a:gd name="connsiteX2697" fmla="*/ 101327 w 6911664"/>
                <a:gd name="connsiteY2697" fmla="*/ 4124965 h 5341552"/>
                <a:gd name="connsiteX2698" fmla="*/ 106095 w 6911664"/>
                <a:gd name="connsiteY2698" fmla="*/ 4115738 h 5341552"/>
                <a:gd name="connsiteX2699" fmla="*/ 110659 w 6911664"/>
                <a:gd name="connsiteY2699" fmla="*/ 4095586 h 5341552"/>
                <a:gd name="connsiteX2700" fmla="*/ 139825 w 6911664"/>
                <a:gd name="connsiteY2700" fmla="*/ 4106573 h 5341552"/>
                <a:gd name="connsiteX2701" fmla="*/ 168234 w 6911664"/>
                <a:gd name="connsiteY2701" fmla="*/ 4105929 h 5341552"/>
                <a:gd name="connsiteX2702" fmla="*/ 181781 w 6911664"/>
                <a:gd name="connsiteY2702" fmla="*/ 4103623 h 5341552"/>
                <a:gd name="connsiteX2703" fmla="*/ 196571 w 6911664"/>
                <a:gd name="connsiteY2703" fmla="*/ 4097347 h 5341552"/>
                <a:gd name="connsiteX2704" fmla="*/ 203620 w 6911664"/>
                <a:gd name="connsiteY2704" fmla="*/ 4097079 h 5341552"/>
                <a:gd name="connsiteX2705" fmla="*/ 218899 w 6911664"/>
                <a:gd name="connsiteY2705" fmla="*/ 4103732 h 5341552"/>
                <a:gd name="connsiteX2706" fmla="*/ 234172 w 6911664"/>
                <a:gd name="connsiteY2706" fmla="*/ 4116431 h 5341552"/>
                <a:gd name="connsiteX2707" fmla="*/ 248963 w 6911664"/>
                <a:gd name="connsiteY2707" fmla="*/ 4120399 h 5341552"/>
                <a:gd name="connsiteX2708" fmla="*/ 266311 w 6911664"/>
                <a:gd name="connsiteY2708" fmla="*/ 4112582 h 5341552"/>
                <a:gd name="connsiteX2709" fmla="*/ 275989 w 6911664"/>
                <a:gd name="connsiteY2709" fmla="*/ 4095963 h 5341552"/>
                <a:gd name="connsiteX2710" fmla="*/ 285389 w 6911664"/>
                <a:gd name="connsiteY2710" fmla="*/ 4100247 h 5341552"/>
                <a:gd name="connsiteX2711" fmla="*/ 302461 w 6911664"/>
                <a:gd name="connsiteY2711" fmla="*/ 4082924 h 5341552"/>
                <a:gd name="connsiteX2712" fmla="*/ 306746 w 6911664"/>
                <a:gd name="connsiteY2712" fmla="*/ 4085498 h 5341552"/>
                <a:gd name="connsiteX2713" fmla="*/ 329484 w 6911664"/>
                <a:gd name="connsiteY2713" fmla="*/ 4110215 h 5341552"/>
                <a:gd name="connsiteX2714" fmla="*/ 333977 w 6911664"/>
                <a:gd name="connsiteY2714" fmla="*/ 4113274 h 5341552"/>
                <a:gd name="connsiteX2715" fmla="*/ 346765 w 6911664"/>
                <a:gd name="connsiteY2715" fmla="*/ 4112035 h 5341552"/>
                <a:gd name="connsiteX2716" fmla="*/ 364736 w 6911664"/>
                <a:gd name="connsiteY2716" fmla="*/ 4105929 h 5341552"/>
                <a:gd name="connsiteX2717" fmla="*/ 389826 w 6911664"/>
                <a:gd name="connsiteY2717" fmla="*/ 4092466 h 5341552"/>
                <a:gd name="connsiteX2718" fmla="*/ 398395 w 6911664"/>
                <a:gd name="connsiteY2718" fmla="*/ 4084479 h 5341552"/>
                <a:gd name="connsiteX2719" fmla="*/ 420098 w 6911664"/>
                <a:gd name="connsiteY2719" fmla="*/ 4069582 h 5341552"/>
                <a:gd name="connsiteX2720" fmla="*/ 436757 w 6911664"/>
                <a:gd name="connsiteY2720" fmla="*/ 4063682 h 5341552"/>
                <a:gd name="connsiteX2721" fmla="*/ 439382 w 6911664"/>
                <a:gd name="connsiteY2721" fmla="*/ 4054833 h 5341552"/>
                <a:gd name="connsiteX2722" fmla="*/ 436757 w 6911664"/>
                <a:gd name="connsiteY2722" fmla="*/ 4035214 h 5341552"/>
                <a:gd name="connsiteX2723" fmla="*/ 435996 w 6911664"/>
                <a:gd name="connsiteY2723" fmla="*/ 4013132 h 5341552"/>
                <a:gd name="connsiteX2724" fmla="*/ 438831 w 6911664"/>
                <a:gd name="connsiteY2724" fmla="*/ 4005678 h 5341552"/>
                <a:gd name="connsiteX2725" fmla="*/ 443739 w 6911664"/>
                <a:gd name="connsiteY2725" fmla="*/ 3978508 h 5341552"/>
                <a:gd name="connsiteX2726" fmla="*/ 444569 w 6911664"/>
                <a:gd name="connsiteY2726" fmla="*/ 3964244 h 5341552"/>
                <a:gd name="connsiteX2727" fmla="*/ 436136 w 6911664"/>
                <a:gd name="connsiteY2727" fmla="*/ 3938678 h 5341552"/>
                <a:gd name="connsiteX2728" fmla="*/ 435996 w 6911664"/>
                <a:gd name="connsiteY2728" fmla="*/ 3926624 h 5341552"/>
                <a:gd name="connsiteX2729" fmla="*/ 446089 w 6911664"/>
                <a:gd name="connsiteY2729" fmla="*/ 3896941 h 5341552"/>
                <a:gd name="connsiteX2730" fmla="*/ 446987 w 6911664"/>
                <a:gd name="connsiteY2730" fmla="*/ 3872503 h 5341552"/>
                <a:gd name="connsiteX2731" fmla="*/ 449889 w 6911664"/>
                <a:gd name="connsiteY2731" fmla="*/ 3849462 h 5341552"/>
                <a:gd name="connsiteX2732" fmla="*/ 455972 w 6911664"/>
                <a:gd name="connsiteY2732" fmla="*/ 3838742 h 5341552"/>
                <a:gd name="connsiteX2733" fmla="*/ 467516 w 6911664"/>
                <a:gd name="connsiteY2733" fmla="*/ 3835368 h 5341552"/>
                <a:gd name="connsiteX2734" fmla="*/ 495786 w 6911664"/>
                <a:gd name="connsiteY2734" fmla="*/ 3811853 h 5341552"/>
                <a:gd name="connsiteX2735" fmla="*/ 513477 w 6911664"/>
                <a:gd name="connsiteY2735" fmla="*/ 3801619 h 5341552"/>
                <a:gd name="connsiteX2736" fmla="*/ 544372 w 6911664"/>
                <a:gd name="connsiteY2736" fmla="*/ 3789988 h 5341552"/>
                <a:gd name="connsiteX2737" fmla="*/ 553290 w 6911664"/>
                <a:gd name="connsiteY2737" fmla="*/ 3783566 h 5341552"/>
                <a:gd name="connsiteX2738" fmla="*/ 569739 w 6911664"/>
                <a:gd name="connsiteY2738" fmla="*/ 3749756 h 5341552"/>
                <a:gd name="connsiteX2739" fmla="*/ 573058 w 6911664"/>
                <a:gd name="connsiteY2739" fmla="*/ 3732349 h 5341552"/>
                <a:gd name="connsiteX2740" fmla="*/ 591997 w 6911664"/>
                <a:gd name="connsiteY2740" fmla="*/ 3703697 h 5341552"/>
                <a:gd name="connsiteX2741" fmla="*/ 595935 w 6911664"/>
                <a:gd name="connsiteY2741" fmla="*/ 3695237 h 5341552"/>
                <a:gd name="connsiteX2742" fmla="*/ 606236 w 6911664"/>
                <a:gd name="connsiteY2742" fmla="*/ 3699195 h 5341552"/>
                <a:gd name="connsiteX2743" fmla="*/ 611004 w 6911664"/>
                <a:gd name="connsiteY2743" fmla="*/ 3695188 h 5341552"/>
                <a:gd name="connsiteX2744" fmla="*/ 624551 w 6911664"/>
                <a:gd name="connsiteY2744" fmla="*/ 3666962 h 5341552"/>
                <a:gd name="connsiteX2745" fmla="*/ 647152 w 6911664"/>
                <a:gd name="connsiteY2745" fmla="*/ 3641359 h 5341552"/>
                <a:gd name="connsiteX2746" fmla="*/ 648741 w 6911664"/>
                <a:gd name="connsiteY2746" fmla="*/ 3617529 h 5341552"/>
                <a:gd name="connsiteX2747" fmla="*/ 652337 w 6911664"/>
                <a:gd name="connsiteY2747" fmla="*/ 3609553 h 5341552"/>
                <a:gd name="connsiteX2748" fmla="*/ 665604 w 6911664"/>
                <a:gd name="connsiteY2748" fmla="*/ 3598359 h 5341552"/>
                <a:gd name="connsiteX2749" fmla="*/ 695118 w 6911664"/>
                <a:gd name="connsiteY2749" fmla="*/ 3590056 h 5341552"/>
                <a:gd name="connsiteX2750" fmla="*/ 728642 w 6911664"/>
                <a:gd name="connsiteY2750" fmla="*/ 3576351 h 5341552"/>
                <a:gd name="connsiteX2751" fmla="*/ 747580 w 6911664"/>
                <a:gd name="connsiteY2751" fmla="*/ 3577855 h 5341552"/>
                <a:gd name="connsiteX2752" fmla="*/ 782969 w 6911664"/>
                <a:gd name="connsiteY2752" fmla="*/ 3551669 h 5341552"/>
                <a:gd name="connsiteX2753" fmla="*/ 799765 w 6911664"/>
                <a:gd name="connsiteY2753" fmla="*/ 3537383 h 5341552"/>
                <a:gd name="connsiteX2754" fmla="*/ 838956 w 6911664"/>
                <a:gd name="connsiteY2754" fmla="*/ 3558043 h 5341552"/>
                <a:gd name="connsiteX2755" fmla="*/ 848976 w 6911664"/>
                <a:gd name="connsiteY2755" fmla="*/ 3573351 h 5341552"/>
                <a:gd name="connsiteX2756" fmla="*/ 860657 w 6911664"/>
                <a:gd name="connsiteY2756" fmla="*/ 3584594 h 5341552"/>
                <a:gd name="connsiteX2757" fmla="*/ 866394 w 6911664"/>
                <a:gd name="connsiteY2757" fmla="*/ 3585661 h 5341552"/>
                <a:gd name="connsiteX2758" fmla="*/ 879182 w 6911664"/>
                <a:gd name="connsiteY2758" fmla="*/ 3578974 h 5341552"/>
                <a:gd name="connsiteX2759" fmla="*/ 896874 w 6911664"/>
                <a:gd name="connsiteY2759" fmla="*/ 3558420 h 5341552"/>
                <a:gd name="connsiteX2760" fmla="*/ 906968 w 6911664"/>
                <a:gd name="connsiteY2760" fmla="*/ 3536094 h 5341552"/>
                <a:gd name="connsiteX2761" fmla="*/ 914985 w 6911664"/>
                <a:gd name="connsiteY2761" fmla="*/ 3528277 h 5341552"/>
                <a:gd name="connsiteX2762" fmla="*/ 935580 w 6911664"/>
                <a:gd name="connsiteY2762" fmla="*/ 3501728 h 5341552"/>
                <a:gd name="connsiteX2763" fmla="*/ 951756 w 6911664"/>
                <a:gd name="connsiteY2763" fmla="*/ 3487378 h 5341552"/>
                <a:gd name="connsiteX2764" fmla="*/ 956524 w 6911664"/>
                <a:gd name="connsiteY2764" fmla="*/ 3479293 h 5341552"/>
                <a:gd name="connsiteX2765" fmla="*/ 957216 w 6911664"/>
                <a:gd name="connsiteY2765" fmla="*/ 3460232 h 5341552"/>
                <a:gd name="connsiteX2766" fmla="*/ 959911 w 6911664"/>
                <a:gd name="connsiteY2766" fmla="*/ 3453969 h 5341552"/>
                <a:gd name="connsiteX2767" fmla="*/ 978573 w 6911664"/>
                <a:gd name="connsiteY2767" fmla="*/ 3437858 h 5341552"/>
                <a:gd name="connsiteX2768" fmla="*/ 981060 w 6911664"/>
                <a:gd name="connsiteY2768" fmla="*/ 3432941 h 5341552"/>
                <a:gd name="connsiteX2769" fmla="*/ 982721 w 6911664"/>
                <a:gd name="connsiteY2769" fmla="*/ 3404729 h 5341552"/>
                <a:gd name="connsiteX2770" fmla="*/ 990114 w 6911664"/>
                <a:gd name="connsiteY2770" fmla="*/ 3396219 h 5341552"/>
                <a:gd name="connsiteX2771" fmla="*/ 1008087 w 6911664"/>
                <a:gd name="connsiteY2771" fmla="*/ 3382999 h 5341552"/>
                <a:gd name="connsiteX2772" fmla="*/ 1011681 w 6911664"/>
                <a:gd name="connsiteY2772" fmla="*/ 3362775 h 5341552"/>
                <a:gd name="connsiteX2773" fmla="*/ 1034766 w 6911664"/>
                <a:gd name="connsiteY2773" fmla="*/ 3334415 h 5341552"/>
                <a:gd name="connsiteX2774" fmla="*/ 1086742 w 6911664"/>
                <a:gd name="connsiteY2774" fmla="*/ 3323866 h 5341552"/>
                <a:gd name="connsiteX2775" fmla="*/ 1102361 w 6911664"/>
                <a:gd name="connsiteY2775" fmla="*/ 3297607 h 5341552"/>
                <a:gd name="connsiteX2776" fmla="*/ 1104023 w 6911664"/>
                <a:gd name="connsiteY2776" fmla="*/ 3271809 h 5341552"/>
                <a:gd name="connsiteX2777" fmla="*/ 1110727 w 6911664"/>
                <a:gd name="connsiteY2777" fmla="*/ 3259341 h 5341552"/>
                <a:gd name="connsiteX2778" fmla="*/ 1130149 w 6911664"/>
                <a:gd name="connsiteY2778" fmla="*/ 3242819 h 5341552"/>
                <a:gd name="connsiteX2779" fmla="*/ 1141140 w 6911664"/>
                <a:gd name="connsiteY2779" fmla="*/ 3223663 h 5341552"/>
                <a:gd name="connsiteX2780" fmla="*/ 1147843 w 6911664"/>
                <a:gd name="connsiteY2780" fmla="*/ 3216767 h 5341552"/>
                <a:gd name="connsiteX2781" fmla="*/ 1162357 w 6911664"/>
                <a:gd name="connsiteY2781" fmla="*/ 3209168 h 5341552"/>
                <a:gd name="connsiteX2782" fmla="*/ 1164846 w 6911664"/>
                <a:gd name="connsiteY2782" fmla="*/ 3203123 h 5341552"/>
                <a:gd name="connsiteX2783" fmla="*/ 1167611 w 6911664"/>
                <a:gd name="connsiteY2783" fmla="*/ 3180020 h 5341552"/>
                <a:gd name="connsiteX2784" fmla="*/ 1173901 w 6911664"/>
                <a:gd name="connsiteY2784" fmla="*/ 3163971 h 5341552"/>
                <a:gd name="connsiteX2785" fmla="*/ 1174937 w 6911664"/>
                <a:gd name="connsiteY2785" fmla="*/ 3122416 h 5341552"/>
                <a:gd name="connsiteX2786" fmla="*/ 1164775 w 6911664"/>
                <a:gd name="connsiteY2786" fmla="*/ 3098234 h 5341552"/>
                <a:gd name="connsiteX2787" fmla="*/ 1170098 w 6911664"/>
                <a:gd name="connsiteY2787" fmla="*/ 3078663 h 5341552"/>
                <a:gd name="connsiteX2788" fmla="*/ 1167955 w 6911664"/>
                <a:gd name="connsiteY2788" fmla="*/ 3067324 h 5341552"/>
                <a:gd name="connsiteX2789" fmla="*/ 1161183 w 6911664"/>
                <a:gd name="connsiteY2789" fmla="*/ 3050705 h 5341552"/>
                <a:gd name="connsiteX2790" fmla="*/ 1143903 w 6911664"/>
                <a:gd name="connsiteY2790" fmla="*/ 3030698 h 5341552"/>
                <a:gd name="connsiteX2791" fmla="*/ 1138580 w 6911664"/>
                <a:gd name="connsiteY2791" fmla="*/ 3016531 h 5341552"/>
                <a:gd name="connsiteX2792" fmla="*/ 1144664 w 6911664"/>
                <a:gd name="connsiteY2792" fmla="*/ 2940937 h 5341552"/>
                <a:gd name="connsiteX2793" fmla="*/ 1148464 w 6911664"/>
                <a:gd name="connsiteY2793" fmla="*/ 2920250 h 5341552"/>
                <a:gd name="connsiteX2794" fmla="*/ 1155306 w 6911664"/>
                <a:gd name="connsiteY2794" fmla="*/ 2908498 h 5341552"/>
                <a:gd name="connsiteX2795" fmla="*/ 1166158 w 6911664"/>
                <a:gd name="connsiteY2795" fmla="*/ 2901336 h 5341552"/>
                <a:gd name="connsiteX2796" fmla="*/ 1192218 w 6911664"/>
                <a:gd name="connsiteY2796" fmla="*/ 2905938 h 5341552"/>
                <a:gd name="connsiteX2797" fmla="*/ 1205212 w 6911664"/>
                <a:gd name="connsiteY2797" fmla="*/ 2905232 h 5341552"/>
                <a:gd name="connsiteX2798" fmla="*/ 1224016 w 6911664"/>
                <a:gd name="connsiteY2798" fmla="*/ 2882253 h 5341552"/>
                <a:gd name="connsiteX2799" fmla="*/ 1223324 w 6911664"/>
                <a:gd name="connsiteY2799" fmla="*/ 2876691 h 5341552"/>
                <a:gd name="connsiteX2800" fmla="*/ 1207215 w 6911664"/>
                <a:gd name="connsiteY2800" fmla="*/ 2859648 h 5341552"/>
                <a:gd name="connsiteX2801" fmla="*/ 1188970 w 6911664"/>
                <a:gd name="connsiteY2801" fmla="*/ 2857245 h 5341552"/>
                <a:gd name="connsiteX2802" fmla="*/ 1180536 w 6911664"/>
                <a:gd name="connsiteY2802" fmla="*/ 2849219 h 5341552"/>
                <a:gd name="connsiteX2803" fmla="*/ 1191454 w 6911664"/>
                <a:gd name="connsiteY2803" fmla="*/ 2819670 h 5341552"/>
                <a:gd name="connsiteX2804" fmla="*/ 1189868 w 6911664"/>
                <a:gd name="connsiteY2804" fmla="*/ 2802359 h 5341552"/>
                <a:gd name="connsiteX2805" fmla="*/ 1194084 w 6911664"/>
                <a:gd name="connsiteY2805" fmla="*/ 2795683 h 5341552"/>
                <a:gd name="connsiteX2806" fmla="*/ 1227052 w 6911664"/>
                <a:gd name="connsiteY2806" fmla="*/ 2782000 h 5341552"/>
                <a:gd name="connsiteX2807" fmla="*/ 1236109 w 6911664"/>
                <a:gd name="connsiteY2807" fmla="*/ 2790232 h 5341552"/>
                <a:gd name="connsiteX2808" fmla="*/ 1248065 w 6911664"/>
                <a:gd name="connsiteY2808" fmla="*/ 2796046 h 5341552"/>
                <a:gd name="connsiteX2809" fmla="*/ 1261334 w 6911664"/>
                <a:gd name="connsiteY2809" fmla="*/ 2809304 h 5341552"/>
                <a:gd name="connsiteX2810" fmla="*/ 1270731 w 6911664"/>
                <a:gd name="connsiteY2810" fmla="*/ 2806634 h 5341552"/>
                <a:gd name="connsiteX2811" fmla="*/ 1284280 w 6911664"/>
                <a:gd name="connsiteY2811" fmla="*/ 2796423 h 5341552"/>
                <a:gd name="connsiteX2812" fmla="*/ 1290920 w 6911664"/>
                <a:gd name="connsiteY2812" fmla="*/ 2773976 h 5341552"/>
                <a:gd name="connsiteX2813" fmla="*/ 1317591 w 6911664"/>
                <a:gd name="connsiteY2813" fmla="*/ 2743736 h 5341552"/>
                <a:gd name="connsiteX2814" fmla="*/ 1330727 w 6911664"/>
                <a:gd name="connsiteY2814" fmla="*/ 2736585 h 5341552"/>
                <a:gd name="connsiteX2815" fmla="*/ 1345586 w 6911664"/>
                <a:gd name="connsiteY2815" fmla="*/ 2709501 h 5341552"/>
                <a:gd name="connsiteX2816" fmla="*/ 1360870 w 6911664"/>
                <a:gd name="connsiteY2816" fmla="*/ 2697046 h 5341552"/>
                <a:gd name="connsiteX2817" fmla="*/ 1371091 w 6911664"/>
                <a:gd name="connsiteY2817" fmla="*/ 2685087 h 5341552"/>
                <a:gd name="connsiteX2818" fmla="*/ 1378558 w 6911664"/>
                <a:gd name="connsiteY2818" fmla="*/ 2681713 h 5341552"/>
                <a:gd name="connsiteX2819" fmla="*/ 1391134 w 6911664"/>
                <a:gd name="connsiteY2819" fmla="*/ 2666222 h 5341552"/>
                <a:gd name="connsiteX2820" fmla="*/ 1410764 w 6911664"/>
                <a:gd name="connsiteY2820" fmla="*/ 2651958 h 5341552"/>
                <a:gd name="connsiteX2821" fmla="*/ 1443324 w 6911664"/>
                <a:gd name="connsiteY2821" fmla="*/ 2617773 h 5341552"/>
                <a:gd name="connsiteX2822" fmla="*/ 1450996 w 6911664"/>
                <a:gd name="connsiteY2822" fmla="*/ 2602877 h 5341552"/>
                <a:gd name="connsiteX2823" fmla="*/ 1455561 w 6911664"/>
                <a:gd name="connsiteY2823" fmla="*/ 2587555 h 5341552"/>
                <a:gd name="connsiteX2824" fmla="*/ 1453558 w 6911664"/>
                <a:gd name="connsiteY2824" fmla="*/ 2563568 h 5341552"/>
                <a:gd name="connsiteX2825" fmla="*/ 1453691 w 6911664"/>
                <a:gd name="connsiteY2825" fmla="*/ 2524902 h 5341552"/>
                <a:gd name="connsiteX2826" fmla="*/ 1448507 w 6911664"/>
                <a:gd name="connsiteY2826" fmla="*/ 2504239 h 5341552"/>
                <a:gd name="connsiteX2827" fmla="*/ 1444974 w 6911664"/>
                <a:gd name="connsiteY2827" fmla="*/ 2474934 h 5341552"/>
                <a:gd name="connsiteX2828" fmla="*/ 1439864 w 6911664"/>
                <a:gd name="connsiteY2828" fmla="*/ 2468305 h 5341552"/>
                <a:gd name="connsiteX2829" fmla="*/ 1435725 w 6911664"/>
                <a:gd name="connsiteY2829" fmla="*/ 2450315 h 5341552"/>
                <a:gd name="connsiteX2830" fmla="*/ 1436478 w 6911664"/>
                <a:gd name="connsiteY2830" fmla="*/ 2435686 h 5341552"/>
                <a:gd name="connsiteX2831" fmla="*/ 1442838 w 6911664"/>
                <a:gd name="connsiteY2831" fmla="*/ 2429289 h 5341552"/>
                <a:gd name="connsiteX2832" fmla="*/ 1463574 w 6911664"/>
                <a:gd name="connsiteY2832" fmla="*/ 2424105 h 5341552"/>
                <a:gd name="connsiteX2833" fmla="*/ 1491568 w 6911664"/>
                <a:gd name="connsiteY2833" fmla="*/ 2436705 h 5341552"/>
                <a:gd name="connsiteX2834" fmla="*/ 1508988 w 6911664"/>
                <a:gd name="connsiteY2834" fmla="*/ 2440712 h 5341552"/>
                <a:gd name="connsiteX2835" fmla="*/ 1518664 w 6911664"/>
                <a:gd name="connsiteY2835" fmla="*/ 2430989 h 5341552"/>
                <a:gd name="connsiteX2836" fmla="*/ 1523642 w 6911664"/>
                <a:gd name="connsiteY2836" fmla="*/ 2413859 h 5341552"/>
                <a:gd name="connsiteX2837" fmla="*/ 1532419 w 6911664"/>
                <a:gd name="connsiteY2837" fmla="*/ 2402278 h 5341552"/>
                <a:gd name="connsiteX2838" fmla="*/ 1544849 w 6911664"/>
                <a:gd name="connsiteY2838" fmla="*/ 2406757 h 5341552"/>
                <a:gd name="connsiteX2839" fmla="*/ 1556747 w 6911664"/>
                <a:gd name="connsiteY2839" fmla="*/ 2417429 h 5341552"/>
                <a:gd name="connsiteX2840" fmla="*/ 1566495 w 6911664"/>
                <a:gd name="connsiteY2840" fmla="*/ 2431207 h 5341552"/>
                <a:gd name="connsiteX2841" fmla="*/ 1577967 w 6911664"/>
                <a:gd name="connsiteY2841" fmla="*/ 2432008 h 5341552"/>
                <a:gd name="connsiteX2842" fmla="*/ 1595170 w 6911664"/>
                <a:gd name="connsiteY2842" fmla="*/ 2438309 h 5341552"/>
                <a:gd name="connsiteX2843" fmla="*/ 1598424 w 6911664"/>
                <a:gd name="connsiteY2843" fmla="*/ 2436487 h 5341552"/>
                <a:gd name="connsiteX2844" fmla="*/ 1596493 w 6911664"/>
                <a:gd name="connsiteY2844" fmla="*/ 2416955 h 5341552"/>
                <a:gd name="connsiteX2845" fmla="*/ 1591721 w 6911664"/>
                <a:gd name="connsiteY2845" fmla="*/ 2397202 h 5341552"/>
                <a:gd name="connsiteX2846" fmla="*/ 1593580 w 6911664"/>
                <a:gd name="connsiteY2846" fmla="*/ 2362774 h 5341552"/>
                <a:gd name="connsiteX2847" fmla="*/ 1589306 w 6911664"/>
                <a:gd name="connsiteY2847" fmla="*/ 2351885 h 5341552"/>
                <a:gd name="connsiteX2848" fmla="*/ 1594065 w 6911664"/>
                <a:gd name="connsiteY2848" fmla="*/ 2315429 h 5341552"/>
                <a:gd name="connsiteX2849" fmla="*/ 1603607 w 6911664"/>
                <a:gd name="connsiteY2849" fmla="*/ 2290348 h 5341552"/>
                <a:gd name="connsiteX2850" fmla="*/ 1608376 w 6911664"/>
                <a:gd name="connsiteY2850" fmla="*/ 2283622 h 5341552"/>
                <a:gd name="connsiteX2851" fmla="*/ 1612384 w 6911664"/>
                <a:gd name="connsiteY2851" fmla="*/ 2268314 h 5341552"/>
                <a:gd name="connsiteX2852" fmla="*/ 1605817 w 6911664"/>
                <a:gd name="connsiteY2852" fmla="*/ 2246329 h 5341552"/>
                <a:gd name="connsiteX2853" fmla="*/ 1594138 w 6911664"/>
                <a:gd name="connsiteY2853" fmla="*/ 2231432 h 5341552"/>
                <a:gd name="connsiteX2854" fmla="*/ 1590884 w 6911664"/>
                <a:gd name="connsiteY2854" fmla="*/ 2216549 h 5341552"/>
                <a:gd name="connsiteX2855" fmla="*/ 1596420 w 6911664"/>
                <a:gd name="connsiteY2855" fmla="*/ 2206412 h 5341552"/>
                <a:gd name="connsiteX2856" fmla="*/ 1599674 w 6911664"/>
                <a:gd name="connsiteY2856" fmla="*/ 2191736 h 5341552"/>
                <a:gd name="connsiteX2857" fmla="*/ 1596554 w 6911664"/>
                <a:gd name="connsiteY2857" fmla="*/ 2170345 h 5341552"/>
                <a:gd name="connsiteX2858" fmla="*/ 1584389 w 6911664"/>
                <a:gd name="connsiteY2858" fmla="*/ 2155303 h 5341552"/>
                <a:gd name="connsiteX2859" fmla="*/ 1585846 w 6911664"/>
                <a:gd name="connsiteY2859" fmla="*/ 2149755 h 5341552"/>
                <a:gd name="connsiteX2860" fmla="*/ 1606374 w 6911664"/>
                <a:gd name="connsiteY2860" fmla="*/ 2131509 h 5341552"/>
                <a:gd name="connsiteX2861" fmla="*/ 1606374 w 6911664"/>
                <a:gd name="connsiteY2861" fmla="*/ 2131509 h 5341552"/>
                <a:gd name="connsiteX2862" fmla="*/ 1610515 w 6911664"/>
                <a:gd name="connsiteY2862" fmla="*/ 2123619 h 5341552"/>
                <a:gd name="connsiteX2863" fmla="*/ 1621440 w 6911664"/>
                <a:gd name="connsiteY2863" fmla="*/ 2083727 h 5341552"/>
                <a:gd name="connsiteX2864" fmla="*/ 1618332 w 6911664"/>
                <a:gd name="connsiteY2864" fmla="*/ 2074973 h 5341552"/>
                <a:gd name="connsiteX2865" fmla="*/ 1601118 w 6911664"/>
                <a:gd name="connsiteY2865" fmla="*/ 2070543 h 5341552"/>
                <a:gd name="connsiteX2866" fmla="*/ 1591442 w 6911664"/>
                <a:gd name="connsiteY2866" fmla="*/ 2045109 h 5341552"/>
                <a:gd name="connsiteX2867" fmla="*/ 1586539 w 6911664"/>
                <a:gd name="connsiteY2867" fmla="*/ 2036357 h 5341552"/>
                <a:gd name="connsiteX2868" fmla="*/ 1588747 w 6911664"/>
                <a:gd name="connsiteY2868" fmla="*/ 2029534 h 5341552"/>
                <a:gd name="connsiteX2869" fmla="*/ 1606167 w 6911664"/>
                <a:gd name="connsiteY2869" fmla="*/ 2003992 h 5341552"/>
                <a:gd name="connsiteX2870" fmla="*/ 1606228 w 6911664"/>
                <a:gd name="connsiteY2870" fmla="*/ 1995299 h 5341552"/>
                <a:gd name="connsiteX2871" fmla="*/ 1596213 w 6911664"/>
                <a:gd name="connsiteY2871" fmla="*/ 1983402 h 5341552"/>
                <a:gd name="connsiteX2872" fmla="*/ 1579351 w 6911664"/>
                <a:gd name="connsiteY2872" fmla="*/ 1954559 h 5341552"/>
                <a:gd name="connsiteX2873" fmla="*/ 1570501 w 6911664"/>
                <a:gd name="connsiteY2873" fmla="*/ 1948112 h 5341552"/>
                <a:gd name="connsiteX2874" fmla="*/ 1552316 w 6911664"/>
                <a:gd name="connsiteY2874" fmla="*/ 1945709 h 5341552"/>
                <a:gd name="connsiteX2875" fmla="*/ 1542579 w 6911664"/>
                <a:gd name="connsiteY2875" fmla="*/ 1917082 h 5341552"/>
                <a:gd name="connsiteX2876" fmla="*/ 1541401 w 6911664"/>
                <a:gd name="connsiteY2876" fmla="*/ 1889938 h 5341552"/>
                <a:gd name="connsiteX2877" fmla="*/ 1537530 w 6911664"/>
                <a:gd name="connsiteY2877" fmla="*/ 1879437 h 5341552"/>
                <a:gd name="connsiteX2878" fmla="*/ 1535392 w 6911664"/>
                <a:gd name="connsiteY2878" fmla="*/ 1858969 h 5341552"/>
                <a:gd name="connsiteX2879" fmla="*/ 1534276 w 6911664"/>
                <a:gd name="connsiteY2879" fmla="*/ 1826507 h 5341552"/>
                <a:gd name="connsiteX2880" fmla="*/ 1523362 w 6911664"/>
                <a:gd name="connsiteY2880" fmla="*/ 1803003 h 5341552"/>
                <a:gd name="connsiteX2881" fmla="*/ 1524127 w 6911664"/>
                <a:gd name="connsiteY2881" fmla="*/ 1779974 h 5341552"/>
                <a:gd name="connsiteX2882" fmla="*/ 1531447 w 6911664"/>
                <a:gd name="connsiteY2882" fmla="*/ 1758233 h 5341552"/>
                <a:gd name="connsiteX2883" fmla="*/ 1538015 w 6911664"/>
                <a:gd name="connsiteY2883" fmla="*/ 1750293 h 5341552"/>
                <a:gd name="connsiteX2884" fmla="*/ 1550106 w 6911664"/>
                <a:gd name="connsiteY2884" fmla="*/ 1743797 h 5341552"/>
                <a:gd name="connsiteX2885" fmla="*/ 1566982 w 6911664"/>
                <a:gd name="connsiteY2885" fmla="*/ 1745122 h 5341552"/>
                <a:gd name="connsiteX2886" fmla="*/ 1576789 w 6911664"/>
                <a:gd name="connsiteY2886" fmla="*/ 1741017 h 5341552"/>
                <a:gd name="connsiteX2887" fmla="*/ 1580796 w 6911664"/>
                <a:gd name="connsiteY2887" fmla="*/ 1721995 h 5341552"/>
                <a:gd name="connsiteX2888" fmla="*/ 1580941 w 6911664"/>
                <a:gd name="connsiteY2888" fmla="*/ 1698443 h 5341552"/>
                <a:gd name="connsiteX2889" fmla="*/ 1594697 w 6911664"/>
                <a:gd name="connsiteY2889" fmla="*/ 1680379 h 5341552"/>
                <a:gd name="connsiteX2890" fmla="*/ 1602223 w 6911664"/>
                <a:gd name="connsiteY2890" fmla="*/ 1658273 h 5341552"/>
                <a:gd name="connsiteX2891" fmla="*/ 1605064 w 6911664"/>
                <a:gd name="connsiteY2891" fmla="*/ 1636541 h 5341552"/>
                <a:gd name="connsiteX2892" fmla="*/ 1604579 w 6911664"/>
                <a:gd name="connsiteY2892" fmla="*/ 1622253 h 5341552"/>
                <a:gd name="connsiteX2893" fmla="*/ 1599673 w 6911664"/>
                <a:gd name="connsiteY2893" fmla="*/ 1620662 h 5341552"/>
                <a:gd name="connsiteX2894" fmla="*/ 1587569 w 6911664"/>
                <a:gd name="connsiteY2894" fmla="*/ 1624705 h 5341552"/>
                <a:gd name="connsiteX2895" fmla="*/ 1558749 w 6911664"/>
                <a:gd name="connsiteY2895" fmla="*/ 1627218 h 5341552"/>
                <a:gd name="connsiteX2896" fmla="*/ 1541195 w 6911664"/>
                <a:gd name="connsiteY2896" fmla="*/ 1621828 h 5341552"/>
                <a:gd name="connsiteX2897" fmla="*/ 1528266 w 6911664"/>
                <a:gd name="connsiteY2897" fmla="*/ 1610319 h 5341552"/>
                <a:gd name="connsiteX2898" fmla="*/ 1514233 w 6911664"/>
                <a:gd name="connsiteY2898" fmla="*/ 1609044 h 5341552"/>
                <a:gd name="connsiteX2899" fmla="*/ 1503659 w 6911664"/>
                <a:gd name="connsiteY2899" fmla="*/ 1619110 h 5341552"/>
                <a:gd name="connsiteX2900" fmla="*/ 1487148 w 6911664"/>
                <a:gd name="connsiteY2900" fmla="*/ 1621731 h 5341552"/>
                <a:gd name="connsiteX2901" fmla="*/ 1474766 w 6911664"/>
                <a:gd name="connsiteY2901" fmla="*/ 1615127 h 5341552"/>
                <a:gd name="connsiteX2902" fmla="*/ 1459774 w 6911664"/>
                <a:gd name="connsiteY2902" fmla="*/ 1599781 h 5341552"/>
                <a:gd name="connsiteX2903" fmla="*/ 1456034 w 6911664"/>
                <a:gd name="connsiteY2903" fmla="*/ 1591041 h 5341552"/>
                <a:gd name="connsiteX2904" fmla="*/ 1459216 w 6911664"/>
                <a:gd name="connsiteY2904" fmla="*/ 1571971 h 5341552"/>
                <a:gd name="connsiteX2905" fmla="*/ 1462953 w 6911664"/>
                <a:gd name="connsiteY2905" fmla="*/ 1564249 h 5341552"/>
                <a:gd name="connsiteX2906" fmla="*/ 1476842 w 6911664"/>
                <a:gd name="connsiteY2906" fmla="*/ 1550664 h 5341552"/>
                <a:gd name="connsiteX2907" fmla="*/ 1492806 w 6911664"/>
                <a:gd name="connsiteY2907" fmla="*/ 1544703 h 5341552"/>
                <a:gd name="connsiteX2908" fmla="*/ 1510433 w 6911664"/>
                <a:gd name="connsiteY2908" fmla="*/ 1541183 h 5341552"/>
                <a:gd name="connsiteX2909" fmla="*/ 1527514 w 6911664"/>
                <a:gd name="connsiteY2909" fmla="*/ 1533196 h 5341552"/>
                <a:gd name="connsiteX2910" fmla="*/ 1537396 w 6911664"/>
                <a:gd name="connsiteY2910" fmla="*/ 1525959 h 5341552"/>
                <a:gd name="connsiteX2911" fmla="*/ 1568146 w 6911664"/>
                <a:gd name="connsiteY2911" fmla="*/ 1510881 h 5341552"/>
                <a:gd name="connsiteX2912" fmla="*/ 1589573 w 6911664"/>
                <a:gd name="connsiteY2912" fmla="*/ 1496933 h 5341552"/>
                <a:gd name="connsiteX2913" fmla="*/ 1622060 w 6911664"/>
                <a:gd name="connsiteY2913" fmla="*/ 1486007 h 5341552"/>
                <a:gd name="connsiteX2914" fmla="*/ 1627862 w 6911664"/>
                <a:gd name="connsiteY2914" fmla="*/ 1473127 h 5341552"/>
                <a:gd name="connsiteX2915" fmla="*/ 1645355 w 6911664"/>
                <a:gd name="connsiteY2915" fmla="*/ 1469496 h 5341552"/>
                <a:gd name="connsiteX2916" fmla="*/ 1649289 w 6911664"/>
                <a:gd name="connsiteY2916" fmla="*/ 1465564 h 5341552"/>
                <a:gd name="connsiteX2917" fmla="*/ 1659596 w 6911664"/>
                <a:gd name="connsiteY2917" fmla="*/ 1442716 h 5341552"/>
                <a:gd name="connsiteX2918" fmla="*/ 1673969 w 6911664"/>
                <a:gd name="connsiteY2918" fmla="*/ 1424774 h 5341552"/>
                <a:gd name="connsiteX2919" fmla="*/ 1698916 w 6911664"/>
                <a:gd name="connsiteY2919" fmla="*/ 1413544 h 5341552"/>
                <a:gd name="connsiteX2920" fmla="*/ 1698505 w 6911664"/>
                <a:gd name="connsiteY2920" fmla="*/ 1395116 h 5341552"/>
                <a:gd name="connsiteX2921" fmla="*/ 1689933 w 6911664"/>
                <a:gd name="connsiteY2921" fmla="*/ 1371964 h 5341552"/>
                <a:gd name="connsiteX2922" fmla="*/ 1681920 w 6911664"/>
                <a:gd name="connsiteY2922" fmla="*/ 1364717 h 5341552"/>
                <a:gd name="connsiteX2923" fmla="*/ 1670243 w 6911664"/>
                <a:gd name="connsiteY2923" fmla="*/ 1361950 h 5341552"/>
                <a:gd name="connsiteX2924" fmla="*/ 1647225 w 6911664"/>
                <a:gd name="connsiteY2924" fmla="*/ 1361574 h 5341552"/>
                <a:gd name="connsiteX2925" fmla="*/ 1629040 w 6911664"/>
                <a:gd name="connsiteY2925" fmla="*/ 1356729 h 5341552"/>
                <a:gd name="connsiteX2926" fmla="*/ 1623163 w 6911664"/>
                <a:gd name="connsiteY2926" fmla="*/ 1351460 h 5341552"/>
                <a:gd name="connsiteX2927" fmla="*/ 1613562 w 6911664"/>
                <a:gd name="connsiteY2927" fmla="*/ 1330167 h 5341552"/>
                <a:gd name="connsiteX2928" fmla="*/ 1602782 w 6911664"/>
                <a:gd name="connsiteY2928" fmla="*/ 1286999 h 5341552"/>
                <a:gd name="connsiteX2929" fmla="*/ 1595110 w 6911664"/>
                <a:gd name="connsiteY2929" fmla="*/ 1266833 h 5341552"/>
                <a:gd name="connsiteX2930" fmla="*/ 1592208 w 6911664"/>
                <a:gd name="connsiteY2930" fmla="*/ 1253309 h 5341552"/>
                <a:gd name="connsiteX2931" fmla="*/ 1584050 w 6911664"/>
                <a:gd name="connsiteY2931" fmla="*/ 1246547 h 5341552"/>
                <a:gd name="connsiteX2932" fmla="*/ 1562829 w 6911664"/>
                <a:gd name="connsiteY2932" fmla="*/ 1236921 h 5341552"/>
                <a:gd name="connsiteX2933" fmla="*/ 1560267 w 6911664"/>
                <a:gd name="connsiteY2933" fmla="*/ 1222657 h 5341552"/>
                <a:gd name="connsiteX2934" fmla="*/ 1562622 w 6911664"/>
                <a:gd name="connsiteY2934" fmla="*/ 1218019 h 5341552"/>
                <a:gd name="connsiteX2935" fmla="*/ 1581840 w 6911664"/>
                <a:gd name="connsiteY2935" fmla="*/ 1212492 h 5341552"/>
                <a:gd name="connsiteX2936" fmla="*/ 1583224 w 6911664"/>
                <a:gd name="connsiteY2936" fmla="*/ 1204937 h 5341552"/>
                <a:gd name="connsiteX2937" fmla="*/ 1574787 w 6911664"/>
                <a:gd name="connsiteY2937" fmla="*/ 1185513 h 5341552"/>
                <a:gd name="connsiteX2938" fmla="*/ 1570428 w 6911664"/>
                <a:gd name="connsiteY2938" fmla="*/ 1155873 h 5341552"/>
                <a:gd name="connsiteX2939" fmla="*/ 1555364 w 6911664"/>
                <a:gd name="connsiteY2939" fmla="*/ 1117197 h 5341552"/>
                <a:gd name="connsiteX2940" fmla="*/ 1550179 w 6911664"/>
                <a:gd name="connsiteY2940" fmla="*/ 1100277 h 5341552"/>
                <a:gd name="connsiteX2941" fmla="*/ 1547616 w 6911664"/>
                <a:gd name="connsiteY2941" fmla="*/ 1079527 h 5341552"/>
                <a:gd name="connsiteX2942" fmla="*/ 1548515 w 6911664"/>
                <a:gd name="connsiteY2942" fmla="*/ 1068888 h 5341552"/>
                <a:gd name="connsiteX2943" fmla="*/ 1557440 w 6911664"/>
                <a:gd name="connsiteY2943" fmla="*/ 1054529 h 5341552"/>
                <a:gd name="connsiteX2944" fmla="*/ 1561032 w 6911664"/>
                <a:gd name="connsiteY2944" fmla="*/ 1039047 h 5341552"/>
                <a:gd name="connsiteX2945" fmla="*/ 1560267 w 6911664"/>
                <a:gd name="connsiteY2945" fmla="*/ 1015432 h 5341552"/>
                <a:gd name="connsiteX2946" fmla="*/ 1553433 w 6911664"/>
                <a:gd name="connsiteY2946" fmla="*/ 986023 h 5341552"/>
                <a:gd name="connsiteX2947" fmla="*/ 1555436 w 6911664"/>
                <a:gd name="connsiteY2947" fmla="*/ 975596 h 5341552"/>
                <a:gd name="connsiteX2948" fmla="*/ 1583698 w 6911664"/>
                <a:gd name="connsiteY2948" fmla="*/ 967301 h 5341552"/>
                <a:gd name="connsiteX2949" fmla="*/ 1596832 w 6911664"/>
                <a:gd name="connsiteY2949" fmla="*/ 959271 h 5341552"/>
                <a:gd name="connsiteX2950" fmla="*/ 1613283 w 6911664"/>
                <a:gd name="connsiteY2950" fmla="*/ 945709 h 5341552"/>
                <a:gd name="connsiteX2951" fmla="*/ 1638375 w 6911664"/>
                <a:gd name="connsiteY2951" fmla="*/ 913593 h 5341552"/>
                <a:gd name="connsiteX2952" fmla="*/ 1646327 w 6911664"/>
                <a:gd name="connsiteY2952" fmla="*/ 908328 h 5341552"/>
                <a:gd name="connsiteX2953" fmla="*/ 1665957 w 6911664"/>
                <a:gd name="connsiteY2953" fmla="*/ 907473 h 5341552"/>
                <a:gd name="connsiteX2954" fmla="*/ 1679640 w 6911664"/>
                <a:gd name="connsiteY2954" fmla="*/ 898541 h 5341552"/>
                <a:gd name="connsiteX2955" fmla="*/ 1696161 w 6911664"/>
                <a:gd name="connsiteY2955" fmla="*/ 878284 h 5341552"/>
                <a:gd name="connsiteX2956" fmla="*/ 1711505 w 6911664"/>
                <a:gd name="connsiteY2956" fmla="*/ 869937 h 5341552"/>
                <a:gd name="connsiteX2957" fmla="*/ 1719590 w 6911664"/>
                <a:gd name="connsiteY2957" fmla="*/ 858558 h 5341552"/>
                <a:gd name="connsiteX2958" fmla="*/ 1722553 w 6911664"/>
                <a:gd name="connsiteY2958" fmla="*/ 844419 h 5341552"/>
                <a:gd name="connsiteX2959" fmla="*/ 1719871 w 6911664"/>
                <a:gd name="connsiteY2959" fmla="*/ 836286 h 5341552"/>
                <a:gd name="connsiteX2960" fmla="*/ 1758644 w 6911664"/>
                <a:gd name="connsiteY2960" fmla="*/ 805397 h 5341552"/>
                <a:gd name="connsiteX2961" fmla="*/ 1771489 w 6911664"/>
                <a:gd name="connsiteY2961" fmla="*/ 799337 h 5341552"/>
                <a:gd name="connsiteX2962" fmla="*/ 1775023 w 6911664"/>
                <a:gd name="connsiteY2962" fmla="*/ 803804 h 5341552"/>
                <a:gd name="connsiteX2963" fmla="*/ 1778481 w 6911664"/>
                <a:gd name="connsiteY2963" fmla="*/ 831447 h 5341552"/>
                <a:gd name="connsiteX2964" fmla="*/ 1786566 w 6911664"/>
                <a:gd name="connsiteY2964" fmla="*/ 849948 h 5341552"/>
                <a:gd name="connsiteX2965" fmla="*/ 1800176 w 6911664"/>
                <a:gd name="connsiteY2965" fmla="*/ 837188 h 5341552"/>
                <a:gd name="connsiteX2966" fmla="*/ 1814694 w 6911664"/>
                <a:gd name="connsiteY2966" fmla="*/ 834265 h 5341552"/>
                <a:gd name="connsiteX2967" fmla="*/ 1825341 w 6911664"/>
                <a:gd name="connsiteY2967" fmla="*/ 848990 h 5341552"/>
                <a:gd name="connsiteX2968" fmla="*/ 1834179 w 6911664"/>
                <a:gd name="connsiteY2968" fmla="*/ 850426 h 5341552"/>
                <a:gd name="connsiteX2969" fmla="*/ 1863217 w 6911664"/>
                <a:gd name="connsiteY2969" fmla="*/ 841174 h 5341552"/>
                <a:gd name="connsiteX2970" fmla="*/ 1870127 w 6911664"/>
                <a:gd name="connsiteY2970" fmla="*/ 844577 h 5341552"/>
                <a:gd name="connsiteX2971" fmla="*/ 1871363 w 6911664"/>
                <a:gd name="connsiteY2971" fmla="*/ 852815 h 5341552"/>
                <a:gd name="connsiteX2972" fmla="*/ 1869095 w 6911664"/>
                <a:gd name="connsiteY2972" fmla="*/ 875466 h 5341552"/>
                <a:gd name="connsiteX2973" fmla="*/ 1869921 w 6911664"/>
                <a:gd name="connsiteY2973" fmla="*/ 903487 h 5341552"/>
                <a:gd name="connsiteX2974" fmla="*/ 1873161 w 6911664"/>
                <a:gd name="connsiteY2974" fmla="*/ 907741 h 5341552"/>
                <a:gd name="connsiteX2975" fmla="*/ 1893968 w 6911664"/>
                <a:gd name="connsiteY2975" fmla="*/ 915027 h 5341552"/>
                <a:gd name="connsiteX2976" fmla="*/ 1917618 w 6911664"/>
                <a:gd name="connsiteY2976" fmla="*/ 921085 h 5341552"/>
                <a:gd name="connsiteX2977" fmla="*/ 1925496 w 6911664"/>
                <a:gd name="connsiteY2977" fmla="*/ 925821 h 5341552"/>
                <a:gd name="connsiteX2978" fmla="*/ 1935512 w 6911664"/>
                <a:gd name="connsiteY2978" fmla="*/ 941933 h 5341552"/>
                <a:gd name="connsiteX2979" fmla="*/ 1944700 w 6911664"/>
                <a:gd name="connsiteY2979" fmla="*/ 949802 h 5341552"/>
                <a:gd name="connsiteX2980" fmla="*/ 1958601 w 6911664"/>
                <a:gd name="connsiteY2980" fmla="*/ 954110 h 5341552"/>
                <a:gd name="connsiteX2981" fmla="*/ 1967439 w 6911664"/>
                <a:gd name="connsiteY2981" fmla="*/ 973151 h 5341552"/>
                <a:gd name="connsiteX2982" fmla="*/ 1976640 w 6911664"/>
                <a:gd name="connsiteY2982" fmla="*/ 980330 h 5341552"/>
                <a:gd name="connsiteX2983" fmla="*/ 1988392 w 6911664"/>
                <a:gd name="connsiteY2983" fmla="*/ 984478 h 5341552"/>
                <a:gd name="connsiteX2984" fmla="*/ 2012853 w 6911664"/>
                <a:gd name="connsiteY2984" fmla="*/ 986497 h 5341552"/>
                <a:gd name="connsiteX2985" fmla="*/ 2040982 w 6911664"/>
                <a:gd name="connsiteY2985" fmla="*/ 982138 h 5341552"/>
                <a:gd name="connsiteX2986" fmla="*/ 2045207 w 6911664"/>
                <a:gd name="connsiteY2986" fmla="*/ 984157 h 5341552"/>
                <a:gd name="connsiteX2987" fmla="*/ 2051288 w 6911664"/>
                <a:gd name="connsiteY2987" fmla="*/ 997347 h 5341552"/>
                <a:gd name="connsiteX2988" fmla="*/ 2052527 w 6911664"/>
                <a:gd name="connsiteY2988" fmla="*/ 1007185 h 5341552"/>
                <a:gd name="connsiteX2989" fmla="*/ 2057858 w 6911664"/>
                <a:gd name="connsiteY2989" fmla="*/ 1013037 h 5341552"/>
                <a:gd name="connsiteX2990" fmla="*/ 2069743 w 6911664"/>
                <a:gd name="connsiteY2990" fmla="*/ 1018252 h 5341552"/>
                <a:gd name="connsiteX2991" fmla="*/ 2078786 w 6911664"/>
                <a:gd name="connsiteY2991" fmla="*/ 1018356 h 5341552"/>
                <a:gd name="connsiteX2992" fmla="*/ 2087842 w 6911664"/>
                <a:gd name="connsiteY2992" fmla="*/ 1014048 h 5341552"/>
                <a:gd name="connsiteX2993" fmla="*/ 2099739 w 6911664"/>
                <a:gd name="connsiteY2993" fmla="*/ 1001497 h 5341552"/>
                <a:gd name="connsiteX2994" fmla="*/ 2107826 w 6911664"/>
                <a:gd name="connsiteY2994" fmla="*/ 986231 h 5341552"/>
                <a:gd name="connsiteX2995" fmla="*/ 2118119 w 6911664"/>
                <a:gd name="connsiteY2995" fmla="*/ 971712 h 5341552"/>
                <a:gd name="connsiteX2996" fmla="*/ 2145083 w 6911664"/>
                <a:gd name="connsiteY2996" fmla="*/ 949431 h 5341552"/>
                <a:gd name="connsiteX2997" fmla="*/ 2167128 w 6911664"/>
                <a:gd name="connsiteY2997" fmla="*/ 940177 h 5341552"/>
                <a:gd name="connsiteX2998" fmla="*/ 2175698 w 6911664"/>
                <a:gd name="connsiteY2998" fmla="*/ 944273 h 5341552"/>
                <a:gd name="connsiteX2999" fmla="*/ 2180810 w 6911664"/>
                <a:gd name="connsiteY2999" fmla="*/ 953207 h 5341552"/>
                <a:gd name="connsiteX3000" fmla="*/ 2202236 w 6911664"/>
                <a:gd name="connsiteY3000" fmla="*/ 965121 h 5341552"/>
                <a:gd name="connsiteX3001" fmla="*/ 2211367 w 6911664"/>
                <a:gd name="connsiteY3001" fmla="*/ 976554 h 5341552"/>
                <a:gd name="connsiteX3002" fmla="*/ 2227537 w 6911664"/>
                <a:gd name="connsiteY3002" fmla="*/ 989476 h 5341552"/>
                <a:gd name="connsiteX3003" fmla="*/ 2252071 w 6911664"/>
                <a:gd name="connsiteY3003" fmla="*/ 994105 h 5341552"/>
                <a:gd name="connsiteX3004" fmla="*/ 2270110 w 6911664"/>
                <a:gd name="connsiteY3004" fmla="*/ 1012456 h 5341552"/>
                <a:gd name="connsiteX3005" fmla="*/ 2278329 w 6911664"/>
                <a:gd name="connsiteY3005" fmla="*/ 1014952 h 5341552"/>
                <a:gd name="connsiteX3006" fmla="*/ 2344553 w 6911664"/>
                <a:gd name="connsiteY3006" fmla="*/ 1015432 h 5341552"/>
                <a:gd name="connsiteX3007" fmla="*/ 2354227 w 6911664"/>
                <a:gd name="connsiteY3007" fmla="*/ 1022296 h 5341552"/>
                <a:gd name="connsiteX3008" fmla="*/ 2360456 w 6911664"/>
                <a:gd name="connsiteY3008" fmla="*/ 1035057 h 5341552"/>
                <a:gd name="connsiteX3009" fmla="*/ 2372474 w 6911664"/>
                <a:gd name="connsiteY3009" fmla="*/ 1040590 h 5341552"/>
                <a:gd name="connsiteX3010" fmla="*/ 2380354 w 6911664"/>
                <a:gd name="connsiteY3010" fmla="*/ 1034581 h 5341552"/>
                <a:gd name="connsiteX3011" fmla="*/ 2388232 w 6911664"/>
                <a:gd name="connsiteY3011" fmla="*/ 1037825 h 5341552"/>
                <a:gd name="connsiteX3012" fmla="*/ 2400542 w 6911664"/>
                <a:gd name="connsiteY3012" fmla="*/ 1051338 h 5341552"/>
                <a:gd name="connsiteX3013" fmla="*/ 2410631 w 6911664"/>
                <a:gd name="connsiteY3013" fmla="*/ 1053783 h 5341552"/>
                <a:gd name="connsiteX3014" fmla="*/ 2427007 w 6911664"/>
                <a:gd name="connsiteY3014" fmla="*/ 1051175 h 5341552"/>
                <a:gd name="connsiteX3015" fmla="*/ 2451954 w 6911664"/>
                <a:gd name="connsiteY3015" fmla="*/ 1065644 h 5341552"/>
                <a:gd name="connsiteX3016" fmla="*/ 2459844 w 6911664"/>
                <a:gd name="connsiteY3016" fmla="*/ 1064472 h 5341552"/>
                <a:gd name="connsiteX3017" fmla="*/ 2489284 w 6911664"/>
                <a:gd name="connsiteY3017" fmla="*/ 1068091 h 5341552"/>
                <a:gd name="connsiteX3018" fmla="*/ 2497030 w 6911664"/>
                <a:gd name="connsiteY3018" fmla="*/ 1047770 h 5341552"/>
                <a:gd name="connsiteX3019" fmla="*/ 2498061 w 6911664"/>
                <a:gd name="connsiteY3019" fmla="*/ 1035802 h 5341552"/>
                <a:gd name="connsiteX3020" fmla="*/ 2502760 w 6911664"/>
                <a:gd name="connsiteY3020" fmla="*/ 1027238 h 5341552"/>
                <a:gd name="connsiteX3021" fmla="*/ 2517072 w 6911664"/>
                <a:gd name="connsiteY3021" fmla="*/ 1035483 h 5341552"/>
                <a:gd name="connsiteX3022" fmla="*/ 2523775 w 6911664"/>
                <a:gd name="connsiteY3022" fmla="*/ 1036229 h 5341552"/>
                <a:gd name="connsiteX3023" fmla="*/ 2538634 w 6911664"/>
                <a:gd name="connsiteY3023" fmla="*/ 1028090 h 5341552"/>
                <a:gd name="connsiteX3024" fmla="*/ 2551975 w 6911664"/>
                <a:gd name="connsiteY3024" fmla="*/ 1034739 h 5341552"/>
                <a:gd name="connsiteX3025" fmla="*/ 2556126 w 6911664"/>
                <a:gd name="connsiteY3025" fmla="*/ 1046600 h 5341552"/>
                <a:gd name="connsiteX3026" fmla="*/ 2555289 w 6911664"/>
                <a:gd name="connsiteY3026" fmla="*/ 1067081 h 5341552"/>
                <a:gd name="connsiteX3027" fmla="*/ 2560340 w 6911664"/>
                <a:gd name="connsiteY3027" fmla="*/ 1076709 h 5341552"/>
                <a:gd name="connsiteX3028" fmla="*/ 2571121 w 6911664"/>
                <a:gd name="connsiteY3028" fmla="*/ 1073360 h 5341552"/>
                <a:gd name="connsiteX3029" fmla="*/ 2584327 w 6911664"/>
                <a:gd name="connsiteY3029" fmla="*/ 1058889 h 5341552"/>
                <a:gd name="connsiteX3030" fmla="*/ 2597184 w 6911664"/>
                <a:gd name="connsiteY3030" fmla="*/ 1027987 h 5341552"/>
                <a:gd name="connsiteX3031" fmla="*/ 2611484 w 6911664"/>
                <a:gd name="connsiteY3031" fmla="*/ 981766 h 5341552"/>
                <a:gd name="connsiteX3032" fmla="*/ 2619776 w 6911664"/>
                <a:gd name="connsiteY3032" fmla="*/ 949485 h 5341552"/>
                <a:gd name="connsiteX3033" fmla="*/ 2614459 w 6911664"/>
                <a:gd name="connsiteY3033" fmla="*/ 938479 h 5341552"/>
                <a:gd name="connsiteX3034" fmla="*/ 2602500 w 6911664"/>
                <a:gd name="connsiteY3034" fmla="*/ 928478 h 5341552"/>
                <a:gd name="connsiteX3035" fmla="*/ 2607127 w 6911664"/>
                <a:gd name="connsiteY3035" fmla="*/ 911037 h 5341552"/>
                <a:gd name="connsiteX3036" fmla="*/ 2623309 w 6911664"/>
                <a:gd name="connsiteY3036" fmla="*/ 875044 h 5341552"/>
                <a:gd name="connsiteX3037" fmla="*/ 2628287 w 6911664"/>
                <a:gd name="connsiteY3037" fmla="*/ 872224 h 5341552"/>
                <a:gd name="connsiteX3038" fmla="*/ 2639612 w 6911664"/>
                <a:gd name="connsiteY3038" fmla="*/ 876904 h 5341552"/>
                <a:gd name="connsiteX3039" fmla="*/ 2652335 w 6911664"/>
                <a:gd name="connsiteY3039" fmla="*/ 886899 h 5341552"/>
                <a:gd name="connsiteX3040" fmla="*/ 2664221 w 6911664"/>
                <a:gd name="connsiteY3040" fmla="*/ 888864 h 5341552"/>
                <a:gd name="connsiteX3041" fmla="*/ 2675426 w 6911664"/>
                <a:gd name="connsiteY3041" fmla="*/ 885729 h 5341552"/>
                <a:gd name="connsiteX3042" fmla="*/ 2691523 w 6911664"/>
                <a:gd name="connsiteY3042" fmla="*/ 870205 h 5341552"/>
                <a:gd name="connsiteX3043" fmla="*/ 2696572 w 6911664"/>
                <a:gd name="connsiteY3043" fmla="*/ 868235 h 5341552"/>
                <a:gd name="connsiteX3044" fmla="*/ 2706529 w 6911664"/>
                <a:gd name="connsiteY3044" fmla="*/ 874671 h 5341552"/>
                <a:gd name="connsiteX3045" fmla="*/ 2713509 w 6911664"/>
                <a:gd name="connsiteY3045" fmla="*/ 872065 h 5341552"/>
                <a:gd name="connsiteX3046" fmla="*/ 2746335 w 6911664"/>
                <a:gd name="connsiteY3046" fmla="*/ 840801 h 5341552"/>
                <a:gd name="connsiteX3047" fmla="*/ 2769765 w 6911664"/>
                <a:gd name="connsiteY3047" fmla="*/ 809810 h 5341552"/>
                <a:gd name="connsiteX3048" fmla="*/ 2778955 w 6911664"/>
                <a:gd name="connsiteY3048" fmla="*/ 786369 h 5341552"/>
                <a:gd name="connsiteX3049" fmla="*/ 2808334 w 6911664"/>
                <a:gd name="connsiteY3049" fmla="*/ 775896 h 5341552"/>
                <a:gd name="connsiteX3050" fmla="*/ 2854222 w 6911664"/>
                <a:gd name="connsiteY3050" fmla="*/ 755058 h 5341552"/>
                <a:gd name="connsiteX3051" fmla="*/ 2861554 w 6911664"/>
                <a:gd name="connsiteY3051" fmla="*/ 756015 h 5341552"/>
                <a:gd name="connsiteX3052" fmla="*/ 2882702 w 6911664"/>
                <a:gd name="connsiteY3052" fmla="*/ 776374 h 5341552"/>
                <a:gd name="connsiteX3053" fmla="*/ 2901021 w 6911664"/>
                <a:gd name="connsiteY3053" fmla="*/ 788439 h 5341552"/>
                <a:gd name="connsiteX3054" fmla="*/ 2904334 w 6911664"/>
                <a:gd name="connsiteY3054" fmla="*/ 798008 h 5341552"/>
                <a:gd name="connsiteX3055" fmla="*/ 2907516 w 6911664"/>
                <a:gd name="connsiteY3055" fmla="*/ 823368 h 5341552"/>
                <a:gd name="connsiteX3056" fmla="*/ 2920785 w 6911664"/>
                <a:gd name="connsiteY3056" fmla="*/ 842717 h 5341552"/>
                <a:gd name="connsiteX3057" fmla="*/ 2940075 w 6911664"/>
                <a:gd name="connsiteY3057" fmla="*/ 841654 h 5341552"/>
                <a:gd name="connsiteX3058" fmla="*/ 2975463 w 6911664"/>
                <a:gd name="connsiteY3058" fmla="*/ 827992 h 5341552"/>
                <a:gd name="connsiteX3059" fmla="*/ 2996890 w 6911664"/>
                <a:gd name="connsiteY3059" fmla="*/ 820762 h 5341552"/>
                <a:gd name="connsiteX3060" fmla="*/ 3012781 w 6911664"/>
                <a:gd name="connsiteY3060" fmla="*/ 807949 h 5341552"/>
                <a:gd name="connsiteX3061" fmla="*/ 3027505 w 6911664"/>
                <a:gd name="connsiteY3061" fmla="*/ 785516 h 5341552"/>
                <a:gd name="connsiteX3062" fmla="*/ 3044163 w 6911664"/>
                <a:gd name="connsiteY3062" fmla="*/ 776215 h 5341552"/>
                <a:gd name="connsiteX3063" fmla="*/ 3055706 w 6911664"/>
                <a:gd name="connsiteY3063" fmla="*/ 776428 h 5341552"/>
                <a:gd name="connsiteX3064" fmla="*/ 3067737 w 6911664"/>
                <a:gd name="connsiteY3064" fmla="*/ 770419 h 5341552"/>
                <a:gd name="connsiteX3065" fmla="*/ 3076648 w 6911664"/>
                <a:gd name="connsiteY3065" fmla="*/ 748999 h 5341552"/>
                <a:gd name="connsiteX3066" fmla="*/ 3088545 w 6911664"/>
                <a:gd name="connsiteY3066" fmla="*/ 748999 h 5341552"/>
                <a:gd name="connsiteX3067" fmla="*/ 3120535 w 6911664"/>
                <a:gd name="connsiteY3067" fmla="*/ 738209 h 5341552"/>
                <a:gd name="connsiteX3068" fmla="*/ 3129179 w 6911664"/>
                <a:gd name="connsiteY3068" fmla="*/ 724178 h 5341552"/>
                <a:gd name="connsiteX3069" fmla="*/ 3145008 w 6911664"/>
                <a:gd name="connsiteY3069" fmla="*/ 707809 h 5341552"/>
                <a:gd name="connsiteX3070" fmla="*/ 3156481 w 6911664"/>
                <a:gd name="connsiteY3070" fmla="*/ 707387 h 5341552"/>
                <a:gd name="connsiteX3071" fmla="*/ 3163121 w 6911664"/>
                <a:gd name="connsiteY3071" fmla="*/ 697977 h 5341552"/>
                <a:gd name="connsiteX3072" fmla="*/ 3167200 w 6911664"/>
                <a:gd name="connsiteY3072" fmla="*/ 683365 h 5341552"/>
                <a:gd name="connsiteX3073" fmla="*/ 3171618 w 6911664"/>
                <a:gd name="connsiteY3073" fmla="*/ 678530 h 5341552"/>
                <a:gd name="connsiteX3074" fmla="*/ 3187098 w 6911664"/>
                <a:gd name="connsiteY3074" fmla="*/ 674808 h 5341552"/>
                <a:gd name="connsiteX3075" fmla="*/ 3200790 w 6911664"/>
                <a:gd name="connsiteY3075" fmla="*/ 648716 h 5341552"/>
                <a:gd name="connsiteX3076" fmla="*/ 3208596 w 6911664"/>
                <a:gd name="connsiteY3076" fmla="*/ 625285 h 5341552"/>
                <a:gd name="connsiteX3077" fmla="*/ 3213854 w 6911664"/>
                <a:gd name="connsiteY3077" fmla="*/ 603607 h 5341552"/>
                <a:gd name="connsiteX3078" fmla="*/ 3218551 w 6911664"/>
                <a:gd name="connsiteY3078" fmla="*/ 598401 h 5341552"/>
                <a:gd name="connsiteX3079" fmla="*/ 3230230 w 6911664"/>
                <a:gd name="connsiteY3079" fmla="*/ 599091 h 5341552"/>
                <a:gd name="connsiteX3080" fmla="*/ 3262645 w 6911664"/>
                <a:gd name="connsiteY3080" fmla="*/ 614020 h 5341552"/>
                <a:gd name="connsiteX3081" fmla="*/ 3292641 w 6911664"/>
                <a:gd name="connsiteY3081" fmla="*/ 617316 h 5341552"/>
                <a:gd name="connsiteX3082" fmla="*/ 3311520 w 6911664"/>
                <a:gd name="connsiteY3082" fmla="*/ 613330 h 5341552"/>
                <a:gd name="connsiteX3083" fmla="*/ 3330664 w 6911664"/>
                <a:gd name="connsiteY3083" fmla="*/ 613757 h 5341552"/>
                <a:gd name="connsiteX3084" fmla="*/ 3355332 w 6911664"/>
                <a:gd name="connsiteY3084" fmla="*/ 618964 h 5341552"/>
                <a:gd name="connsiteX3085" fmla="*/ 3376274 w 6911664"/>
                <a:gd name="connsiteY3085" fmla="*/ 627462 h 5341552"/>
                <a:gd name="connsiteX3086" fmla="*/ 3396801 w 6911664"/>
                <a:gd name="connsiteY3086" fmla="*/ 639101 h 5341552"/>
                <a:gd name="connsiteX3087" fmla="*/ 3407727 w 6911664"/>
                <a:gd name="connsiteY3087" fmla="*/ 635752 h 5341552"/>
                <a:gd name="connsiteX3088" fmla="*/ 3423207 w 6911664"/>
                <a:gd name="connsiteY3088" fmla="*/ 627462 h 5341552"/>
                <a:gd name="connsiteX3089" fmla="*/ 3441805 w 6911664"/>
                <a:gd name="connsiteY3089" fmla="*/ 612533 h 5341552"/>
                <a:gd name="connsiteX3090" fmla="*/ 3455826 w 6911664"/>
                <a:gd name="connsiteY3090" fmla="*/ 609082 h 5341552"/>
                <a:gd name="connsiteX3091" fmla="*/ 3462467 w 6911664"/>
                <a:gd name="connsiteY3091" fmla="*/ 600366 h 5341552"/>
                <a:gd name="connsiteX3092" fmla="*/ 3464543 w 6911664"/>
                <a:gd name="connsiteY3092" fmla="*/ 589739 h 5341552"/>
                <a:gd name="connsiteX3093" fmla="*/ 3459844 w 6911664"/>
                <a:gd name="connsiteY3093" fmla="*/ 564985 h 5341552"/>
                <a:gd name="connsiteX3094" fmla="*/ 3461217 w 6911664"/>
                <a:gd name="connsiteY3094" fmla="*/ 552342 h 5341552"/>
                <a:gd name="connsiteX3095" fmla="*/ 3487632 w 6911664"/>
                <a:gd name="connsiteY3095" fmla="*/ 525141 h 5341552"/>
                <a:gd name="connsiteX3096" fmla="*/ 3494127 w 6911664"/>
                <a:gd name="connsiteY3096" fmla="*/ 510640 h 5341552"/>
                <a:gd name="connsiteX3097" fmla="*/ 3508987 w 6911664"/>
                <a:gd name="connsiteY3097" fmla="*/ 491411 h 5341552"/>
                <a:gd name="connsiteX3098" fmla="*/ 3550251 w 6911664"/>
                <a:gd name="connsiteY3098" fmla="*/ 477392 h 5341552"/>
                <a:gd name="connsiteX3099" fmla="*/ 3559514 w 6911664"/>
                <a:gd name="connsiteY3099" fmla="*/ 486741 h 5341552"/>
                <a:gd name="connsiteX3100" fmla="*/ 3567526 w 6911664"/>
                <a:gd name="connsiteY3100" fmla="*/ 502462 h 5341552"/>
                <a:gd name="connsiteX3101" fmla="*/ 3570365 w 6911664"/>
                <a:gd name="connsiteY3101" fmla="*/ 524134 h 5341552"/>
                <a:gd name="connsiteX3102" fmla="*/ 3590336 w 6911664"/>
                <a:gd name="connsiteY3102" fmla="*/ 549631 h 5341552"/>
                <a:gd name="connsiteX3103" fmla="*/ 3596417 w 6911664"/>
                <a:gd name="connsiteY3103" fmla="*/ 553986 h 5341552"/>
                <a:gd name="connsiteX3104" fmla="*/ 3625106 w 6911664"/>
                <a:gd name="connsiteY3104" fmla="*/ 561689 h 5341552"/>
                <a:gd name="connsiteX3105" fmla="*/ 3643218 w 6911664"/>
                <a:gd name="connsiteY3105" fmla="*/ 558557 h 5341552"/>
                <a:gd name="connsiteX3106" fmla="*/ 3657445 w 6911664"/>
                <a:gd name="connsiteY3106" fmla="*/ 545221 h 5341552"/>
                <a:gd name="connsiteX3107" fmla="*/ 3668444 w 6911664"/>
                <a:gd name="connsiteY3107" fmla="*/ 540336 h 5341552"/>
                <a:gd name="connsiteX3108" fmla="*/ 3687176 w 6911664"/>
                <a:gd name="connsiteY3108" fmla="*/ 544689 h 5341552"/>
                <a:gd name="connsiteX3109" fmla="*/ 3701755 w 6911664"/>
                <a:gd name="connsiteY3109" fmla="*/ 539644 h 5341552"/>
                <a:gd name="connsiteX3110" fmla="*/ 3730575 w 6911664"/>
                <a:gd name="connsiteY3110" fmla="*/ 522434 h 5341552"/>
                <a:gd name="connsiteX3111" fmla="*/ 3737896 w 6911664"/>
                <a:gd name="connsiteY3111" fmla="*/ 506124 h 5341552"/>
                <a:gd name="connsiteX3112" fmla="*/ 3747160 w 6911664"/>
                <a:gd name="connsiteY3112" fmla="*/ 498480 h 5341552"/>
                <a:gd name="connsiteX3113" fmla="*/ 3752829 w 6911664"/>
                <a:gd name="connsiteY3113" fmla="*/ 483554 h 5341552"/>
                <a:gd name="connsiteX3114" fmla="*/ 3767421 w 6911664"/>
                <a:gd name="connsiteY3114" fmla="*/ 480631 h 5341552"/>
                <a:gd name="connsiteX3115" fmla="*/ 3774195 w 6911664"/>
                <a:gd name="connsiteY3115" fmla="*/ 483869 h 5341552"/>
                <a:gd name="connsiteX3116" fmla="*/ 3772398 w 6911664"/>
                <a:gd name="connsiteY3116" fmla="*/ 488968 h 5341552"/>
                <a:gd name="connsiteX3117" fmla="*/ 3780338 w 6911664"/>
                <a:gd name="connsiteY3117" fmla="*/ 494440 h 5341552"/>
                <a:gd name="connsiteX3118" fmla="*/ 3784138 w 6911664"/>
                <a:gd name="connsiteY3118" fmla="*/ 483181 h 5341552"/>
                <a:gd name="connsiteX3119" fmla="*/ 3792915 w 6911664"/>
                <a:gd name="connsiteY3119" fmla="*/ 479358 h 5341552"/>
                <a:gd name="connsiteX3120" fmla="*/ 3796374 w 6911664"/>
                <a:gd name="connsiteY3120" fmla="*/ 489129 h 5341552"/>
                <a:gd name="connsiteX3121" fmla="*/ 3789115 w 6911664"/>
                <a:gd name="connsiteY3121" fmla="*/ 499328 h 5341552"/>
                <a:gd name="connsiteX3122" fmla="*/ 3790158 w 6911664"/>
                <a:gd name="connsiteY3122" fmla="*/ 506924 h 5341552"/>
                <a:gd name="connsiteX3123" fmla="*/ 3783725 w 6911664"/>
                <a:gd name="connsiteY3123" fmla="*/ 517492 h 5341552"/>
                <a:gd name="connsiteX3124" fmla="*/ 3772119 w 6911664"/>
                <a:gd name="connsiteY3124" fmla="*/ 525091 h 5341552"/>
                <a:gd name="connsiteX3125" fmla="*/ 3774256 w 6911664"/>
                <a:gd name="connsiteY3125" fmla="*/ 535073 h 5341552"/>
                <a:gd name="connsiteX3126" fmla="*/ 3760646 w 6911664"/>
                <a:gd name="connsiteY3126" fmla="*/ 533692 h 5341552"/>
                <a:gd name="connsiteX3127" fmla="*/ 3745508 w 6911664"/>
                <a:gd name="connsiteY3127" fmla="*/ 541183 h 5341552"/>
                <a:gd name="connsiteX3128" fmla="*/ 3741914 w 6911664"/>
                <a:gd name="connsiteY3128" fmla="*/ 549951 h 5341552"/>
                <a:gd name="connsiteX3129" fmla="*/ 3747437 w 6911664"/>
                <a:gd name="connsiteY3129" fmla="*/ 573268 h 5341552"/>
                <a:gd name="connsiteX3130" fmla="*/ 3756216 w 6911664"/>
                <a:gd name="connsiteY3130" fmla="*/ 586020 h 5341552"/>
                <a:gd name="connsiteX3131" fmla="*/ 3753242 w 6911664"/>
                <a:gd name="connsiteY3131" fmla="*/ 593352 h 5341552"/>
                <a:gd name="connsiteX3132" fmla="*/ 3758012 w 6911664"/>
                <a:gd name="connsiteY3132" fmla="*/ 605416 h 5341552"/>
                <a:gd name="connsiteX3133" fmla="*/ 3754079 w 6911664"/>
                <a:gd name="connsiteY3133" fmla="*/ 615401 h 5341552"/>
                <a:gd name="connsiteX3134" fmla="*/ 3751869 w 6911664"/>
                <a:gd name="connsiteY3134" fmla="*/ 611206 h 5341552"/>
                <a:gd name="connsiteX3135" fmla="*/ 3740591 w 6911664"/>
                <a:gd name="connsiteY3135" fmla="*/ 615456 h 5341552"/>
                <a:gd name="connsiteX3136" fmla="*/ 3743711 w 6911664"/>
                <a:gd name="connsiteY3136" fmla="*/ 626028 h 5341552"/>
                <a:gd name="connsiteX3137" fmla="*/ 3755876 w 6911664"/>
                <a:gd name="connsiteY3137" fmla="*/ 632724 h 5341552"/>
                <a:gd name="connsiteX3138" fmla="*/ 3755597 w 6911664"/>
                <a:gd name="connsiteY3138" fmla="*/ 644254 h 5341552"/>
                <a:gd name="connsiteX3139" fmla="*/ 3747160 w 6911664"/>
                <a:gd name="connsiteY3139" fmla="*/ 649198 h 5341552"/>
                <a:gd name="connsiteX3140" fmla="*/ 3746055 w 6911664"/>
                <a:gd name="connsiteY3140" fmla="*/ 663914 h 5341552"/>
                <a:gd name="connsiteX3141" fmla="*/ 3760160 w 6911664"/>
                <a:gd name="connsiteY3141" fmla="*/ 675449 h 5341552"/>
                <a:gd name="connsiteX3142" fmla="*/ 3768379 w 6911664"/>
                <a:gd name="connsiteY3142" fmla="*/ 674276 h 5341552"/>
                <a:gd name="connsiteX3143" fmla="*/ 3773843 w 6911664"/>
                <a:gd name="connsiteY3143" fmla="*/ 669015 h 5341552"/>
                <a:gd name="connsiteX3144" fmla="*/ 3786006 w 6911664"/>
                <a:gd name="connsiteY3144" fmla="*/ 668380 h 5341552"/>
                <a:gd name="connsiteX3145" fmla="*/ 3792988 w 6911664"/>
                <a:gd name="connsiteY3145" fmla="*/ 653023 h 5341552"/>
                <a:gd name="connsiteX3146" fmla="*/ 3807640 w 6911664"/>
                <a:gd name="connsiteY3146" fmla="*/ 641331 h 5341552"/>
                <a:gd name="connsiteX3147" fmla="*/ 3811647 w 6911664"/>
                <a:gd name="connsiteY3147" fmla="*/ 655784 h 5341552"/>
                <a:gd name="connsiteX3148" fmla="*/ 3816769 w 6911664"/>
                <a:gd name="connsiteY3148" fmla="*/ 653023 h 5341552"/>
                <a:gd name="connsiteX3149" fmla="*/ 3804193 w 6911664"/>
                <a:gd name="connsiteY3149" fmla="*/ 632833 h 5341552"/>
                <a:gd name="connsiteX3150" fmla="*/ 3810748 w 6911664"/>
                <a:gd name="connsiteY3150" fmla="*/ 625497 h 5341552"/>
                <a:gd name="connsiteX3151" fmla="*/ 3824091 w 6911664"/>
                <a:gd name="connsiteY3151" fmla="*/ 630862 h 5341552"/>
                <a:gd name="connsiteX3152" fmla="*/ 3833837 w 6911664"/>
                <a:gd name="connsiteY3152" fmla="*/ 639101 h 5341552"/>
                <a:gd name="connsiteX3153" fmla="*/ 3839641 w 6911664"/>
                <a:gd name="connsiteY3153" fmla="*/ 634848 h 5341552"/>
                <a:gd name="connsiteX3154" fmla="*/ 3839569 w 6911664"/>
                <a:gd name="connsiteY3154" fmla="*/ 642659 h 5341552"/>
                <a:gd name="connsiteX3155" fmla="*/ 3846621 w 6911664"/>
                <a:gd name="connsiteY3155" fmla="*/ 648666 h 5341552"/>
                <a:gd name="connsiteX3156" fmla="*/ 3846973 w 6911664"/>
                <a:gd name="connsiteY3156" fmla="*/ 637717 h 5341552"/>
                <a:gd name="connsiteX3157" fmla="*/ 3839435 w 6911664"/>
                <a:gd name="connsiteY3157" fmla="*/ 626719 h 5341552"/>
                <a:gd name="connsiteX3158" fmla="*/ 3848418 w 6911664"/>
                <a:gd name="connsiteY3158" fmla="*/ 614498 h 5341552"/>
                <a:gd name="connsiteX3159" fmla="*/ 3857341 w 6911664"/>
                <a:gd name="connsiteY3159" fmla="*/ 614710 h 5341552"/>
                <a:gd name="connsiteX3160" fmla="*/ 3856855 w 6911664"/>
                <a:gd name="connsiteY3160" fmla="*/ 627198 h 5341552"/>
                <a:gd name="connsiteX3161" fmla="*/ 3862172 w 6911664"/>
                <a:gd name="connsiteY3161" fmla="*/ 634903 h 5341552"/>
                <a:gd name="connsiteX3162" fmla="*/ 3872333 w 6911664"/>
                <a:gd name="connsiteY3162" fmla="*/ 631131 h 5341552"/>
                <a:gd name="connsiteX3163" fmla="*/ 3874069 w 6911664"/>
                <a:gd name="connsiteY3163" fmla="*/ 624648 h 5341552"/>
                <a:gd name="connsiteX3164" fmla="*/ 3885128 w 6911664"/>
                <a:gd name="connsiteY3164" fmla="*/ 611738 h 5341552"/>
                <a:gd name="connsiteX3165" fmla="*/ 3885128 w 6911664"/>
                <a:gd name="connsiteY3165" fmla="*/ 611738 h 5341552"/>
                <a:gd name="connsiteX3166" fmla="*/ 3899501 w 6911664"/>
                <a:gd name="connsiteY3166" fmla="*/ 577574 h 5341552"/>
                <a:gd name="connsiteX3167" fmla="*/ 3921268 w 6911664"/>
                <a:gd name="connsiteY3167" fmla="*/ 550641 h 5341552"/>
                <a:gd name="connsiteX3168" fmla="*/ 3929632 w 6911664"/>
                <a:gd name="connsiteY3168" fmla="*/ 542143 h 5341552"/>
                <a:gd name="connsiteX3169" fmla="*/ 3961294 w 6911664"/>
                <a:gd name="connsiteY3169" fmla="*/ 529181 h 5341552"/>
                <a:gd name="connsiteX3170" fmla="*/ 3966889 w 6911664"/>
                <a:gd name="connsiteY3170" fmla="*/ 513510 h 5341552"/>
                <a:gd name="connsiteX3171" fmla="*/ 3962265 w 6911664"/>
                <a:gd name="connsiteY3171" fmla="*/ 500497 h 5341552"/>
                <a:gd name="connsiteX3172" fmla="*/ 3953962 w 6911664"/>
                <a:gd name="connsiteY3172" fmla="*/ 489236 h 5341552"/>
                <a:gd name="connsiteX3173" fmla="*/ 3952165 w 6911664"/>
                <a:gd name="connsiteY3173" fmla="*/ 478083 h 5341552"/>
                <a:gd name="connsiteX3174" fmla="*/ 3939381 w 6911664"/>
                <a:gd name="connsiteY3174" fmla="*/ 457210 h 5341552"/>
                <a:gd name="connsiteX3175" fmla="*/ 3925346 w 6911664"/>
                <a:gd name="connsiteY3175" fmla="*/ 441116 h 5341552"/>
                <a:gd name="connsiteX3176" fmla="*/ 3926392 w 6911664"/>
                <a:gd name="connsiteY3176" fmla="*/ 414512 h 5341552"/>
                <a:gd name="connsiteX3177" fmla="*/ 3923478 w 6911664"/>
                <a:gd name="connsiteY3177" fmla="*/ 401555 h 5341552"/>
                <a:gd name="connsiteX3178" fmla="*/ 3926658 w 6911664"/>
                <a:gd name="connsiteY3178" fmla="*/ 395608 h 5341552"/>
                <a:gd name="connsiteX3179" fmla="*/ 3938276 w 6911664"/>
                <a:gd name="connsiteY3179" fmla="*/ 392262 h 5341552"/>
                <a:gd name="connsiteX3180" fmla="*/ 3945124 w 6911664"/>
                <a:gd name="connsiteY3180" fmla="*/ 381962 h 5341552"/>
                <a:gd name="connsiteX3181" fmla="*/ 3947599 w 6911664"/>
                <a:gd name="connsiteY3181" fmla="*/ 361572 h 5341552"/>
                <a:gd name="connsiteX3182" fmla="*/ 3952930 w 6911664"/>
                <a:gd name="connsiteY3182" fmla="*/ 349201 h 5341552"/>
                <a:gd name="connsiteX3183" fmla="*/ 3964062 w 6911664"/>
                <a:gd name="connsiteY3183" fmla="*/ 315433 h 5341552"/>
                <a:gd name="connsiteX3184" fmla="*/ 3965918 w 6911664"/>
                <a:gd name="connsiteY3184" fmla="*/ 304549 h 5341552"/>
                <a:gd name="connsiteX3185" fmla="*/ 3953828 w 6911664"/>
                <a:gd name="connsiteY3185" fmla="*/ 278962 h 5341552"/>
                <a:gd name="connsiteX3186" fmla="*/ 3965020 w 6911664"/>
                <a:gd name="connsiteY3186" fmla="*/ 264524 h 5341552"/>
                <a:gd name="connsiteX3187" fmla="*/ 3966817 w 6911664"/>
                <a:gd name="connsiteY3187" fmla="*/ 223652 h 5341552"/>
                <a:gd name="connsiteX3188" fmla="*/ 3959837 w 6911664"/>
                <a:gd name="connsiteY3188" fmla="*/ 196424 h 5341552"/>
                <a:gd name="connsiteX3189" fmla="*/ 3958659 w 6911664"/>
                <a:gd name="connsiteY3189" fmla="*/ 174826 h 5341552"/>
                <a:gd name="connsiteX3190" fmla="*/ 3954314 w 6911664"/>
                <a:gd name="connsiteY3190" fmla="*/ 157154 h 5341552"/>
                <a:gd name="connsiteX3191" fmla="*/ 3940899 w 6911664"/>
                <a:gd name="connsiteY3191" fmla="*/ 137145 h 5341552"/>
                <a:gd name="connsiteX3192" fmla="*/ 3925553 w 6911664"/>
                <a:gd name="connsiteY3192" fmla="*/ 93688 h 5341552"/>
                <a:gd name="connsiteX3193" fmla="*/ 3918026 w 6911664"/>
                <a:gd name="connsiteY3193" fmla="*/ 40209 h 5341552"/>
                <a:gd name="connsiteX3194" fmla="*/ 3921899 w 6911664"/>
                <a:gd name="connsiteY3194" fmla="*/ 29652 h 5341552"/>
                <a:gd name="connsiteX3195" fmla="*/ 3944007 w 6911664"/>
                <a:gd name="connsiteY3195" fmla="*/ 31826 h 5341552"/>
                <a:gd name="connsiteX3196" fmla="*/ 3960808 w 6911664"/>
                <a:gd name="connsiteY3196" fmla="*/ 21166 h 5341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 ang="0">
                  <a:pos x="connsiteX2796" y="connsiteY2796"/>
                </a:cxn>
                <a:cxn ang="0">
                  <a:pos x="connsiteX2797" y="connsiteY2797"/>
                </a:cxn>
                <a:cxn ang="0">
                  <a:pos x="connsiteX2798" y="connsiteY2798"/>
                </a:cxn>
                <a:cxn ang="0">
                  <a:pos x="connsiteX2799" y="connsiteY2799"/>
                </a:cxn>
                <a:cxn ang="0">
                  <a:pos x="connsiteX2800" y="connsiteY2800"/>
                </a:cxn>
                <a:cxn ang="0">
                  <a:pos x="connsiteX2801" y="connsiteY2801"/>
                </a:cxn>
                <a:cxn ang="0">
                  <a:pos x="connsiteX2802" y="connsiteY2802"/>
                </a:cxn>
                <a:cxn ang="0">
                  <a:pos x="connsiteX2803" y="connsiteY2803"/>
                </a:cxn>
                <a:cxn ang="0">
                  <a:pos x="connsiteX2804" y="connsiteY2804"/>
                </a:cxn>
                <a:cxn ang="0">
                  <a:pos x="connsiteX2805" y="connsiteY2805"/>
                </a:cxn>
                <a:cxn ang="0">
                  <a:pos x="connsiteX2806" y="connsiteY2806"/>
                </a:cxn>
                <a:cxn ang="0">
                  <a:pos x="connsiteX2807" y="connsiteY2807"/>
                </a:cxn>
                <a:cxn ang="0">
                  <a:pos x="connsiteX2808" y="connsiteY2808"/>
                </a:cxn>
                <a:cxn ang="0">
                  <a:pos x="connsiteX2809" y="connsiteY2809"/>
                </a:cxn>
                <a:cxn ang="0">
                  <a:pos x="connsiteX2810" y="connsiteY2810"/>
                </a:cxn>
                <a:cxn ang="0">
                  <a:pos x="connsiteX2811" y="connsiteY2811"/>
                </a:cxn>
                <a:cxn ang="0">
                  <a:pos x="connsiteX2812" y="connsiteY2812"/>
                </a:cxn>
                <a:cxn ang="0">
                  <a:pos x="connsiteX2813" y="connsiteY2813"/>
                </a:cxn>
                <a:cxn ang="0">
                  <a:pos x="connsiteX2814" y="connsiteY2814"/>
                </a:cxn>
                <a:cxn ang="0">
                  <a:pos x="connsiteX2815" y="connsiteY2815"/>
                </a:cxn>
                <a:cxn ang="0">
                  <a:pos x="connsiteX2816" y="connsiteY2816"/>
                </a:cxn>
                <a:cxn ang="0">
                  <a:pos x="connsiteX2817" y="connsiteY2817"/>
                </a:cxn>
                <a:cxn ang="0">
                  <a:pos x="connsiteX2818" y="connsiteY2818"/>
                </a:cxn>
                <a:cxn ang="0">
                  <a:pos x="connsiteX2819" y="connsiteY2819"/>
                </a:cxn>
                <a:cxn ang="0">
                  <a:pos x="connsiteX2820" y="connsiteY2820"/>
                </a:cxn>
                <a:cxn ang="0">
                  <a:pos x="connsiteX2821" y="connsiteY2821"/>
                </a:cxn>
                <a:cxn ang="0">
                  <a:pos x="connsiteX2822" y="connsiteY2822"/>
                </a:cxn>
                <a:cxn ang="0">
                  <a:pos x="connsiteX2823" y="connsiteY2823"/>
                </a:cxn>
                <a:cxn ang="0">
                  <a:pos x="connsiteX2824" y="connsiteY2824"/>
                </a:cxn>
                <a:cxn ang="0">
                  <a:pos x="connsiteX2825" y="connsiteY2825"/>
                </a:cxn>
                <a:cxn ang="0">
                  <a:pos x="connsiteX2826" y="connsiteY2826"/>
                </a:cxn>
                <a:cxn ang="0">
                  <a:pos x="connsiteX2827" y="connsiteY2827"/>
                </a:cxn>
                <a:cxn ang="0">
                  <a:pos x="connsiteX2828" y="connsiteY2828"/>
                </a:cxn>
                <a:cxn ang="0">
                  <a:pos x="connsiteX2829" y="connsiteY2829"/>
                </a:cxn>
                <a:cxn ang="0">
                  <a:pos x="connsiteX2830" y="connsiteY2830"/>
                </a:cxn>
                <a:cxn ang="0">
                  <a:pos x="connsiteX2831" y="connsiteY2831"/>
                </a:cxn>
                <a:cxn ang="0">
                  <a:pos x="connsiteX2832" y="connsiteY2832"/>
                </a:cxn>
                <a:cxn ang="0">
                  <a:pos x="connsiteX2833" y="connsiteY2833"/>
                </a:cxn>
                <a:cxn ang="0">
                  <a:pos x="connsiteX2834" y="connsiteY2834"/>
                </a:cxn>
                <a:cxn ang="0">
                  <a:pos x="connsiteX2835" y="connsiteY2835"/>
                </a:cxn>
                <a:cxn ang="0">
                  <a:pos x="connsiteX2836" y="connsiteY2836"/>
                </a:cxn>
                <a:cxn ang="0">
                  <a:pos x="connsiteX2837" y="connsiteY2837"/>
                </a:cxn>
                <a:cxn ang="0">
                  <a:pos x="connsiteX2838" y="connsiteY2838"/>
                </a:cxn>
                <a:cxn ang="0">
                  <a:pos x="connsiteX2839" y="connsiteY2839"/>
                </a:cxn>
                <a:cxn ang="0">
                  <a:pos x="connsiteX2840" y="connsiteY2840"/>
                </a:cxn>
                <a:cxn ang="0">
                  <a:pos x="connsiteX2841" y="connsiteY2841"/>
                </a:cxn>
                <a:cxn ang="0">
                  <a:pos x="connsiteX2842" y="connsiteY2842"/>
                </a:cxn>
                <a:cxn ang="0">
                  <a:pos x="connsiteX2843" y="connsiteY2843"/>
                </a:cxn>
                <a:cxn ang="0">
                  <a:pos x="connsiteX2844" y="connsiteY2844"/>
                </a:cxn>
                <a:cxn ang="0">
                  <a:pos x="connsiteX2845" y="connsiteY2845"/>
                </a:cxn>
                <a:cxn ang="0">
                  <a:pos x="connsiteX2846" y="connsiteY2846"/>
                </a:cxn>
                <a:cxn ang="0">
                  <a:pos x="connsiteX2847" y="connsiteY2847"/>
                </a:cxn>
                <a:cxn ang="0">
                  <a:pos x="connsiteX2848" y="connsiteY2848"/>
                </a:cxn>
                <a:cxn ang="0">
                  <a:pos x="connsiteX2849" y="connsiteY2849"/>
                </a:cxn>
                <a:cxn ang="0">
                  <a:pos x="connsiteX2850" y="connsiteY2850"/>
                </a:cxn>
                <a:cxn ang="0">
                  <a:pos x="connsiteX2851" y="connsiteY2851"/>
                </a:cxn>
                <a:cxn ang="0">
                  <a:pos x="connsiteX2852" y="connsiteY2852"/>
                </a:cxn>
                <a:cxn ang="0">
                  <a:pos x="connsiteX2853" y="connsiteY2853"/>
                </a:cxn>
                <a:cxn ang="0">
                  <a:pos x="connsiteX2854" y="connsiteY2854"/>
                </a:cxn>
                <a:cxn ang="0">
                  <a:pos x="connsiteX2855" y="connsiteY2855"/>
                </a:cxn>
                <a:cxn ang="0">
                  <a:pos x="connsiteX2856" y="connsiteY2856"/>
                </a:cxn>
                <a:cxn ang="0">
                  <a:pos x="connsiteX2857" y="connsiteY2857"/>
                </a:cxn>
                <a:cxn ang="0">
                  <a:pos x="connsiteX2858" y="connsiteY2858"/>
                </a:cxn>
                <a:cxn ang="0">
                  <a:pos x="connsiteX2859" y="connsiteY2859"/>
                </a:cxn>
                <a:cxn ang="0">
                  <a:pos x="connsiteX2860" y="connsiteY2860"/>
                </a:cxn>
                <a:cxn ang="0">
                  <a:pos x="connsiteX2861" y="connsiteY2861"/>
                </a:cxn>
                <a:cxn ang="0">
                  <a:pos x="connsiteX2862" y="connsiteY2862"/>
                </a:cxn>
                <a:cxn ang="0">
                  <a:pos x="connsiteX2863" y="connsiteY2863"/>
                </a:cxn>
                <a:cxn ang="0">
                  <a:pos x="connsiteX2864" y="connsiteY2864"/>
                </a:cxn>
                <a:cxn ang="0">
                  <a:pos x="connsiteX2865" y="connsiteY2865"/>
                </a:cxn>
                <a:cxn ang="0">
                  <a:pos x="connsiteX2866" y="connsiteY2866"/>
                </a:cxn>
                <a:cxn ang="0">
                  <a:pos x="connsiteX2867" y="connsiteY2867"/>
                </a:cxn>
                <a:cxn ang="0">
                  <a:pos x="connsiteX2868" y="connsiteY2868"/>
                </a:cxn>
                <a:cxn ang="0">
                  <a:pos x="connsiteX2869" y="connsiteY2869"/>
                </a:cxn>
                <a:cxn ang="0">
                  <a:pos x="connsiteX2870" y="connsiteY2870"/>
                </a:cxn>
                <a:cxn ang="0">
                  <a:pos x="connsiteX2871" y="connsiteY2871"/>
                </a:cxn>
                <a:cxn ang="0">
                  <a:pos x="connsiteX2872" y="connsiteY2872"/>
                </a:cxn>
                <a:cxn ang="0">
                  <a:pos x="connsiteX2873" y="connsiteY2873"/>
                </a:cxn>
                <a:cxn ang="0">
                  <a:pos x="connsiteX2874" y="connsiteY2874"/>
                </a:cxn>
                <a:cxn ang="0">
                  <a:pos x="connsiteX2875" y="connsiteY2875"/>
                </a:cxn>
                <a:cxn ang="0">
                  <a:pos x="connsiteX2876" y="connsiteY2876"/>
                </a:cxn>
                <a:cxn ang="0">
                  <a:pos x="connsiteX2877" y="connsiteY2877"/>
                </a:cxn>
                <a:cxn ang="0">
                  <a:pos x="connsiteX2878" y="connsiteY2878"/>
                </a:cxn>
                <a:cxn ang="0">
                  <a:pos x="connsiteX2879" y="connsiteY2879"/>
                </a:cxn>
                <a:cxn ang="0">
                  <a:pos x="connsiteX2880" y="connsiteY2880"/>
                </a:cxn>
                <a:cxn ang="0">
                  <a:pos x="connsiteX2881" y="connsiteY2881"/>
                </a:cxn>
                <a:cxn ang="0">
                  <a:pos x="connsiteX2882" y="connsiteY2882"/>
                </a:cxn>
                <a:cxn ang="0">
                  <a:pos x="connsiteX2883" y="connsiteY2883"/>
                </a:cxn>
                <a:cxn ang="0">
                  <a:pos x="connsiteX2884" y="connsiteY2884"/>
                </a:cxn>
                <a:cxn ang="0">
                  <a:pos x="connsiteX2885" y="connsiteY2885"/>
                </a:cxn>
                <a:cxn ang="0">
                  <a:pos x="connsiteX2886" y="connsiteY2886"/>
                </a:cxn>
                <a:cxn ang="0">
                  <a:pos x="connsiteX2887" y="connsiteY2887"/>
                </a:cxn>
                <a:cxn ang="0">
                  <a:pos x="connsiteX2888" y="connsiteY2888"/>
                </a:cxn>
                <a:cxn ang="0">
                  <a:pos x="connsiteX2889" y="connsiteY2889"/>
                </a:cxn>
                <a:cxn ang="0">
                  <a:pos x="connsiteX2890" y="connsiteY2890"/>
                </a:cxn>
                <a:cxn ang="0">
                  <a:pos x="connsiteX2891" y="connsiteY2891"/>
                </a:cxn>
                <a:cxn ang="0">
                  <a:pos x="connsiteX2892" y="connsiteY2892"/>
                </a:cxn>
                <a:cxn ang="0">
                  <a:pos x="connsiteX2893" y="connsiteY2893"/>
                </a:cxn>
                <a:cxn ang="0">
                  <a:pos x="connsiteX2894" y="connsiteY2894"/>
                </a:cxn>
                <a:cxn ang="0">
                  <a:pos x="connsiteX2895" y="connsiteY2895"/>
                </a:cxn>
                <a:cxn ang="0">
                  <a:pos x="connsiteX2896" y="connsiteY2896"/>
                </a:cxn>
                <a:cxn ang="0">
                  <a:pos x="connsiteX2897" y="connsiteY2897"/>
                </a:cxn>
                <a:cxn ang="0">
                  <a:pos x="connsiteX2898" y="connsiteY2898"/>
                </a:cxn>
                <a:cxn ang="0">
                  <a:pos x="connsiteX2899" y="connsiteY2899"/>
                </a:cxn>
                <a:cxn ang="0">
                  <a:pos x="connsiteX2900" y="connsiteY2900"/>
                </a:cxn>
                <a:cxn ang="0">
                  <a:pos x="connsiteX2901" y="connsiteY2901"/>
                </a:cxn>
                <a:cxn ang="0">
                  <a:pos x="connsiteX2902" y="connsiteY2902"/>
                </a:cxn>
                <a:cxn ang="0">
                  <a:pos x="connsiteX2903" y="connsiteY2903"/>
                </a:cxn>
                <a:cxn ang="0">
                  <a:pos x="connsiteX2904" y="connsiteY2904"/>
                </a:cxn>
                <a:cxn ang="0">
                  <a:pos x="connsiteX2905" y="connsiteY2905"/>
                </a:cxn>
                <a:cxn ang="0">
                  <a:pos x="connsiteX2906" y="connsiteY2906"/>
                </a:cxn>
                <a:cxn ang="0">
                  <a:pos x="connsiteX2907" y="connsiteY2907"/>
                </a:cxn>
                <a:cxn ang="0">
                  <a:pos x="connsiteX2908" y="connsiteY2908"/>
                </a:cxn>
                <a:cxn ang="0">
                  <a:pos x="connsiteX2909" y="connsiteY2909"/>
                </a:cxn>
                <a:cxn ang="0">
                  <a:pos x="connsiteX2910" y="connsiteY2910"/>
                </a:cxn>
                <a:cxn ang="0">
                  <a:pos x="connsiteX2911" y="connsiteY2911"/>
                </a:cxn>
                <a:cxn ang="0">
                  <a:pos x="connsiteX2912" y="connsiteY2912"/>
                </a:cxn>
                <a:cxn ang="0">
                  <a:pos x="connsiteX2913" y="connsiteY2913"/>
                </a:cxn>
                <a:cxn ang="0">
                  <a:pos x="connsiteX2914" y="connsiteY2914"/>
                </a:cxn>
                <a:cxn ang="0">
                  <a:pos x="connsiteX2915" y="connsiteY2915"/>
                </a:cxn>
                <a:cxn ang="0">
                  <a:pos x="connsiteX2916" y="connsiteY2916"/>
                </a:cxn>
                <a:cxn ang="0">
                  <a:pos x="connsiteX2917" y="connsiteY2917"/>
                </a:cxn>
                <a:cxn ang="0">
                  <a:pos x="connsiteX2918" y="connsiteY2918"/>
                </a:cxn>
                <a:cxn ang="0">
                  <a:pos x="connsiteX2919" y="connsiteY2919"/>
                </a:cxn>
                <a:cxn ang="0">
                  <a:pos x="connsiteX2920" y="connsiteY2920"/>
                </a:cxn>
                <a:cxn ang="0">
                  <a:pos x="connsiteX2921" y="connsiteY2921"/>
                </a:cxn>
                <a:cxn ang="0">
                  <a:pos x="connsiteX2922" y="connsiteY2922"/>
                </a:cxn>
                <a:cxn ang="0">
                  <a:pos x="connsiteX2923" y="connsiteY2923"/>
                </a:cxn>
                <a:cxn ang="0">
                  <a:pos x="connsiteX2924" y="connsiteY2924"/>
                </a:cxn>
                <a:cxn ang="0">
                  <a:pos x="connsiteX2925" y="connsiteY2925"/>
                </a:cxn>
                <a:cxn ang="0">
                  <a:pos x="connsiteX2926" y="connsiteY2926"/>
                </a:cxn>
                <a:cxn ang="0">
                  <a:pos x="connsiteX2927" y="connsiteY2927"/>
                </a:cxn>
                <a:cxn ang="0">
                  <a:pos x="connsiteX2928" y="connsiteY2928"/>
                </a:cxn>
                <a:cxn ang="0">
                  <a:pos x="connsiteX2929" y="connsiteY2929"/>
                </a:cxn>
                <a:cxn ang="0">
                  <a:pos x="connsiteX2930" y="connsiteY2930"/>
                </a:cxn>
                <a:cxn ang="0">
                  <a:pos x="connsiteX2931" y="connsiteY2931"/>
                </a:cxn>
                <a:cxn ang="0">
                  <a:pos x="connsiteX2932" y="connsiteY2932"/>
                </a:cxn>
                <a:cxn ang="0">
                  <a:pos x="connsiteX2933" y="connsiteY2933"/>
                </a:cxn>
                <a:cxn ang="0">
                  <a:pos x="connsiteX2934" y="connsiteY2934"/>
                </a:cxn>
                <a:cxn ang="0">
                  <a:pos x="connsiteX2935" y="connsiteY2935"/>
                </a:cxn>
                <a:cxn ang="0">
                  <a:pos x="connsiteX2936" y="connsiteY2936"/>
                </a:cxn>
                <a:cxn ang="0">
                  <a:pos x="connsiteX2937" y="connsiteY2937"/>
                </a:cxn>
                <a:cxn ang="0">
                  <a:pos x="connsiteX2938" y="connsiteY2938"/>
                </a:cxn>
                <a:cxn ang="0">
                  <a:pos x="connsiteX2939" y="connsiteY2939"/>
                </a:cxn>
                <a:cxn ang="0">
                  <a:pos x="connsiteX2940" y="connsiteY2940"/>
                </a:cxn>
                <a:cxn ang="0">
                  <a:pos x="connsiteX2941" y="connsiteY2941"/>
                </a:cxn>
                <a:cxn ang="0">
                  <a:pos x="connsiteX2942" y="connsiteY2942"/>
                </a:cxn>
                <a:cxn ang="0">
                  <a:pos x="connsiteX2943" y="connsiteY2943"/>
                </a:cxn>
                <a:cxn ang="0">
                  <a:pos x="connsiteX2944" y="connsiteY2944"/>
                </a:cxn>
                <a:cxn ang="0">
                  <a:pos x="connsiteX2945" y="connsiteY2945"/>
                </a:cxn>
                <a:cxn ang="0">
                  <a:pos x="connsiteX2946" y="connsiteY2946"/>
                </a:cxn>
                <a:cxn ang="0">
                  <a:pos x="connsiteX2947" y="connsiteY2947"/>
                </a:cxn>
                <a:cxn ang="0">
                  <a:pos x="connsiteX2948" y="connsiteY2948"/>
                </a:cxn>
                <a:cxn ang="0">
                  <a:pos x="connsiteX2949" y="connsiteY2949"/>
                </a:cxn>
                <a:cxn ang="0">
                  <a:pos x="connsiteX2950" y="connsiteY2950"/>
                </a:cxn>
                <a:cxn ang="0">
                  <a:pos x="connsiteX2951" y="connsiteY2951"/>
                </a:cxn>
                <a:cxn ang="0">
                  <a:pos x="connsiteX2952" y="connsiteY2952"/>
                </a:cxn>
                <a:cxn ang="0">
                  <a:pos x="connsiteX2953" y="connsiteY2953"/>
                </a:cxn>
                <a:cxn ang="0">
                  <a:pos x="connsiteX2954" y="connsiteY2954"/>
                </a:cxn>
                <a:cxn ang="0">
                  <a:pos x="connsiteX2955" y="connsiteY2955"/>
                </a:cxn>
                <a:cxn ang="0">
                  <a:pos x="connsiteX2956" y="connsiteY2956"/>
                </a:cxn>
                <a:cxn ang="0">
                  <a:pos x="connsiteX2957" y="connsiteY2957"/>
                </a:cxn>
                <a:cxn ang="0">
                  <a:pos x="connsiteX2958" y="connsiteY2958"/>
                </a:cxn>
                <a:cxn ang="0">
                  <a:pos x="connsiteX2959" y="connsiteY2959"/>
                </a:cxn>
                <a:cxn ang="0">
                  <a:pos x="connsiteX2960" y="connsiteY2960"/>
                </a:cxn>
                <a:cxn ang="0">
                  <a:pos x="connsiteX2961" y="connsiteY2961"/>
                </a:cxn>
                <a:cxn ang="0">
                  <a:pos x="connsiteX2962" y="connsiteY2962"/>
                </a:cxn>
                <a:cxn ang="0">
                  <a:pos x="connsiteX2963" y="connsiteY2963"/>
                </a:cxn>
                <a:cxn ang="0">
                  <a:pos x="connsiteX2964" y="connsiteY2964"/>
                </a:cxn>
                <a:cxn ang="0">
                  <a:pos x="connsiteX2965" y="connsiteY2965"/>
                </a:cxn>
                <a:cxn ang="0">
                  <a:pos x="connsiteX2966" y="connsiteY2966"/>
                </a:cxn>
                <a:cxn ang="0">
                  <a:pos x="connsiteX2967" y="connsiteY2967"/>
                </a:cxn>
                <a:cxn ang="0">
                  <a:pos x="connsiteX2968" y="connsiteY2968"/>
                </a:cxn>
                <a:cxn ang="0">
                  <a:pos x="connsiteX2969" y="connsiteY2969"/>
                </a:cxn>
                <a:cxn ang="0">
                  <a:pos x="connsiteX2970" y="connsiteY2970"/>
                </a:cxn>
                <a:cxn ang="0">
                  <a:pos x="connsiteX2971" y="connsiteY2971"/>
                </a:cxn>
                <a:cxn ang="0">
                  <a:pos x="connsiteX2972" y="connsiteY2972"/>
                </a:cxn>
                <a:cxn ang="0">
                  <a:pos x="connsiteX2973" y="connsiteY2973"/>
                </a:cxn>
                <a:cxn ang="0">
                  <a:pos x="connsiteX2974" y="connsiteY2974"/>
                </a:cxn>
                <a:cxn ang="0">
                  <a:pos x="connsiteX2975" y="connsiteY2975"/>
                </a:cxn>
                <a:cxn ang="0">
                  <a:pos x="connsiteX2976" y="connsiteY2976"/>
                </a:cxn>
                <a:cxn ang="0">
                  <a:pos x="connsiteX2977" y="connsiteY2977"/>
                </a:cxn>
                <a:cxn ang="0">
                  <a:pos x="connsiteX2978" y="connsiteY2978"/>
                </a:cxn>
                <a:cxn ang="0">
                  <a:pos x="connsiteX2979" y="connsiteY2979"/>
                </a:cxn>
                <a:cxn ang="0">
                  <a:pos x="connsiteX2980" y="connsiteY2980"/>
                </a:cxn>
                <a:cxn ang="0">
                  <a:pos x="connsiteX2981" y="connsiteY2981"/>
                </a:cxn>
                <a:cxn ang="0">
                  <a:pos x="connsiteX2982" y="connsiteY2982"/>
                </a:cxn>
                <a:cxn ang="0">
                  <a:pos x="connsiteX2983" y="connsiteY2983"/>
                </a:cxn>
                <a:cxn ang="0">
                  <a:pos x="connsiteX2984" y="connsiteY2984"/>
                </a:cxn>
                <a:cxn ang="0">
                  <a:pos x="connsiteX2985" y="connsiteY2985"/>
                </a:cxn>
                <a:cxn ang="0">
                  <a:pos x="connsiteX2986" y="connsiteY2986"/>
                </a:cxn>
                <a:cxn ang="0">
                  <a:pos x="connsiteX2987" y="connsiteY2987"/>
                </a:cxn>
                <a:cxn ang="0">
                  <a:pos x="connsiteX2988" y="connsiteY2988"/>
                </a:cxn>
                <a:cxn ang="0">
                  <a:pos x="connsiteX2989" y="connsiteY2989"/>
                </a:cxn>
                <a:cxn ang="0">
                  <a:pos x="connsiteX2990" y="connsiteY2990"/>
                </a:cxn>
                <a:cxn ang="0">
                  <a:pos x="connsiteX2991" y="connsiteY2991"/>
                </a:cxn>
                <a:cxn ang="0">
                  <a:pos x="connsiteX2992" y="connsiteY2992"/>
                </a:cxn>
                <a:cxn ang="0">
                  <a:pos x="connsiteX2993" y="connsiteY2993"/>
                </a:cxn>
                <a:cxn ang="0">
                  <a:pos x="connsiteX2994" y="connsiteY2994"/>
                </a:cxn>
                <a:cxn ang="0">
                  <a:pos x="connsiteX2995" y="connsiteY2995"/>
                </a:cxn>
                <a:cxn ang="0">
                  <a:pos x="connsiteX2996" y="connsiteY2996"/>
                </a:cxn>
                <a:cxn ang="0">
                  <a:pos x="connsiteX2997" y="connsiteY2997"/>
                </a:cxn>
                <a:cxn ang="0">
                  <a:pos x="connsiteX2998" y="connsiteY2998"/>
                </a:cxn>
                <a:cxn ang="0">
                  <a:pos x="connsiteX2999" y="connsiteY2999"/>
                </a:cxn>
                <a:cxn ang="0">
                  <a:pos x="connsiteX3000" y="connsiteY3000"/>
                </a:cxn>
                <a:cxn ang="0">
                  <a:pos x="connsiteX3001" y="connsiteY3001"/>
                </a:cxn>
                <a:cxn ang="0">
                  <a:pos x="connsiteX3002" y="connsiteY3002"/>
                </a:cxn>
                <a:cxn ang="0">
                  <a:pos x="connsiteX3003" y="connsiteY3003"/>
                </a:cxn>
                <a:cxn ang="0">
                  <a:pos x="connsiteX3004" y="connsiteY3004"/>
                </a:cxn>
                <a:cxn ang="0">
                  <a:pos x="connsiteX3005" y="connsiteY3005"/>
                </a:cxn>
                <a:cxn ang="0">
                  <a:pos x="connsiteX3006" y="connsiteY3006"/>
                </a:cxn>
                <a:cxn ang="0">
                  <a:pos x="connsiteX3007" y="connsiteY3007"/>
                </a:cxn>
                <a:cxn ang="0">
                  <a:pos x="connsiteX3008" y="connsiteY3008"/>
                </a:cxn>
                <a:cxn ang="0">
                  <a:pos x="connsiteX3009" y="connsiteY3009"/>
                </a:cxn>
                <a:cxn ang="0">
                  <a:pos x="connsiteX3010" y="connsiteY3010"/>
                </a:cxn>
                <a:cxn ang="0">
                  <a:pos x="connsiteX3011" y="connsiteY3011"/>
                </a:cxn>
                <a:cxn ang="0">
                  <a:pos x="connsiteX3012" y="connsiteY3012"/>
                </a:cxn>
                <a:cxn ang="0">
                  <a:pos x="connsiteX3013" y="connsiteY3013"/>
                </a:cxn>
                <a:cxn ang="0">
                  <a:pos x="connsiteX3014" y="connsiteY3014"/>
                </a:cxn>
                <a:cxn ang="0">
                  <a:pos x="connsiteX3015" y="connsiteY3015"/>
                </a:cxn>
                <a:cxn ang="0">
                  <a:pos x="connsiteX3016" y="connsiteY3016"/>
                </a:cxn>
                <a:cxn ang="0">
                  <a:pos x="connsiteX3017" y="connsiteY3017"/>
                </a:cxn>
                <a:cxn ang="0">
                  <a:pos x="connsiteX3018" y="connsiteY3018"/>
                </a:cxn>
                <a:cxn ang="0">
                  <a:pos x="connsiteX3019" y="connsiteY3019"/>
                </a:cxn>
                <a:cxn ang="0">
                  <a:pos x="connsiteX3020" y="connsiteY3020"/>
                </a:cxn>
                <a:cxn ang="0">
                  <a:pos x="connsiteX3021" y="connsiteY3021"/>
                </a:cxn>
                <a:cxn ang="0">
                  <a:pos x="connsiteX3022" y="connsiteY3022"/>
                </a:cxn>
                <a:cxn ang="0">
                  <a:pos x="connsiteX3023" y="connsiteY3023"/>
                </a:cxn>
                <a:cxn ang="0">
                  <a:pos x="connsiteX3024" y="connsiteY3024"/>
                </a:cxn>
                <a:cxn ang="0">
                  <a:pos x="connsiteX3025" y="connsiteY3025"/>
                </a:cxn>
                <a:cxn ang="0">
                  <a:pos x="connsiteX3026" y="connsiteY3026"/>
                </a:cxn>
                <a:cxn ang="0">
                  <a:pos x="connsiteX3027" y="connsiteY3027"/>
                </a:cxn>
                <a:cxn ang="0">
                  <a:pos x="connsiteX3028" y="connsiteY3028"/>
                </a:cxn>
                <a:cxn ang="0">
                  <a:pos x="connsiteX3029" y="connsiteY3029"/>
                </a:cxn>
                <a:cxn ang="0">
                  <a:pos x="connsiteX3030" y="connsiteY3030"/>
                </a:cxn>
                <a:cxn ang="0">
                  <a:pos x="connsiteX3031" y="connsiteY3031"/>
                </a:cxn>
                <a:cxn ang="0">
                  <a:pos x="connsiteX3032" y="connsiteY3032"/>
                </a:cxn>
                <a:cxn ang="0">
                  <a:pos x="connsiteX3033" y="connsiteY3033"/>
                </a:cxn>
                <a:cxn ang="0">
                  <a:pos x="connsiteX3034" y="connsiteY3034"/>
                </a:cxn>
                <a:cxn ang="0">
                  <a:pos x="connsiteX3035" y="connsiteY3035"/>
                </a:cxn>
                <a:cxn ang="0">
                  <a:pos x="connsiteX3036" y="connsiteY3036"/>
                </a:cxn>
                <a:cxn ang="0">
                  <a:pos x="connsiteX3037" y="connsiteY3037"/>
                </a:cxn>
                <a:cxn ang="0">
                  <a:pos x="connsiteX3038" y="connsiteY3038"/>
                </a:cxn>
                <a:cxn ang="0">
                  <a:pos x="connsiteX3039" y="connsiteY3039"/>
                </a:cxn>
                <a:cxn ang="0">
                  <a:pos x="connsiteX3040" y="connsiteY3040"/>
                </a:cxn>
                <a:cxn ang="0">
                  <a:pos x="connsiteX3041" y="connsiteY3041"/>
                </a:cxn>
                <a:cxn ang="0">
                  <a:pos x="connsiteX3042" y="connsiteY3042"/>
                </a:cxn>
                <a:cxn ang="0">
                  <a:pos x="connsiteX3043" y="connsiteY3043"/>
                </a:cxn>
                <a:cxn ang="0">
                  <a:pos x="connsiteX3044" y="connsiteY3044"/>
                </a:cxn>
                <a:cxn ang="0">
                  <a:pos x="connsiteX3045" y="connsiteY3045"/>
                </a:cxn>
                <a:cxn ang="0">
                  <a:pos x="connsiteX3046" y="connsiteY3046"/>
                </a:cxn>
                <a:cxn ang="0">
                  <a:pos x="connsiteX3047" y="connsiteY3047"/>
                </a:cxn>
                <a:cxn ang="0">
                  <a:pos x="connsiteX3048" y="connsiteY3048"/>
                </a:cxn>
                <a:cxn ang="0">
                  <a:pos x="connsiteX3049" y="connsiteY3049"/>
                </a:cxn>
                <a:cxn ang="0">
                  <a:pos x="connsiteX3050" y="connsiteY3050"/>
                </a:cxn>
                <a:cxn ang="0">
                  <a:pos x="connsiteX3051" y="connsiteY3051"/>
                </a:cxn>
                <a:cxn ang="0">
                  <a:pos x="connsiteX3052" y="connsiteY3052"/>
                </a:cxn>
                <a:cxn ang="0">
                  <a:pos x="connsiteX3053" y="connsiteY3053"/>
                </a:cxn>
                <a:cxn ang="0">
                  <a:pos x="connsiteX3054" y="connsiteY3054"/>
                </a:cxn>
                <a:cxn ang="0">
                  <a:pos x="connsiteX3055" y="connsiteY3055"/>
                </a:cxn>
                <a:cxn ang="0">
                  <a:pos x="connsiteX3056" y="connsiteY3056"/>
                </a:cxn>
                <a:cxn ang="0">
                  <a:pos x="connsiteX3057" y="connsiteY3057"/>
                </a:cxn>
                <a:cxn ang="0">
                  <a:pos x="connsiteX3058" y="connsiteY3058"/>
                </a:cxn>
                <a:cxn ang="0">
                  <a:pos x="connsiteX3059" y="connsiteY3059"/>
                </a:cxn>
                <a:cxn ang="0">
                  <a:pos x="connsiteX3060" y="connsiteY3060"/>
                </a:cxn>
                <a:cxn ang="0">
                  <a:pos x="connsiteX3061" y="connsiteY3061"/>
                </a:cxn>
                <a:cxn ang="0">
                  <a:pos x="connsiteX3062" y="connsiteY3062"/>
                </a:cxn>
                <a:cxn ang="0">
                  <a:pos x="connsiteX3063" y="connsiteY3063"/>
                </a:cxn>
                <a:cxn ang="0">
                  <a:pos x="connsiteX3064" y="connsiteY3064"/>
                </a:cxn>
                <a:cxn ang="0">
                  <a:pos x="connsiteX3065" y="connsiteY3065"/>
                </a:cxn>
                <a:cxn ang="0">
                  <a:pos x="connsiteX3066" y="connsiteY3066"/>
                </a:cxn>
                <a:cxn ang="0">
                  <a:pos x="connsiteX3067" y="connsiteY3067"/>
                </a:cxn>
                <a:cxn ang="0">
                  <a:pos x="connsiteX3068" y="connsiteY3068"/>
                </a:cxn>
                <a:cxn ang="0">
                  <a:pos x="connsiteX3069" y="connsiteY3069"/>
                </a:cxn>
                <a:cxn ang="0">
                  <a:pos x="connsiteX3070" y="connsiteY3070"/>
                </a:cxn>
                <a:cxn ang="0">
                  <a:pos x="connsiteX3071" y="connsiteY3071"/>
                </a:cxn>
                <a:cxn ang="0">
                  <a:pos x="connsiteX3072" y="connsiteY3072"/>
                </a:cxn>
                <a:cxn ang="0">
                  <a:pos x="connsiteX3073" y="connsiteY3073"/>
                </a:cxn>
                <a:cxn ang="0">
                  <a:pos x="connsiteX3074" y="connsiteY3074"/>
                </a:cxn>
                <a:cxn ang="0">
                  <a:pos x="connsiteX3075" y="connsiteY3075"/>
                </a:cxn>
                <a:cxn ang="0">
                  <a:pos x="connsiteX3076" y="connsiteY3076"/>
                </a:cxn>
                <a:cxn ang="0">
                  <a:pos x="connsiteX3077" y="connsiteY3077"/>
                </a:cxn>
                <a:cxn ang="0">
                  <a:pos x="connsiteX3078" y="connsiteY3078"/>
                </a:cxn>
                <a:cxn ang="0">
                  <a:pos x="connsiteX3079" y="connsiteY3079"/>
                </a:cxn>
                <a:cxn ang="0">
                  <a:pos x="connsiteX3080" y="connsiteY3080"/>
                </a:cxn>
                <a:cxn ang="0">
                  <a:pos x="connsiteX3081" y="connsiteY3081"/>
                </a:cxn>
                <a:cxn ang="0">
                  <a:pos x="connsiteX3082" y="connsiteY3082"/>
                </a:cxn>
                <a:cxn ang="0">
                  <a:pos x="connsiteX3083" y="connsiteY3083"/>
                </a:cxn>
                <a:cxn ang="0">
                  <a:pos x="connsiteX3084" y="connsiteY3084"/>
                </a:cxn>
                <a:cxn ang="0">
                  <a:pos x="connsiteX3085" y="connsiteY3085"/>
                </a:cxn>
                <a:cxn ang="0">
                  <a:pos x="connsiteX3086" y="connsiteY3086"/>
                </a:cxn>
                <a:cxn ang="0">
                  <a:pos x="connsiteX3087" y="connsiteY3087"/>
                </a:cxn>
                <a:cxn ang="0">
                  <a:pos x="connsiteX3088" y="connsiteY3088"/>
                </a:cxn>
                <a:cxn ang="0">
                  <a:pos x="connsiteX3089" y="connsiteY3089"/>
                </a:cxn>
                <a:cxn ang="0">
                  <a:pos x="connsiteX3090" y="connsiteY3090"/>
                </a:cxn>
                <a:cxn ang="0">
                  <a:pos x="connsiteX3091" y="connsiteY3091"/>
                </a:cxn>
                <a:cxn ang="0">
                  <a:pos x="connsiteX3092" y="connsiteY3092"/>
                </a:cxn>
                <a:cxn ang="0">
                  <a:pos x="connsiteX3093" y="connsiteY3093"/>
                </a:cxn>
                <a:cxn ang="0">
                  <a:pos x="connsiteX3094" y="connsiteY3094"/>
                </a:cxn>
                <a:cxn ang="0">
                  <a:pos x="connsiteX3095" y="connsiteY3095"/>
                </a:cxn>
                <a:cxn ang="0">
                  <a:pos x="connsiteX3096" y="connsiteY3096"/>
                </a:cxn>
                <a:cxn ang="0">
                  <a:pos x="connsiteX3097" y="connsiteY3097"/>
                </a:cxn>
                <a:cxn ang="0">
                  <a:pos x="connsiteX3098" y="connsiteY3098"/>
                </a:cxn>
                <a:cxn ang="0">
                  <a:pos x="connsiteX3099" y="connsiteY3099"/>
                </a:cxn>
                <a:cxn ang="0">
                  <a:pos x="connsiteX3100" y="connsiteY3100"/>
                </a:cxn>
                <a:cxn ang="0">
                  <a:pos x="connsiteX3101" y="connsiteY3101"/>
                </a:cxn>
                <a:cxn ang="0">
                  <a:pos x="connsiteX3102" y="connsiteY3102"/>
                </a:cxn>
                <a:cxn ang="0">
                  <a:pos x="connsiteX3103" y="connsiteY3103"/>
                </a:cxn>
                <a:cxn ang="0">
                  <a:pos x="connsiteX3104" y="connsiteY3104"/>
                </a:cxn>
                <a:cxn ang="0">
                  <a:pos x="connsiteX3105" y="connsiteY3105"/>
                </a:cxn>
                <a:cxn ang="0">
                  <a:pos x="connsiteX3106" y="connsiteY3106"/>
                </a:cxn>
                <a:cxn ang="0">
                  <a:pos x="connsiteX3107" y="connsiteY3107"/>
                </a:cxn>
                <a:cxn ang="0">
                  <a:pos x="connsiteX3108" y="connsiteY3108"/>
                </a:cxn>
                <a:cxn ang="0">
                  <a:pos x="connsiteX3109" y="connsiteY3109"/>
                </a:cxn>
                <a:cxn ang="0">
                  <a:pos x="connsiteX3110" y="connsiteY3110"/>
                </a:cxn>
                <a:cxn ang="0">
                  <a:pos x="connsiteX3111" y="connsiteY3111"/>
                </a:cxn>
                <a:cxn ang="0">
                  <a:pos x="connsiteX3112" y="connsiteY3112"/>
                </a:cxn>
                <a:cxn ang="0">
                  <a:pos x="connsiteX3113" y="connsiteY3113"/>
                </a:cxn>
                <a:cxn ang="0">
                  <a:pos x="connsiteX3114" y="connsiteY3114"/>
                </a:cxn>
                <a:cxn ang="0">
                  <a:pos x="connsiteX3115" y="connsiteY3115"/>
                </a:cxn>
                <a:cxn ang="0">
                  <a:pos x="connsiteX3116" y="connsiteY3116"/>
                </a:cxn>
                <a:cxn ang="0">
                  <a:pos x="connsiteX3117" y="connsiteY3117"/>
                </a:cxn>
                <a:cxn ang="0">
                  <a:pos x="connsiteX3118" y="connsiteY3118"/>
                </a:cxn>
                <a:cxn ang="0">
                  <a:pos x="connsiteX3119" y="connsiteY3119"/>
                </a:cxn>
                <a:cxn ang="0">
                  <a:pos x="connsiteX3120" y="connsiteY3120"/>
                </a:cxn>
                <a:cxn ang="0">
                  <a:pos x="connsiteX3121" y="connsiteY3121"/>
                </a:cxn>
                <a:cxn ang="0">
                  <a:pos x="connsiteX3122" y="connsiteY3122"/>
                </a:cxn>
                <a:cxn ang="0">
                  <a:pos x="connsiteX3123" y="connsiteY3123"/>
                </a:cxn>
                <a:cxn ang="0">
                  <a:pos x="connsiteX3124" y="connsiteY3124"/>
                </a:cxn>
                <a:cxn ang="0">
                  <a:pos x="connsiteX3125" y="connsiteY3125"/>
                </a:cxn>
                <a:cxn ang="0">
                  <a:pos x="connsiteX3126" y="connsiteY3126"/>
                </a:cxn>
                <a:cxn ang="0">
                  <a:pos x="connsiteX3127" y="connsiteY3127"/>
                </a:cxn>
                <a:cxn ang="0">
                  <a:pos x="connsiteX3128" y="connsiteY3128"/>
                </a:cxn>
                <a:cxn ang="0">
                  <a:pos x="connsiteX3129" y="connsiteY3129"/>
                </a:cxn>
                <a:cxn ang="0">
                  <a:pos x="connsiteX3130" y="connsiteY3130"/>
                </a:cxn>
                <a:cxn ang="0">
                  <a:pos x="connsiteX3131" y="connsiteY3131"/>
                </a:cxn>
                <a:cxn ang="0">
                  <a:pos x="connsiteX3132" y="connsiteY3132"/>
                </a:cxn>
                <a:cxn ang="0">
                  <a:pos x="connsiteX3133" y="connsiteY3133"/>
                </a:cxn>
                <a:cxn ang="0">
                  <a:pos x="connsiteX3134" y="connsiteY3134"/>
                </a:cxn>
                <a:cxn ang="0">
                  <a:pos x="connsiteX3135" y="connsiteY3135"/>
                </a:cxn>
                <a:cxn ang="0">
                  <a:pos x="connsiteX3136" y="connsiteY3136"/>
                </a:cxn>
                <a:cxn ang="0">
                  <a:pos x="connsiteX3137" y="connsiteY3137"/>
                </a:cxn>
                <a:cxn ang="0">
                  <a:pos x="connsiteX3138" y="connsiteY3138"/>
                </a:cxn>
                <a:cxn ang="0">
                  <a:pos x="connsiteX3139" y="connsiteY3139"/>
                </a:cxn>
                <a:cxn ang="0">
                  <a:pos x="connsiteX3140" y="connsiteY3140"/>
                </a:cxn>
                <a:cxn ang="0">
                  <a:pos x="connsiteX3141" y="connsiteY3141"/>
                </a:cxn>
                <a:cxn ang="0">
                  <a:pos x="connsiteX3142" y="connsiteY3142"/>
                </a:cxn>
                <a:cxn ang="0">
                  <a:pos x="connsiteX3143" y="connsiteY3143"/>
                </a:cxn>
                <a:cxn ang="0">
                  <a:pos x="connsiteX3144" y="connsiteY3144"/>
                </a:cxn>
                <a:cxn ang="0">
                  <a:pos x="connsiteX3145" y="connsiteY3145"/>
                </a:cxn>
                <a:cxn ang="0">
                  <a:pos x="connsiteX3146" y="connsiteY3146"/>
                </a:cxn>
                <a:cxn ang="0">
                  <a:pos x="connsiteX3147" y="connsiteY3147"/>
                </a:cxn>
                <a:cxn ang="0">
                  <a:pos x="connsiteX3148" y="connsiteY3148"/>
                </a:cxn>
                <a:cxn ang="0">
                  <a:pos x="connsiteX3149" y="connsiteY3149"/>
                </a:cxn>
                <a:cxn ang="0">
                  <a:pos x="connsiteX3150" y="connsiteY3150"/>
                </a:cxn>
                <a:cxn ang="0">
                  <a:pos x="connsiteX3151" y="connsiteY3151"/>
                </a:cxn>
                <a:cxn ang="0">
                  <a:pos x="connsiteX3152" y="connsiteY3152"/>
                </a:cxn>
                <a:cxn ang="0">
                  <a:pos x="connsiteX3153" y="connsiteY3153"/>
                </a:cxn>
                <a:cxn ang="0">
                  <a:pos x="connsiteX3154" y="connsiteY3154"/>
                </a:cxn>
                <a:cxn ang="0">
                  <a:pos x="connsiteX3155" y="connsiteY3155"/>
                </a:cxn>
                <a:cxn ang="0">
                  <a:pos x="connsiteX3156" y="connsiteY3156"/>
                </a:cxn>
                <a:cxn ang="0">
                  <a:pos x="connsiteX3157" y="connsiteY3157"/>
                </a:cxn>
                <a:cxn ang="0">
                  <a:pos x="connsiteX3158" y="connsiteY3158"/>
                </a:cxn>
                <a:cxn ang="0">
                  <a:pos x="connsiteX3159" y="connsiteY3159"/>
                </a:cxn>
                <a:cxn ang="0">
                  <a:pos x="connsiteX3160" y="connsiteY3160"/>
                </a:cxn>
                <a:cxn ang="0">
                  <a:pos x="connsiteX3161" y="connsiteY3161"/>
                </a:cxn>
                <a:cxn ang="0">
                  <a:pos x="connsiteX3162" y="connsiteY3162"/>
                </a:cxn>
                <a:cxn ang="0">
                  <a:pos x="connsiteX3163" y="connsiteY3163"/>
                </a:cxn>
                <a:cxn ang="0">
                  <a:pos x="connsiteX3164" y="connsiteY3164"/>
                </a:cxn>
                <a:cxn ang="0">
                  <a:pos x="connsiteX3165" y="connsiteY3165"/>
                </a:cxn>
                <a:cxn ang="0">
                  <a:pos x="connsiteX3166" y="connsiteY3166"/>
                </a:cxn>
                <a:cxn ang="0">
                  <a:pos x="connsiteX3167" y="connsiteY3167"/>
                </a:cxn>
                <a:cxn ang="0">
                  <a:pos x="connsiteX3168" y="connsiteY3168"/>
                </a:cxn>
                <a:cxn ang="0">
                  <a:pos x="connsiteX3169" y="connsiteY3169"/>
                </a:cxn>
                <a:cxn ang="0">
                  <a:pos x="connsiteX3170" y="connsiteY3170"/>
                </a:cxn>
                <a:cxn ang="0">
                  <a:pos x="connsiteX3171" y="connsiteY3171"/>
                </a:cxn>
                <a:cxn ang="0">
                  <a:pos x="connsiteX3172" y="connsiteY3172"/>
                </a:cxn>
                <a:cxn ang="0">
                  <a:pos x="connsiteX3173" y="connsiteY3173"/>
                </a:cxn>
                <a:cxn ang="0">
                  <a:pos x="connsiteX3174" y="connsiteY3174"/>
                </a:cxn>
                <a:cxn ang="0">
                  <a:pos x="connsiteX3175" y="connsiteY3175"/>
                </a:cxn>
                <a:cxn ang="0">
                  <a:pos x="connsiteX3176" y="connsiteY3176"/>
                </a:cxn>
                <a:cxn ang="0">
                  <a:pos x="connsiteX3177" y="connsiteY3177"/>
                </a:cxn>
                <a:cxn ang="0">
                  <a:pos x="connsiteX3178" y="connsiteY3178"/>
                </a:cxn>
                <a:cxn ang="0">
                  <a:pos x="connsiteX3179" y="connsiteY3179"/>
                </a:cxn>
                <a:cxn ang="0">
                  <a:pos x="connsiteX3180" y="connsiteY3180"/>
                </a:cxn>
                <a:cxn ang="0">
                  <a:pos x="connsiteX3181" y="connsiteY3181"/>
                </a:cxn>
                <a:cxn ang="0">
                  <a:pos x="connsiteX3182" y="connsiteY3182"/>
                </a:cxn>
                <a:cxn ang="0">
                  <a:pos x="connsiteX3183" y="connsiteY3183"/>
                </a:cxn>
                <a:cxn ang="0">
                  <a:pos x="connsiteX3184" y="connsiteY3184"/>
                </a:cxn>
                <a:cxn ang="0">
                  <a:pos x="connsiteX3185" y="connsiteY3185"/>
                </a:cxn>
                <a:cxn ang="0">
                  <a:pos x="connsiteX3186" y="connsiteY3186"/>
                </a:cxn>
                <a:cxn ang="0">
                  <a:pos x="connsiteX3187" y="connsiteY3187"/>
                </a:cxn>
                <a:cxn ang="0">
                  <a:pos x="connsiteX3188" y="connsiteY3188"/>
                </a:cxn>
                <a:cxn ang="0">
                  <a:pos x="connsiteX3189" y="connsiteY3189"/>
                </a:cxn>
                <a:cxn ang="0">
                  <a:pos x="connsiteX3190" y="connsiteY3190"/>
                </a:cxn>
                <a:cxn ang="0">
                  <a:pos x="connsiteX3191" y="connsiteY3191"/>
                </a:cxn>
                <a:cxn ang="0">
                  <a:pos x="connsiteX3192" y="connsiteY3192"/>
                </a:cxn>
                <a:cxn ang="0">
                  <a:pos x="connsiteX3193" y="connsiteY3193"/>
                </a:cxn>
                <a:cxn ang="0">
                  <a:pos x="connsiteX3194" y="connsiteY3194"/>
                </a:cxn>
                <a:cxn ang="0">
                  <a:pos x="connsiteX3195" y="connsiteY3195"/>
                </a:cxn>
                <a:cxn ang="0">
                  <a:pos x="connsiteX3196" y="connsiteY3196"/>
                </a:cxn>
              </a:cxnLst>
              <a:rect l="l" t="t" r="r" b="b"/>
              <a:pathLst>
                <a:path w="6911664" h="5341552">
                  <a:moveTo>
                    <a:pt x="1670386" y="4748913"/>
                  </a:moveTo>
                  <a:lnTo>
                    <a:pt x="1670304" y="4748930"/>
                  </a:lnTo>
                  <a:lnTo>
                    <a:pt x="1670304" y="4748930"/>
                  </a:lnTo>
                  <a:close/>
                  <a:moveTo>
                    <a:pt x="1795272" y="4662531"/>
                  </a:moveTo>
                  <a:lnTo>
                    <a:pt x="1795271" y="4662531"/>
                  </a:lnTo>
                  <a:lnTo>
                    <a:pt x="1809996" y="4668224"/>
                  </a:lnTo>
                  <a:lnTo>
                    <a:pt x="1809996" y="4668224"/>
                  </a:lnTo>
                  <a:close/>
                  <a:moveTo>
                    <a:pt x="1835018" y="4658986"/>
                  </a:moveTo>
                  <a:lnTo>
                    <a:pt x="1835017" y="4658986"/>
                  </a:lnTo>
                  <a:lnTo>
                    <a:pt x="1843917" y="4671182"/>
                  </a:lnTo>
                  <a:close/>
                  <a:moveTo>
                    <a:pt x="2034487" y="4574541"/>
                  </a:moveTo>
                  <a:lnTo>
                    <a:pt x="2020187" y="4577272"/>
                  </a:lnTo>
                  <a:lnTo>
                    <a:pt x="2019079" y="4578190"/>
                  </a:lnTo>
                  <a:lnTo>
                    <a:pt x="2020186" y="4577273"/>
                  </a:lnTo>
                  <a:lnTo>
                    <a:pt x="2034487" y="4574541"/>
                  </a:lnTo>
                  <a:close/>
                  <a:moveTo>
                    <a:pt x="2065871" y="4539885"/>
                  </a:moveTo>
                  <a:lnTo>
                    <a:pt x="2065796" y="4540027"/>
                  </a:lnTo>
                  <a:lnTo>
                    <a:pt x="2062957" y="4541514"/>
                  </a:lnTo>
                  <a:lnTo>
                    <a:pt x="2065796" y="4540027"/>
                  </a:lnTo>
                  <a:close/>
                  <a:moveTo>
                    <a:pt x="2074320" y="4510266"/>
                  </a:moveTo>
                  <a:lnTo>
                    <a:pt x="2072982" y="4514630"/>
                  </a:lnTo>
                  <a:lnTo>
                    <a:pt x="2072934" y="4515033"/>
                  </a:lnTo>
                  <a:lnTo>
                    <a:pt x="2072982" y="4514631"/>
                  </a:lnTo>
                  <a:close/>
                  <a:moveTo>
                    <a:pt x="2131946" y="4466495"/>
                  </a:moveTo>
                  <a:lnTo>
                    <a:pt x="2127160" y="4467020"/>
                  </a:lnTo>
                  <a:lnTo>
                    <a:pt x="2131946" y="4466496"/>
                  </a:lnTo>
                  <a:lnTo>
                    <a:pt x="2147775" y="4467843"/>
                  </a:lnTo>
                  <a:lnTo>
                    <a:pt x="2147776" y="4467843"/>
                  </a:lnTo>
                  <a:close/>
                  <a:moveTo>
                    <a:pt x="2255229" y="4344833"/>
                  </a:moveTo>
                  <a:lnTo>
                    <a:pt x="2245709" y="4345825"/>
                  </a:lnTo>
                  <a:lnTo>
                    <a:pt x="2243953" y="4345072"/>
                  </a:lnTo>
                  <a:lnTo>
                    <a:pt x="2245709" y="4345825"/>
                  </a:lnTo>
                  <a:close/>
                  <a:moveTo>
                    <a:pt x="2307296" y="4331064"/>
                  </a:moveTo>
                  <a:lnTo>
                    <a:pt x="2307295" y="4331064"/>
                  </a:lnTo>
                  <a:lnTo>
                    <a:pt x="2315658" y="4338904"/>
                  </a:lnTo>
                  <a:lnTo>
                    <a:pt x="2315658" y="4338904"/>
                  </a:lnTo>
                  <a:close/>
                  <a:moveTo>
                    <a:pt x="2279879" y="4330185"/>
                  </a:moveTo>
                  <a:lnTo>
                    <a:pt x="2289254" y="4334341"/>
                  </a:lnTo>
                  <a:lnTo>
                    <a:pt x="2289863" y="4334230"/>
                  </a:lnTo>
                  <a:lnTo>
                    <a:pt x="2289256" y="4334341"/>
                  </a:lnTo>
                  <a:close/>
                  <a:moveTo>
                    <a:pt x="2360060" y="4325107"/>
                  </a:moveTo>
                  <a:lnTo>
                    <a:pt x="2358853" y="4325915"/>
                  </a:lnTo>
                  <a:lnTo>
                    <a:pt x="2353589" y="4327970"/>
                  </a:lnTo>
                  <a:lnTo>
                    <a:pt x="2358853" y="4325916"/>
                  </a:lnTo>
                  <a:close/>
                  <a:moveTo>
                    <a:pt x="2404888" y="4309611"/>
                  </a:moveTo>
                  <a:lnTo>
                    <a:pt x="2395034" y="4313127"/>
                  </a:lnTo>
                  <a:lnTo>
                    <a:pt x="2404887" y="4309612"/>
                  </a:lnTo>
                  <a:lnTo>
                    <a:pt x="2414008" y="4311327"/>
                  </a:lnTo>
                  <a:close/>
                  <a:moveTo>
                    <a:pt x="2501928" y="4094145"/>
                  </a:moveTo>
                  <a:lnTo>
                    <a:pt x="2502006" y="4094615"/>
                  </a:lnTo>
                  <a:lnTo>
                    <a:pt x="2502524" y="4095865"/>
                  </a:lnTo>
                  <a:lnTo>
                    <a:pt x="2502006" y="4094614"/>
                  </a:lnTo>
                  <a:close/>
                  <a:moveTo>
                    <a:pt x="2575041" y="4055869"/>
                  </a:moveTo>
                  <a:lnTo>
                    <a:pt x="2576375" y="4059068"/>
                  </a:lnTo>
                  <a:lnTo>
                    <a:pt x="2576375" y="4059068"/>
                  </a:lnTo>
                  <a:close/>
                  <a:moveTo>
                    <a:pt x="2516454" y="4020852"/>
                  </a:moveTo>
                  <a:lnTo>
                    <a:pt x="2515162" y="4020997"/>
                  </a:lnTo>
                  <a:lnTo>
                    <a:pt x="2516451" y="4020853"/>
                  </a:lnTo>
                  <a:lnTo>
                    <a:pt x="2531312" y="4032264"/>
                  </a:lnTo>
                  <a:lnTo>
                    <a:pt x="2535317" y="4040737"/>
                  </a:lnTo>
                  <a:lnTo>
                    <a:pt x="2555433" y="4057465"/>
                  </a:lnTo>
                  <a:lnTo>
                    <a:pt x="2563445" y="4069097"/>
                  </a:lnTo>
                  <a:lnTo>
                    <a:pt x="2563447" y="4069096"/>
                  </a:lnTo>
                  <a:lnTo>
                    <a:pt x="2555435" y="4057467"/>
                  </a:lnTo>
                  <a:lnTo>
                    <a:pt x="2535319" y="4040737"/>
                  </a:lnTo>
                  <a:lnTo>
                    <a:pt x="2531312" y="4032264"/>
                  </a:lnTo>
                  <a:close/>
                  <a:moveTo>
                    <a:pt x="2719236" y="3892996"/>
                  </a:moveTo>
                  <a:lnTo>
                    <a:pt x="2717234" y="3896503"/>
                  </a:lnTo>
                  <a:lnTo>
                    <a:pt x="2711977" y="3897225"/>
                  </a:lnTo>
                  <a:lnTo>
                    <a:pt x="2717234" y="3896504"/>
                  </a:lnTo>
                  <a:close/>
                  <a:moveTo>
                    <a:pt x="2667639" y="3883575"/>
                  </a:moveTo>
                  <a:lnTo>
                    <a:pt x="2648596" y="3883695"/>
                  </a:lnTo>
                  <a:lnTo>
                    <a:pt x="2648597" y="3883696"/>
                  </a:lnTo>
                  <a:close/>
                  <a:moveTo>
                    <a:pt x="2630425" y="3874628"/>
                  </a:moveTo>
                  <a:lnTo>
                    <a:pt x="2643485" y="3878391"/>
                  </a:lnTo>
                  <a:lnTo>
                    <a:pt x="2646075" y="3881079"/>
                  </a:lnTo>
                  <a:lnTo>
                    <a:pt x="2643484" y="3878390"/>
                  </a:lnTo>
                  <a:close/>
                  <a:moveTo>
                    <a:pt x="2734753" y="3865407"/>
                  </a:moveTo>
                  <a:lnTo>
                    <a:pt x="2736172" y="3869395"/>
                  </a:lnTo>
                  <a:lnTo>
                    <a:pt x="2736172" y="3869395"/>
                  </a:lnTo>
                  <a:close/>
                  <a:moveTo>
                    <a:pt x="2713712" y="3852254"/>
                  </a:moveTo>
                  <a:lnTo>
                    <a:pt x="2704304" y="3864042"/>
                  </a:lnTo>
                  <a:lnTo>
                    <a:pt x="2673409" y="3883538"/>
                  </a:lnTo>
                  <a:lnTo>
                    <a:pt x="2673410" y="3883538"/>
                  </a:lnTo>
                  <a:lnTo>
                    <a:pt x="2704306" y="3864041"/>
                  </a:lnTo>
                  <a:lnTo>
                    <a:pt x="2713714" y="3852254"/>
                  </a:lnTo>
                  <a:close/>
                  <a:moveTo>
                    <a:pt x="2589151" y="3817178"/>
                  </a:moveTo>
                  <a:lnTo>
                    <a:pt x="2595520" y="3820047"/>
                  </a:lnTo>
                  <a:lnTo>
                    <a:pt x="2600801" y="3825681"/>
                  </a:lnTo>
                  <a:lnTo>
                    <a:pt x="2595519" y="3820046"/>
                  </a:lnTo>
                  <a:close/>
                  <a:moveTo>
                    <a:pt x="3967375" y="3763208"/>
                  </a:moveTo>
                  <a:lnTo>
                    <a:pt x="3964194" y="3787209"/>
                  </a:lnTo>
                  <a:lnTo>
                    <a:pt x="3959745" y="3790074"/>
                  </a:lnTo>
                  <a:lnTo>
                    <a:pt x="3964196" y="3787209"/>
                  </a:lnTo>
                  <a:close/>
                  <a:moveTo>
                    <a:pt x="3991237" y="3711755"/>
                  </a:moveTo>
                  <a:lnTo>
                    <a:pt x="3990452" y="3713132"/>
                  </a:lnTo>
                  <a:lnTo>
                    <a:pt x="3984443" y="3740179"/>
                  </a:lnTo>
                  <a:lnTo>
                    <a:pt x="3990454" y="3713130"/>
                  </a:lnTo>
                  <a:close/>
                  <a:moveTo>
                    <a:pt x="2628286" y="3689447"/>
                  </a:moveTo>
                  <a:lnTo>
                    <a:pt x="2628286" y="3689447"/>
                  </a:lnTo>
                  <a:lnTo>
                    <a:pt x="2629031" y="3691130"/>
                  </a:lnTo>
                  <a:close/>
                  <a:moveTo>
                    <a:pt x="2636444" y="3679442"/>
                  </a:moveTo>
                  <a:lnTo>
                    <a:pt x="2635669" y="3680393"/>
                  </a:lnTo>
                  <a:lnTo>
                    <a:pt x="2636444" y="3679443"/>
                  </a:lnTo>
                  <a:close/>
                  <a:moveTo>
                    <a:pt x="3925747" y="3675343"/>
                  </a:moveTo>
                  <a:lnTo>
                    <a:pt x="3926657" y="3685002"/>
                  </a:lnTo>
                  <a:lnTo>
                    <a:pt x="3919750" y="3736961"/>
                  </a:lnTo>
                  <a:lnTo>
                    <a:pt x="3919750" y="3736963"/>
                  </a:lnTo>
                  <a:lnTo>
                    <a:pt x="3926658" y="3685004"/>
                  </a:lnTo>
                  <a:close/>
                  <a:moveTo>
                    <a:pt x="2665032" y="3630612"/>
                  </a:moveTo>
                  <a:lnTo>
                    <a:pt x="2653088" y="3635253"/>
                  </a:lnTo>
                  <a:lnTo>
                    <a:pt x="2644104" y="3643933"/>
                  </a:lnTo>
                  <a:lnTo>
                    <a:pt x="2644104" y="3643933"/>
                  </a:lnTo>
                  <a:lnTo>
                    <a:pt x="2653087" y="3635254"/>
                  </a:lnTo>
                  <a:close/>
                  <a:moveTo>
                    <a:pt x="3877868" y="3615284"/>
                  </a:moveTo>
                  <a:lnTo>
                    <a:pt x="3880975" y="3643071"/>
                  </a:lnTo>
                  <a:lnTo>
                    <a:pt x="3880975" y="3643071"/>
                  </a:lnTo>
                  <a:lnTo>
                    <a:pt x="3877869" y="3615285"/>
                  </a:lnTo>
                  <a:close/>
                  <a:moveTo>
                    <a:pt x="2786493" y="3554340"/>
                  </a:moveTo>
                  <a:lnTo>
                    <a:pt x="2784053" y="3554839"/>
                  </a:lnTo>
                  <a:lnTo>
                    <a:pt x="2786492" y="3554341"/>
                  </a:lnTo>
                  <a:close/>
                  <a:moveTo>
                    <a:pt x="2756908" y="3550759"/>
                  </a:moveTo>
                  <a:lnTo>
                    <a:pt x="2753896" y="3552769"/>
                  </a:lnTo>
                  <a:lnTo>
                    <a:pt x="2756907" y="3550760"/>
                  </a:lnTo>
                  <a:lnTo>
                    <a:pt x="2762517" y="3552654"/>
                  </a:lnTo>
                  <a:close/>
                  <a:moveTo>
                    <a:pt x="3865971" y="3538547"/>
                  </a:moveTo>
                  <a:lnTo>
                    <a:pt x="3859003" y="3558516"/>
                  </a:lnTo>
                  <a:lnTo>
                    <a:pt x="3853539" y="3588296"/>
                  </a:lnTo>
                  <a:lnTo>
                    <a:pt x="3853539" y="3588297"/>
                  </a:lnTo>
                  <a:lnTo>
                    <a:pt x="3859003" y="3558518"/>
                  </a:lnTo>
                  <a:lnTo>
                    <a:pt x="3865971" y="3538547"/>
                  </a:lnTo>
                  <a:close/>
                  <a:moveTo>
                    <a:pt x="3699805" y="3502280"/>
                  </a:moveTo>
                  <a:lnTo>
                    <a:pt x="3700163" y="3503864"/>
                  </a:lnTo>
                  <a:lnTo>
                    <a:pt x="3696292" y="3526941"/>
                  </a:lnTo>
                  <a:lnTo>
                    <a:pt x="3696292" y="3526941"/>
                  </a:lnTo>
                  <a:lnTo>
                    <a:pt x="3700164" y="3503864"/>
                  </a:lnTo>
                  <a:close/>
                  <a:moveTo>
                    <a:pt x="2814792" y="3479520"/>
                  </a:moveTo>
                  <a:lnTo>
                    <a:pt x="2803282" y="3483468"/>
                  </a:lnTo>
                  <a:lnTo>
                    <a:pt x="2801478" y="3489982"/>
                  </a:lnTo>
                  <a:lnTo>
                    <a:pt x="2803282" y="3483469"/>
                  </a:lnTo>
                  <a:close/>
                  <a:moveTo>
                    <a:pt x="3690415" y="3417634"/>
                  </a:moveTo>
                  <a:lnTo>
                    <a:pt x="3686410" y="3464031"/>
                  </a:lnTo>
                  <a:lnTo>
                    <a:pt x="3686410" y="3464032"/>
                  </a:lnTo>
                  <a:lnTo>
                    <a:pt x="3690415" y="3417634"/>
                  </a:lnTo>
                  <a:close/>
                  <a:moveTo>
                    <a:pt x="3680671" y="3404765"/>
                  </a:moveTo>
                  <a:lnTo>
                    <a:pt x="3680667" y="3405104"/>
                  </a:lnTo>
                  <a:lnTo>
                    <a:pt x="3680667" y="3405104"/>
                  </a:lnTo>
                  <a:close/>
                  <a:moveTo>
                    <a:pt x="3658548" y="3343921"/>
                  </a:moveTo>
                  <a:lnTo>
                    <a:pt x="3656691" y="3356145"/>
                  </a:lnTo>
                  <a:lnTo>
                    <a:pt x="3656691" y="3356146"/>
                  </a:lnTo>
                  <a:close/>
                  <a:moveTo>
                    <a:pt x="2909736" y="3315950"/>
                  </a:moveTo>
                  <a:lnTo>
                    <a:pt x="2884438" y="3350415"/>
                  </a:lnTo>
                  <a:lnTo>
                    <a:pt x="2878901" y="3352818"/>
                  </a:lnTo>
                  <a:lnTo>
                    <a:pt x="2872747" y="3348654"/>
                  </a:lnTo>
                  <a:lnTo>
                    <a:pt x="2872745" y="3348655"/>
                  </a:lnTo>
                  <a:lnTo>
                    <a:pt x="2878901" y="3352818"/>
                  </a:lnTo>
                  <a:lnTo>
                    <a:pt x="2884437" y="3350415"/>
                  </a:lnTo>
                  <a:lnTo>
                    <a:pt x="2909736" y="3315950"/>
                  </a:lnTo>
                  <a:close/>
                  <a:moveTo>
                    <a:pt x="2917396" y="3300861"/>
                  </a:moveTo>
                  <a:lnTo>
                    <a:pt x="2911832" y="3311821"/>
                  </a:lnTo>
                  <a:lnTo>
                    <a:pt x="2917396" y="3300861"/>
                  </a:lnTo>
                  <a:close/>
                  <a:moveTo>
                    <a:pt x="2897499" y="3292144"/>
                  </a:moveTo>
                  <a:lnTo>
                    <a:pt x="2893419" y="3293924"/>
                  </a:lnTo>
                  <a:lnTo>
                    <a:pt x="2897500" y="3292144"/>
                  </a:lnTo>
                  <a:close/>
                  <a:moveTo>
                    <a:pt x="2825177" y="3282259"/>
                  </a:moveTo>
                  <a:lnTo>
                    <a:pt x="2825134" y="3282674"/>
                  </a:lnTo>
                  <a:lnTo>
                    <a:pt x="2825134" y="3282674"/>
                  </a:lnTo>
                  <a:close/>
                  <a:moveTo>
                    <a:pt x="3360806" y="3271455"/>
                  </a:moveTo>
                  <a:lnTo>
                    <a:pt x="3359203" y="3271542"/>
                  </a:lnTo>
                  <a:lnTo>
                    <a:pt x="3357329" y="3272085"/>
                  </a:lnTo>
                  <a:lnTo>
                    <a:pt x="3359203" y="3271542"/>
                  </a:lnTo>
                  <a:close/>
                  <a:moveTo>
                    <a:pt x="2932877" y="3267043"/>
                  </a:moveTo>
                  <a:lnTo>
                    <a:pt x="2930883" y="3272879"/>
                  </a:lnTo>
                  <a:lnTo>
                    <a:pt x="2930728" y="3273071"/>
                  </a:lnTo>
                  <a:lnTo>
                    <a:pt x="2930884" y="3272877"/>
                  </a:lnTo>
                  <a:close/>
                  <a:moveTo>
                    <a:pt x="2740707" y="3249591"/>
                  </a:moveTo>
                  <a:lnTo>
                    <a:pt x="2740810" y="3250153"/>
                  </a:lnTo>
                  <a:lnTo>
                    <a:pt x="2740810" y="3250153"/>
                  </a:lnTo>
                  <a:close/>
                  <a:moveTo>
                    <a:pt x="2946665" y="3210556"/>
                  </a:moveTo>
                  <a:lnTo>
                    <a:pt x="2945877" y="3212263"/>
                  </a:lnTo>
                  <a:lnTo>
                    <a:pt x="2945073" y="3214896"/>
                  </a:lnTo>
                  <a:lnTo>
                    <a:pt x="2945877" y="3212263"/>
                  </a:lnTo>
                  <a:close/>
                  <a:moveTo>
                    <a:pt x="2749003" y="3200531"/>
                  </a:moveTo>
                  <a:lnTo>
                    <a:pt x="2748616" y="3202163"/>
                  </a:lnTo>
                  <a:lnTo>
                    <a:pt x="2747304" y="3204283"/>
                  </a:lnTo>
                  <a:lnTo>
                    <a:pt x="2748616" y="3202163"/>
                  </a:lnTo>
                  <a:close/>
                  <a:moveTo>
                    <a:pt x="3059675" y="3182947"/>
                  </a:moveTo>
                  <a:lnTo>
                    <a:pt x="3064276" y="3187607"/>
                  </a:lnTo>
                  <a:lnTo>
                    <a:pt x="3068405" y="3188424"/>
                  </a:lnTo>
                  <a:lnTo>
                    <a:pt x="3064276" y="3187607"/>
                  </a:lnTo>
                  <a:close/>
                  <a:moveTo>
                    <a:pt x="3571381" y="3177432"/>
                  </a:moveTo>
                  <a:lnTo>
                    <a:pt x="3574019" y="3184244"/>
                  </a:lnTo>
                  <a:lnTo>
                    <a:pt x="3575056" y="3185853"/>
                  </a:lnTo>
                  <a:lnTo>
                    <a:pt x="3574020" y="3184244"/>
                  </a:lnTo>
                  <a:close/>
                  <a:moveTo>
                    <a:pt x="3106549" y="3174614"/>
                  </a:moveTo>
                  <a:lnTo>
                    <a:pt x="3100769" y="3183978"/>
                  </a:lnTo>
                  <a:lnTo>
                    <a:pt x="3100770" y="3183977"/>
                  </a:lnTo>
                  <a:close/>
                  <a:moveTo>
                    <a:pt x="3160360" y="3166084"/>
                  </a:moveTo>
                  <a:lnTo>
                    <a:pt x="3168157" y="3171886"/>
                  </a:lnTo>
                  <a:lnTo>
                    <a:pt x="3176197" y="3184217"/>
                  </a:lnTo>
                  <a:lnTo>
                    <a:pt x="3168157" y="3171886"/>
                  </a:lnTo>
                  <a:close/>
                  <a:moveTo>
                    <a:pt x="3556001" y="3158713"/>
                  </a:moveTo>
                  <a:lnTo>
                    <a:pt x="3559572" y="3159054"/>
                  </a:lnTo>
                  <a:lnTo>
                    <a:pt x="3561775" y="3161167"/>
                  </a:lnTo>
                  <a:lnTo>
                    <a:pt x="3559572" y="3159054"/>
                  </a:lnTo>
                  <a:close/>
                  <a:moveTo>
                    <a:pt x="3142456" y="3148007"/>
                  </a:moveTo>
                  <a:lnTo>
                    <a:pt x="3143210" y="3153323"/>
                  </a:lnTo>
                  <a:lnTo>
                    <a:pt x="3143210" y="3153323"/>
                  </a:lnTo>
                  <a:close/>
                  <a:moveTo>
                    <a:pt x="3051287" y="3127600"/>
                  </a:moveTo>
                  <a:lnTo>
                    <a:pt x="3045617" y="3164237"/>
                  </a:lnTo>
                  <a:lnTo>
                    <a:pt x="3045617" y="3164238"/>
                  </a:lnTo>
                  <a:close/>
                  <a:moveTo>
                    <a:pt x="2759693" y="3093627"/>
                  </a:moveTo>
                  <a:lnTo>
                    <a:pt x="2759542" y="3094385"/>
                  </a:lnTo>
                  <a:lnTo>
                    <a:pt x="2759542" y="3094386"/>
                  </a:lnTo>
                  <a:close/>
                  <a:moveTo>
                    <a:pt x="4429492" y="2962279"/>
                  </a:moveTo>
                  <a:lnTo>
                    <a:pt x="4425766" y="2966382"/>
                  </a:lnTo>
                  <a:lnTo>
                    <a:pt x="4422481" y="2980224"/>
                  </a:lnTo>
                  <a:lnTo>
                    <a:pt x="4425766" y="2966381"/>
                  </a:lnTo>
                  <a:close/>
                  <a:moveTo>
                    <a:pt x="2717161" y="2940997"/>
                  </a:moveTo>
                  <a:lnTo>
                    <a:pt x="2716674" y="2943580"/>
                  </a:lnTo>
                  <a:lnTo>
                    <a:pt x="2717161" y="2940999"/>
                  </a:lnTo>
                  <a:close/>
                  <a:moveTo>
                    <a:pt x="4475407" y="2930714"/>
                  </a:moveTo>
                  <a:lnTo>
                    <a:pt x="4468060" y="2949011"/>
                  </a:lnTo>
                  <a:lnTo>
                    <a:pt x="4468063" y="2949009"/>
                  </a:lnTo>
                  <a:close/>
                  <a:moveTo>
                    <a:pt x="2649598" y="2885045"/>
                  </a:moveTo>
                  <a:lnTo>
                    <a:pt x="2647357" y="2887218"/>
                  </a:lnTo>
                  <a:lnTo>
                    <a:pt x="2647358" y="2887218"/>
                  </a:lnTo>
                  <a:close/>
                  <a:moveTo>
                    <a:pt x="2701325" y="2861665"/>
                  </a:moveTo>
                  <a:lnTo>
                    <a:pt x="2701137" y="2862695"/>
                  </a:lnTo>
                  <a:lnTo>
                    <a:pt x="2701137" y="2862695"/>
                  </a:lnTo>
                  <a:lnTo>
                    <a:pt x="2701137" y="2862696"/>
                  </a:lnTo>
                  <a:lnTo>
                    <a:pt x="2701409" y="2865825"/>
                  </a:lnTo>
                  <a:lnTo>
                    <a:pt x="2701137" y="2862695"/>
                  </a:lnTo>
                  <a:close/>
                  <a:moveTo>
                    <a:pt x="4476303" y="2857031"/>
                  </a:moveTo>
                  <a:lnTo>
                    <a:pt x="4470270" y="2868146"/>
                  </a:lnTo>
                  <a:lnTo>
                    <a:pt x="4472140" y="2895292"/>
                  </a:lnTo>
                  <a:lnTo>
                    <a:pt x="4477736" y="2924912"/>
                  </a:lnTo>
                  <a:lnTo>
                    <a:pt x="4477736" y="2924911"/>
                  </a:lnTo>
                  <a:lnTo>
                    <a:pt x="4472141" y="2895289"/>
                  </a:lnTo>
                  <a:lnTo>
                    <a:pt x="4470271" y="2868146"/>
                  </a:lnTo>
                  <a:close/>
                  <a:moveTo>
                    <a:pt x="2681186" y="2841899"/>
                  </a:moveTo>
                  <a:lnTo>
                    <a:pt x="2677974" y="2843660"/>
                  </a:lnTo>
                  <a:lnTo>
                    <a:pt x="2665307" y="2863313"/>
                  </a:lnTo>
                  <a:lnTo>
                    <a:pt x="2677975" y="2843659"/>
                  </a:lnTo>
                  <a:close/>
                  <a:moveTo>
                    <a:pt x="4481124" y="2836497"/>
                  </a:moveTo>
                  <a:lnTo>
                    <a:pt x="4481124" y="2836498"/>
                  </a:lnTo>
                  <a:lnTo>
                    <a:pt x="4479120" y="2851842"/>
                  </a:lnTo>
                  <a:lnTo>
                    <a:pt x="4479121" y="2851840"/>
                  </a:lnTo>
                  <a:close/>
                  <a:moveTo>
                    <a:pt x="2541533" y="2818069"/>
                  </a:moveTo>
                  <a:lnTo>
                    <a:pt x="2525436" y="2831375"/>
                  </a:lnTo>
                  <a:lnTo>
                    <a:pt x="2498548" y="2841050"/>
                  </a:lnTo>
                  <a:lnTo>
                    <a:pt x="2525437" y="2831374"/>
                  </a:lnTo>
                  <a:lnTo>
                    <a:pt x="2541534" y="2818069"/>
                  </a:lnTo>
                  <a:close/>
                  <a:moveTo>
                    <a:pt x="4478090" y="2792901"/>
                  </a:moveTo>
                  <a:lnTo>
                    <a:pt x="4450501" y="2808813"/>
                  </a:lnTo>
                  <a:lnTo>
                    <a:pt x="4478088" y="2792904"/>
                  </a:lnTo>
                  <a:lnTo>
                    <a:pt x="4484026" y="2794712"/>
                  </a:lnTo>
                  <a:lnTo>
                    <a:pt x="4489354" y="2806525"/>
                  </a:lnTo>
                  <a:lnTo>
                    <a:pt x="4489973" y="2821965"/>
                  </a:lnTo>
                  <a:lnTo>
                    <a:pt x="4489974" y="2821964"/>
                  </a:lnTo>
                  <a:lnTo>
                    <a:pt x="4489354" y="2806523"/>
                  </a:lnTo>
                  <a:lnTo>
                    <a:pt x="4484026" y="2794710"/>
                  </a:lnTo>
                  <a:close/>
                  <a:moveTo>
                    <a:pt x="2436495" y="2766189"/>
                  </a:moveTo>
                  <a:lnTo>
                    <a:pt x="2436621" y="2769230"/>
                  </a:lnTo>
                  <a:lnTo>
                    <a:pt x="2436621" y="2769229"/>
                  </a:lnTo>
                  <a:close/>
                  <a:moveTo>
                    <a:pt x="2461289" y="2688014"/>
                  </a:moveTo>
                  <a:lnTo>
                    <a:pt x="2452305" y="2709065"/>
                  </a:lnTo>
                  <a:lnTo>
                    <a:pt x="2443735" y="2717028"/>
                  </a:lnTo>
                  <a:lnTo>
                    <a:pt x="2442321" y="2720414"/>
                  </a:lnTo>
                  <a:lnTo>
                    <a:pt x="2443735" y="2717028"/>
                  </a:lnTo>
                  <a:lnTo>
                    <a:pt x="2452305" y="2709066"/>
                  </a:lnTo>
                  <a:lnTo>
                    <a:pt x="2461289" y="2688015"/>
                  </a:lnTo>
                  <a:close/>
                  <a:moveTo>
                    <a:pt x="4237749" y="2676403"/>
                  </a:moveTo>
                  <a:lnTo>
                    <a:pt x="4214326" y="2682247"/>
                  </a:lnTo>
                  <a:lnTo>
                    <a:pt x="4193942" y="2680486"/>
                  </a:lnTo>
                  <a:lnTo>
                    <a:pt x="4165462" y="2684019"/>
                  </a:lnTo>
                  <a:lnTo>
                    <a:pt x="4133473" y="2693129"/>
                  </a:lnTo>
                  <a:lnTo>
                    <a:pt x="4165462" y="2684021"/>
                  </a:lnTo>
                  <a:lnTo>
                    <a:pt x="4193942" y="2680488"/>
                  </a:lnTo>
                  <a:lnTo>
                    <a:pt x="4214325" y="2682249"/>
                  </a:lnTo>
                  <a:close/>
                  <a:moveTo>
                    <a:pt x="4282625" y="2659169"/>
                  </a:moveTo>
                  <a:lnTo>
                    <a:pt x="4271419" y="2660722"/>
                  </a:lnTo>
                  <a:lnTo>
                    <a:pt x="4246683" y="2672473"/>
                  </a:lnTo>
                  <a:lnTo>
                    <a:pt x="4271419" y="2660724"/>
                  </a:lnTo>
                  <a:lnTo>
                    <a:pt x="4282624" y="2659170"/>
                  </a:lnTo>
                  <a:lnTo>
                    <a:pt x="4294230" y="2663710"/>
                  </a:lnTo>
                  <a:lnTo>
                    <a:pt x="4304392" y="2682199"/>
                  </a:lnTo>
                  <a:lnTo>
                    <a:pt x="4309502" y="2710935"/>
                  </a:lnTo>
                  <a:lnTo>
                    <a:pt x="4313861" y="2721460"/>
                  </a:lnTo>
                  <a:lnTo>
                    <a:pt x="4337362" y="2741285"/>
                  </a:lnTo>
                  <a:lnTo>
                    <a:pt x="4349114" y="2755234"/>
                  </a:lnTo>
                  <a:lnTo>
                    <a:pt x="4358511" y="2773929"/>
                  </a:lnTo>
                  <a:lnTo>
                    <a:pt x="4383737" y="2811976"/>
                  </a:lnTo>
                  <a:lnTo>
                    <a:pt x="4405164" y="2826033"/>
                  </a:lnTo>
                  <a:lnTo>
                    <a:pt x="4421759" y="2825389"/>
                  </a:lnTo>
                  <a:lnTo>
                    <a:pt x="4421759" y="2825388"/>
                  </a:lnTo>
                  <a:lnTo>
                    <a:pt x="4405165" y="2826031"/>
                  </a:lnTo>
                  <a:lnTo>
                    <a:pt x="4383737" y="2811973"/>
                  </a:lnTo>
                  <a:lnTo>
                    <a:pt x="4358511" y="2773927"/>
                  </a:lnTo>
                  <a:lnTo>
                    <a:pt x="4349115" y="2755231"/>
                  </a:lnTo>
                  <a:lnTo>
                    <a:pt x="4337365" y="2741283"/>
                  </a:lnTo>
                  <a:lnTo>
                    <a:pt x="4313861" y="2721460"/>
                  </a:lnTo>
                  <a:lnTo>
                    <a:pt x="4309502" y="2710933"/>
                  </a:lnTo>
                  <a:lnTo>
                    <a:pt x="4304392" y="2682199"/>
                  </a:lnTo>
                  <a:lnTo>
                    <a:pt x="4294231" y="2663710"/>
                  </a:lnTo>
                  <a:close/>
                  <a:moveTo>
                    <a:pt x="5043514" y="2621577"/>
                  </a:moveTo>
                  <a:lnTo>
                    <a:pt x="5040020" y="2623805"/>
                  </a:lnTo>
                  <a:lnTo>
                    <a:pt x="5040019" y="2623806"/>
                  </a:lnTo>
                  <a:close/>
                  <a:moveTo>
                    <a:pt x="2494106" y="2608857"/>
                  </a:moveTo>
                  <a:lnTo>
                    <a:pt x="2482376" y="2624352"/>
                  </a:lnTo>
                  <a:lnTo>
                    <a:pt x="2470479" y="2645659"/>
                  </a:lnTo>
                  <a:lnTo>
                    <a:pt x="2469157" y="2648589"/>
                  </a:lnTo>
                  <a:lnTo>
                    <a:pt x="2470479" y="2645659"/>
                  </a:lnTo>
                  <a:lnTo>
                    <a:pt x="2482376" y="2624354"/>
                  </a:lnTo>
                  <a:close/>
                  <a:moveTo>
                    <a:pt x="2508709" y="2594646"/>
                  </a:moveTo>
                  <a:lnTo>
                    <a:pt x="2508708" y="2594647"/>
                  </a:lnTo>
                  <a:lnTo>
                    <a:pt x="2526055" y="2598981"/>
                  </a:lnTo>
                  <a:lnTo>
                    <a:pt x="2541739" y="2597488"/>
                  </a:lnTo>
                  <a:lnTo>
                    <a:pt x="2541740" y="2597487"/>
                  </a:lnTo>
                  <a:lnTo>
                    <a:pt x="2526057" y="2598980"/>
                  </a:lnTo>
                  <a:close/>
                  <a:moveTo>
                    <a:pt x="2561649" y="2582908"/>
                  </a:moveTo>
                  <a:lnTo>
                    <a:pt x="2560796" y="2583782"/>
                  </a:lnTo>
                  <a:lnTo>
                    <a:pt x="2561648" y="2582908"/>
                  </a:lnTo>
                  <a:close/>
                  <a:moveTo>
                    <a:pt x="3865219" y="2564259"/>
                  </a:moveTo>
                  <a:lnTo>
                    <a:pt x="3865218" y="2564261"/>
                  </a:lnTo>
                  <a:lnTo>
                    <a:pt x="3871227" y="2587812"/>
                  </a:lnTo>
                  <a:lnTo>
                    <a:pt x="3868531" y="2608863"/>
                  </a:lnTo>
                  <a:lnTo>
                    <a:pt x="3868812" y="2627874"/>
                  </a:lnTo>
                  <a:lnTo>
                    <a:pt x="3879178" y="2640535"/>
                  </a:lnTo>
                  <a:lnTo>
                    <a:pt x="3898675" y="2653889"/>
                  </a:lnTo>
                  <a:lnTo>
                    <a:pt x="3917613" y="2658103"/>
                  </a:lnTo>
                  <a:lnTo>
                    <a:pt x="3939866" y="2679358"/>
                  </a:lnTo>
                  <a:lnTo>
                    <a:pt x="3948437" y="2698759"/>
                  </a:lnTo>
                  <a:lnTo>
                    <a:pt x="3956243" y="2708530"/>
                  </a:lnTo>
                  <a:lnTo>
                    <a:pt x="3971309" y="2735517"/>
                  </a:lnTo>
                  <a:lnTo>
                    <a:pt x="3975460" y="2738020"/>
                  </a:lnTo>
                  <a:lnTo>
                    <a:pt x="4019141" y="2717831"/>
                  </a:lnTo>
                  <a:lnTo>
                    <a:pt x="4046795" y="2696889"/>
                  </a:lnTo>
                  <a:lnTo>
                    <a:pt x="4057648" y="2704525"/>
                  </a:lnTo>
                  <a:lnTo>
                    <a:pt x="4070637" y="2706613"/>
                  </a:lnTo>
                  <a:lnTo>
                    <a:pt x="4091858" y="2700312"/>
                  </a:lnTo>
                  <a:lnTo>
                    <a:pt x="4104714" y="2692823"/>
                  </a:lnTo>
                  <a:lnTo>
                    <a:pt x="4126067" y="2695238"/>
                  </a:lnTo>
                  <a:lnTo>
                    <a:pt x="4126069" y="2695237"/>
                  </a:lnTo>
                  <a:lnTo>
                    <a:pt x="4104715" y="2692821"/>
                  </a:lnTo>
                  <a:lnTo>
                    <a:pt x="4091858" y="2700311"/>
                  </a:lnTo>
                  <a:lnTo>
                    <a:pt x="4070639" y="2706611"/>
                  </a:lnTo>
                  <a:lnTo>
                    <a:pt x="4057648" y="2704523"/>
                  </a:lnTo>
                  <a:lnTo>
                    <a:pt x="4046795" y="2696887"/>
                  </a:lnTo>
                  <a:lnTo>
                    <a:pt x="4019141" y="2717829"/>
                  </a:lnTo>
                  <a:lnTo>
                    <a:pt x="3975462" y="2738018"/>
                  </a:lnTo>
                  <a:lnTo>
                    <a:pt x="3971310" y="2735517"/>
                  </a:lnTo>
                  <a:lnTo>
                    <a:pt x="3956245" y="2708530"/>
                  </a:lnTo>
                  <a:lnTo>
                    <a:pt x="3948437" y="2698757"/>
                  </a:lnTo>
                  <a:lnTo>
                    <a:pt x="3939867" y="2679358"/>
                  </a:lnTo>
                  <a:lnTo>
                    <a:pt x="3917615" y="2658101"/>
                  </a:lnTo>
                  <a:lnTo>
                    <a:pt x="3898677" y="2653887"/>
                  </a:lnTo>
                  <a:lnTo>
                    <a:pt x="3879180" y="2640533"/>
                  </a:lnTo>
                  <a:lnTo>
                    <a:pt x="3868813" y="2627872"/>
                  </a:lnTo>
                  <a:lnTo>
                    <a:pt x="3868534" y="2608861"/>
                  </a:lnTo>
                  <a:lnTo>
                    <a:pt x="3871229" y="2587810"/>
                  </a:lnTo>
                  <a:close/>
                  <a:moveTo>
                    <a:pt x="2566833" y="2521383"/>
                  </a:moveTo>
                  <a:lnTo>
                    <a:pt x="2566407" y="2523607"/>
                  </a:lnTo>
                  <a:lnTo>
                    <a:pt x="2566833" y="2521383"/>
                  </a:lnTo>
                  <a:close/>
                  <a:moveTo>
                    <a:pt x="5057987" y="2516840"/>
                  </a:moveTo>
                  <a:lnTo>
                    <a:pt x="5057338" y="2517979"/>
                  </a:lnTo>
                  <a:lnTo>
                    <a:pt x="5057986" y="2516841"/>
                  </a:lnTo>
                  <a:lnTo>
                    <a:pt x="5072978" y="2520047"/>
                  </a:lnTo>
                  <a:lnTo>
                    <a:pt x="5080310" y="2518334"/>
                  </a:lnTo>
                  <a:lnTo>
                    <a:pt x="5080310" y="2518334"/>
                  </a:lnTo>
                  <a:lnTo>
                    <a:pt x="5072981" y="2520046"/>
                  </a:lnTo>
                  <a:close/>
                  <a:moveTo>
                    <a:pt x="2539612" y="2479203"/>
                  </a:moveTo>
                  <a:lnTo>
                    <a:pt x="2540369" y="2497625"/>
                  </a:lnTo>
                  <a:lnTo>
                    <a:pt x="2540369" y="2497625"/>
                  </a:lnTo>
                  <a:close/>
                  <a:moveTo>
                    <a:pt x="2541057" y="2474290"/>
                  </a:moveTo>
                  <a:lnTo>
                    <a:pt x="2539531" y="2477230"/>
                  </a:lnTo>
                  <a:lnTo>
                    <a:pt x="2539531" y="2477230"/>
                  </a:lnTo>
                  <a:close/>
                  <a:moveTo>
                    <a:pt x="2535451" y="2441938"/>
                  </a:moveTo>
                  <a:lnTo>
                    <a:pt x="2530978" y="2442728"/>
                  </a:lnTo>
                  <a:lnTo>
                    <a:pt x="2535451" y="2441938"/>
                  </a:lnTo>
                  <a:close/>
                  <a:moveTo>
                    <a:pt x="2498206" y="2437132"/>
                  </a:moveTo>
                  <a:lnTo>
                    <a:pt x="2492430" y="2440292"/>
                  </a:lnTo>
                  <a:lnTo>
                    <a:pt x="2498206" y="2437132"/>
                  </a:lnTo>
                  <a:close/>
                  <a:moveTo>
                    <a:pt x="2470141" y="2378459"/>
                  </a:moveTo>
                  <a:lnTo>
                    <a:pt x="2470139" y="2378459"/>
                  </a:lnTo>
                  <a:lnTo>
                    <a:pt x="2501521" y="2393356"/>
                  </a:lnTo>
                  <a:lnTo>
                    <a:pt x="2521358" y="2403978"/>
                  </a:lnTo>
                  <a:lnTo>
                    <a:pt x="2536350" y="2407559"/>
                  </a:lnTo>
                  <a:lnTo>
                    <a:pt x="2554596" y="2405362"/>
                  </a:lnTo>
                  <a:lnTo>
                    <a:pt x="2554597" y="2405362"/>
                  </a:lnTo>
                  <a:lnTo>
                    <a:pt x="2536352" y="2407558"/>
                  </a:lnTo>
                  <a:lnTo>
                    <a:pt x="2521358" y="2403977"/>
                  </a:lnTo>
                  <a:lnTo>
                    <a:pt x="2501521" y="2393353"/>
                  </a:lnTo>
                  <a:close/>
                  <a:moveTo>
                    <a:pt x="2546566" y="2360497"/>
                  </a:moveTo>
                  <a:lnTo>
                    <a:pt x="2537602" y="2365869"/>
                  </a:lnTo>
                  <a:lnTo>
                    <a:pt x="2537602" y="2365869"/>
                  </a:lnTo>
                  <a:close/>
                  <a:moveTo>
                    <a:pt x="2568012" y="2352954"/>
                  </a:moveTo>
                  <a:lnTo>
                    <a:pt x="2582737" y="2360687"/>
                  </a:lnTo>
                  <a:lnTo>
                    <a:pt x="2589572" y="2369548"/>
                  </a:lnTo>
                  <a:lnTo>
                    <a:pt x="2592000" y="2386471"/>
                  </a:lnTo>
                  <a:lnTo>
                    <a:pt x="2576788" y="2385026"/>
                  </a:lnTo>
                  <a:lnTo>
                    <a:pt x="2569662" y="2393099"/>
                  </a:lnTo>
                  <a:lnTo>
                    <a:pt x="2576788" y="2385028"/>
                  </a:lnTo>
                  <a:lnTo>
                    <a:pt x="2591999" y="2386471"/>
                  </a:lnTo>
                  <a:lnTo>
                    <a:pt x="2596212" y="2402217"/>
                  </a:lnTo>
                  <a:lnTo>
                    <a:pt x="2603811" y="2415085"/>
                  </a:lnTo>
                  <a:lnTo>
                    <a:pt x="2605960" y="2426510"/>
                  </a:lnTo>
                  <a:lnTo>
                    <a:pt x="2616387" y="2446479"/>
                  </a:lnTo>
                  <a:lnTo>
                    <a:pt x="2624267" y="2450801"/>
                  </a:lnTo>
                  <a:lnTo>
                    <a:pt x="2645355" y="2447645"/>
                  </a:lnTo>
                  <a:lnTo>
                    <a:pt x="2645355" y="2447645"/>
                  </a:lnTo>
                  <a:lnTo>
                    <a:pt x="2624268" y="2450801"/>
                  </a:lnTo>
                  <a:lnTo>
                    <a:pt x="2616390" y="2446479"/>
                  </a:lnTo>
                  <a:lnTo>
                    <a:pt x="2605961" y="2426508"/>
                  </a:lnTo>
                  <a:lnTo>
                    <a:pt x="2603812" y="2415085"/>
                  </a:lnTo>
                  <a:lnTo>
                    <a:pt x="2596213" y="2402217"/>
                  </a:lnTo>
                  <a:lnTo>
                    <a:pt x="2592001" y="2386471"/>
                  </a:lnTo>
                  <a:lnTo>
                    <a:pt x="2589573" y="2369548"/>
                  </a:lnTo>
                  <a:lnTo>
                    <a:pt x="2582738" y="2360687"/>
                  </a:lnTo>
                  <a:lnTo>
                    <a:pt x="2568012" y="2352954"/>
                  </a:lnTo>
                  <a:close/>
                  <a:moveTo>
                    <a:pt x="2490889" y="2344001"/>
                  </a:moveTo>
                  <a:lnTo>
                    <a:pt x="2498680" y="2345159"/>
                  </a:lnTo>
                  <a:lnTo>
                    <a:pt x="2511062" y="2359253"/>
                  </a:lnTo>
                  <a:lnTo>
                    <a:pt x="2511063" y="2359253"/>
                  </a:lnTo>
                  <a:lnTo>
                    <a:pt x="2498681" y="2345159"/>
                  </a:lnTo>
                  <a:close/>
                  <a:moveTo>
                    <a:pt x="2413626" y="2338406"/>
                  </a:moveTo>
                  <a:lnTo>
                    <a:pt x="2409865" y="2340727"/>
                  </a:lnTo>
                  <a:lnTo>
                    <a:pt x="2409866" y="2340727"/>
                  </a:lnTo>
                  <a:close/>
                  <a:moveTo>
                    <a:pt x="2398259" y="2333044"/>
                  </a:moveTo>
                  <a:lnTo>
                    <a:pt x="2400396" y="2334459"/>
                  </a:lnTo>
                  <a:lnTo>
                    <a:pt x="2398260" y="2333044"/>
                  </a:lnTo>
                  <a:close/>
                  <a:moveTo>
                    <a:pt x="2440968" y="2329790"/>
                  </a:moveTo>
                  <a:lnTo>
                    <a:pt x="2439279" y="2330056"/>
                  </a:lnTo>
                  <a:lnTo>
                    <a:pt x="2440968" y="2329790"/>
                  </a:lnTo>
                  <a:close/>
                  <a:moveTo>
                    <a:pt x="2349466" y="2314639"/>
                  </a:moveTo>
                  <a:lnTo>
                    <a:pt x="2351181" y="2315429"/>
                  </a:lnTo>
                  <a:lnTo>
                    <a:pt x="2351181" y="2315429"/>
                  </a:lnTo>
                  <a:close/>
                  <a:moveTo>
                    <a:pt x="2365907" y="2311798"/>
                  </a:moveTo>
                  <a:lnTo>
                    <a:pt x="2365906" y="2311799"/>
                  </a:lnTo>
                  <a:lnTo>
                    <a:pt x="2369367" y="2317870"/>
                  </a:lnTo>
                  <a:close/>
                  <a:moveTo>
                    <a:pt x="2335363" y="2294512"/>
                  </a:moveTo>
                  <a:lnTo>
                    <a:pt x="2339574" y="2299633"/>
                  </a:lnTo>
                  <a:lnTo>
                    <a:pt x="2339380" y="2303267"/>
                  </a:lnTo>
                  <a:lnTo>
                    <a:pt x="2339575" y="2299634"/>
                  </a:lnTo>
                  <a:lnTo>
                    <a:pt x="2335364" y="2294512"/>
                  </a:lnTo>
                  <a:close/>
                  <a:moveTo>
                    <a:pt x="2312775" y="2285605"/>
                  </a:moveTo>
                  <a:lnTo>
                    <a:pt x="2317602" y="2290833"/>
                  </a:lnTo>
                  <a:lnTo>
                    <a:pt x="2317603" y="2290834"/>
                  </a:lnTo>
                  <a:close/>
                  <a:moveTo>
                    <a:pt x="2645563" y="2272631"/>
                  </a:moveTo>
                  <a:lnTo>
                    <a:pt x="2640243" y="2290298"/>
                  </a:lnTo>
                  <a:lnTo>
                    <a:pt x="2640243" y="2290299"/>
                  </a:lnTo>
                  <a:close/>
                  <a:moveTo>
                    <a:pt x="2288769" y="2267246"/>
                  </a:moveTo>
                  <a:lnTo>
                    <a:pt x="2280446" y="2270563"/>
                  </a:lnTo>
                  <a:lnTo>
                    <a:pt x="2288770" y="2267246"/>
                  </a:lnTo>
                  <a:close/>
                  <a:moveTo>
                    <a:pt x="3542897" y="2265491"/>
                  </a:moveTo>
                  <a:lnTo>
                    <a:pt x="3534553" y="2267294"/>
                  </a:lnTo>
                  <a:lnTo>
                    <a:pt x="3527087" y="2272259"/>
                  </a:lnTo>
                  <a:lnTo>
                    <a:pt x="3527086" y="2272260"/>
                  </a:lnTo>
                  <a:lnTo>
                    <a:pt x="3534553" y="2267294"/>
                  </a:lnTo>
                  <a:close/>
                  <a:moveTo>
                    <a:pt x="3548660" y="2264246"/>
                  </a:moveTo>
                  <a:lnTo>
                    <a:pt x="3548658" y="2264247"/>
                  </a:lnTo>
                  <a:lnTo>
                    <a:pt x="3557228" y="2267829"/>
                  </a:lnTo>
                  <a:lnTo>
                    <a:pt x="3576992" y="2284848"/>
                  </a:lnTo>
                  <a:lnTo>
                    <a:pt x="3597521" y="2299842"/>
                  </a:lnTo>
                  <a:lnTo>
                    <a:pt x="3612454" y="2296915"/>
                  </a:lnTo>
                  <a:lnTo>
                    <a:pt x="3629316" y="2303847"/>
                  </a:lnTo>
                  <a:lnTo>
                    <a:pt x="3638652" y="2304383"/>
                  </a:lnTo>
                  <a:lnTo>
                    <a:pt x="3646664" y="2309298"/>
                  </a:lnTo>
                  <a:lnTo>
                    <a:pt x="3651227" y="2332243"/>
                  </a:lnTo>
                  <a:lnTo>
                    <a:pt x="3661522" y="2342550"/>
                  </a:lnTo>
                  <a:lnTo>
                    <a:pt x="3682671" y="2341420"/>
                  </a:lnTo>
                  <a:lnTo>
                    <a:pt x="3683156" y="2365761"/>
                  </a:lnTo>
                  <a:lnTo>
                    <a:pt x="3700030" y="2375375"/>
                  </a:lnTo>
                  <a:lnTo>
                    <a:pt x="3706381" y="2405580"/>
                  </a:lnTo>
                  <a:lnTo>
                    <a:pt x="3725112" y="2417490"/>
                  </a:lnTo>
                  <a:lnTo>
                    <a:pt x="3729810" y="2433502"/>
                  </a:lnTo>
                  <a:lnTo>
                    <a:pt x="3727055" y="2455925"/>
                  </a:lnTo>
                  <a:lnTo>
                    <a:pt x="3739351" y="2481067"/>
                  </a:lnTo>
                  <a:lnTo>
                    <a:pt x="3752342" y="2487366"/>
                  </a:lnTo>
                  <a:lnTo>
                    <a:pt x="3759467" y="2485825"/>
                  </a:lnTo>
                  <a:lnTo>
                    <a:pt x="3775565" y="2475943"/>
                  </a:lnTo>
                  <a:lnTo>
                    <a:pt x="3807019" y="2465381"/>
                  </a:lnTo>
                  <a:lnTo>
                    <a:pt x="3842066" y="2476005"/>
                  </a:lnTo>
                  <a:lnTo>
                    <a:pt x="3847312" y="2496604"/>
                  </a:lnTo>
                  <a:lnTo>
                    <a:pt x="3863761" y="2498585"/>
                  </a:lnTo>
                  <a:lnTo>
                    <a:pt x="3868679" y="2506486"/>
                  </a:lnTo>
                  <a:lnTo>
                    <a:pt x="3870680" y="2519465"/>
                  </a:lnTo>
                  <a:lnTo>
                    <a:pt x="3867839" y="2534943"/>
                  </a:lnTo>
                  <a:lnTo>
                    <a:pt x="3868885" y="2549790"/>
                  </a:lnTo>
                  <a:lnTo>
                    <a:pt x="3868885" y="2549788"/>
                  </a:lnTo>
                  <a:lnTo>
                    <a:pt x="3867842" y="2534941"/>
                  </a:lnTo>
                  <a:lnTo>
                    <a:pt x="3870683" y="2519463"/>
                  </a:lnTo>
                  <a:lnTo>
                    <a:pt x="3868679" y="2506486"/>
                  </a:lnTo>
                  <a:lnTo>
                    <a:pt x="3863762" y="2498583"/>
                  </a:lnTo>
                  <a:lnTo>
                    <a:pt x="3847313" y="2496604"/>
                  </a:lnTo>
                  <a:lnTo>
                    <a:pt x="3842069" y="2476002"/>
                  </a:lnTo>
                  <a:lnTo>
                    <a:pt x="3807020" y="2465380"/>
                  </a:lnTo>
                  <a:lnTo>
                    <a:pt x="3775565" y="2475941"/>
                  </a:lnTo>
                  <a:lnTo>
                    <a:pt x="3759468" y="2485823"/>
                  </a:lnTo>
                  <a:lnTo>
                    <a:pt x="3752343" y="2487364"/>
                  </a:lnTo>
                  <a:lnTo>
                    <a:pt x="3739352" y="2481065"/>
                  </a:lnTo>
                  <a:lnTo>
                    <a:pt x="3727055" y="2455923"/>
                  </a:lnTo>
                  <a:lnTo>
                    <a:pt x="3729810" y="2433501"/>
                  </a:lnTo>
                  <a:lnTo>
                    <a:pt x="3725113" y="2417488"/>
                  </a:lnTo>
                  <a:lnTo>
                    <a:pt x="3706381" y="2405578"/>
                  </a:lnTo>
                  <a:lnTo>
                    <a:pt x="3700032" y="2375375"/>
                  </a:lnTo>
                  <a:lnTo>
                    <a:pt x="3683157" y="2365761"/>
                  </a:lnTo>
                  <a:lnTo>
                    <a:pt x="3682671" y="2341420"/>
                  </a:lnTo>
                  <a:lnTo>
                    <a:pt x="3661525" y="2342548"/>
                  </a:lnTo>
                  <a:lnTo>
                    <a:pt x="3651230" y="2332241"/>
                  </a:lnTo>
                  <a:lnTo>
                    <a:pt x="3646664" y="2309298"/>
                  </a:lnTo>
                  <a:lnTo>
                    <a:pt x="3638652" y="2304381"/>
                  </a:lnTo>
                  <a:lnTo>
                    <a:pt x="3629317" y="2303845"/>
                  </a:lnTo>
                  <a:lnTo>
                    <a:pt x="3612455" y="2296915"/>
                  </a:lnTo>
                  <a:lnTo>
                    <a:pt x="3597522" y="2299840"/>
                  </a:lnTo>
                  <a:lnTo>
                    <a:pt x="3576995" y="2284848"/>
                  </a:lnTo>
                  <a:lnTo>
                    <a:pt x="3557231" y="2267827"/>
                  </a:lnTo>
                  <a:close/>
                  <a:moveTo>
                    <a:pt x="5107275" y="2257800"/>
                  </a:moveTo>
                  <a:lnTo>
                    <a:pt x="5107274" y="2257801"/>
                  </a:lnTo>
                  <a:lnTo>
                    <a:pt x="5114935" y="2267513"/>
                  </a:lnTo>
                  <a:lnTo>
                    <a:pt x="5132974" y="2260253"/>
                  </a:lnTo>
                  <a:lnTo>
                    <a:pt x="5132975" y="2260253"/>
                  </a:lnTo>
                  <a:lnTo>
                    <a:pt x="5114936" y="2267512"/>
                  </a:lnTo>
                  <a:close/>
                  <a:moveTo>
                    <a:pt x="3473217" y="2251245"/>
                  </a:moveTo>
                  <a:lnTo>
                    <a:pt x="3472553" y="2264042"/>
                  </a:lnTo>
                  <a:lnTo>
                    <a:pt x="3476013" y="2273437"/>
                  </a:lnTo>
                  <a:lnTo>
                    <a:pt x="3497988" y="2292157"/>
                  </a:lnTo>
                  <a:lnTo>
                    <a:pt x="3513817" y="2286779"/>
                  </a:lnTo>
                  <a:lnTo>
                    <a:pt x="3524260" y="2275352"/>
                  </a:lnTo>
                  <a:lnTo>
                    <a:pt x="3513818" y="2286777"/>
                  </a:lnTo>
                  <a:lnTo>
                    <a:pt x="3497988" y="2292155"/>
                  </a:lnTo>
                  <a:lnTo>
                    <a:pt x="3476014" y="2273436"/>
                  </a:lnTo>
                  <a:lnTo>
                    <a:pt x="3472555" y="2264040"/>
                  </a:lnTo>
                  <a:close/>
                  <a:moveTo>
                    <a:pt x="5157095" y="2241837"/>
                  </a:moveTo>
                  <a:lnTo>
                    <a:pt x="5155485" y="2242134"/>
                  </a:lnTo>
                  <a:lnTo>
                    <a:pt x="5157095" y="2241837"/>
                  </a:lnTo>
                  <a:close/>
                  <a:moveTo>
                    <a:pt x="3473039" y="2219802"/>
                  </a:moveTo>
                  <a:lnTo>
                    <a:pt x="3473039" y="2219803"/>
                  </a:lnTo>
                  <a:lnTo>
                    <a:pt x="3479047" y="2236508"/>
                  </a:lnTo>
                  <a:lnTo>
                    <a:pt x="3475180" y="2245967"/>
                  </a:lnTo>
                  <a:lnTo>
                    <a:pt x="3479050" y="2236506"/>
                  </a:lnTo>
                  <a:close/>
                  <a:moveTo>
                    <a:pt x="2231628" y="2216987"/>
                  </a:moveTo>
                  <a:lnTo>
                    <a:pt x="2234237" y="2221781"/>
                  </a:lnTo>
                  <a:lnTo>
                    <a:pt x="2235028" y="2224466"/>
                  </a:lnTo>
                  <a:lnTo>
                    <a:pt x="2234237" y="2221782"/>
                  </a:lnTo>
                  <a:close/>
                  <a:moveTo>
                    <a:pt x="3083349" y="2207055"/>
                  </a:moveTo>
                  <a:lnTo>
                    <a:pt x="3059580" y="2213404"/>
                  </a:lnTo>
                  <a:lnTo>
                    <a:pt x="3045411" y="2219182"/>
                  </a:lnTo>
                  <a:lnTo>
                    <a:pt x="3059579" y="2213406"/>
                  </a:lnTo>
                  <a:lnTo>
                    <a:pt x="3083348" y="2207057"/>
                  </a:lnTo>
                  <a:lnTo>
                    <a:pt x="3105055" y="2214790"/>
                  </a:lnTo>
                  <a:lnTo>
                    <a:pt x="3127526" y="2228022"/>
                  </a:lnTo>
                  <a:lnTo>
                    <a:pt x="3140648" y="2228982"/>
                  </a:lnTo>
                  <a:lnTo>
                    <a:pt x="3140648" y="2228981"/>
                  </a:lnTo>
                  <a:lnTo>
                    <a:pt x="3127527" y="2228022"/>
                  </a:lnTo>
                  <a:lnTo>
                    <a:pt x="3105056" y="2214788"/>
                  </a:lnTo>
                  <a:close/>
                  <a:moveTo>
                    <a:pt x="2818009" y="2206097"/>
                  </a:moveTo>
                  <a:lnTo>
                    <a:pt x="2818008" y="2206098"/>
                  </a:lnTo>
                  <a:lnTo>
                    <a:pt x="2830936" y="2211754"/>
                  </a:lnTo>
                  <a:lnTo>
                    <a:pt x="2830936" y="2211754"/>
                  </a:lnTo>
                  <a:close/>
                  <a:moveTo>
                    <a:pt x="2649701" y="2195961"/>
                  </a:moveTo>
                  <a:lnTo>
                    <a:pt x="2632632" y="2197926"/>
                  </a:lnTo>
                  <a:lnTo>
                    <a:pt x="2632632" y="2197926"/>
                  </a:lnTo>
                  <a:lnTo>
                    <a:pt x="2649700" y="2195961"/>
                  </a:lnTo>
                  <a:close/>
                  <a:moveTo>
                    <a:pt x="2676046" y="2174824"/>
                  </a:moveTo>
                  <a:lnTo>
                    <a:pt x="2676043" y="2174825"/>
                  </a:lnTo>
                  <a:lnTo>
                    <a:pt x="2685026" y="2189016"/>
                  </a:lnTo>
                  <a:lnTo>
                    <a:pt x="2691109" y="2192440"/>
                  </a:lnTo>
                  <a:lnTo>
                    <a:pt x="2691110" y="2192439"/>
                  </a:lnTo>
                  <a:lnTo>
                    <a:pt x="2685029" y="2189015"/>
                  </a:lnTo>
                  <a:close/>
                  <a:moveTo>
                    <a:pt x="2774603" y="2169955"/>
                  </a:moveTo>
                  <a:lnTo>
                    <a:pt x="2769277" y="2183420"/>
                  </a:lnTo>
                  <a:lnTo>
                    <a:pt x="2771074" y="2191627"/>
                  </a:lnTo>
                  <a:lnTo>
                    <a:pt x="2792914" y="2218843"/>
                  </a:lnTo>
                  <a:lnTo>
                    <a:pt x="2793269" y="2218890"/>
                  </a:lnTo>
                  <a:lnTo>
                    <a:pt x="2792915" y="2218843"/>
                  </a:lnTo>
                  <a:lnTo>
                    <a:pt x="2771075" y="2191627"/>
                  </a:lnTo>
                  <a:lnTo>
                    <a:pt x="2769279" y="2183420"/>
                  </a:lnTo>
                  <a:close/>
                  <a:moveTo>
                    <a:pt x="2876971" y="2166083"/>
                  </a:moveTo>
                  <a:lnTo>
                    <a:pt x="2876970" y="2166084"/>
                  </a:lnTo>
                  <a:lnTo>
                    <a:pt x="2890167" y="2168475"/>
                  </a:lnTo>
                  <a:lnTo>
                    <a:pt x="2908073" y="2179839"/>
                  </a:lnTo>
                  <a:lnTo>
                    <a:pt x="2946496" y="2187584"/>
                  </a:lnTo>
                  <a:lnTo>
                    <a:pt x="2976433" y="2200915"/>
                  </a:lnTo>
                  <a:lnTo>
                    <a:pt x="3014237" y="2229565"/>
                  </a:lnTo>
                  <a:lnTo>
                    <a:pt x="3029921" y="2237357"/>
                  </a:lnTo>
                  <a:lnTo>
                    <a:pt x="3029922" y="2237357"/>
                  </a:lnTo>
                  <a:lnTo>
                    <a:pt x="3014238" y="2229563"/>
                  </a:lnTo>
                  <a:lnTo>
                    <a:pt x="2976434" y="2200912"/>
                  </a:lnTo>
                  <a:lnTo>
                    <a:pt x="2946497" y="2187583"/>
                  </a:lnTo>
                  <a:lnTo>
                    <a:pt x="2908074" y="2179839"/>
                  </a:lnTo>
                  <a:lnTo>
                    <a:pt x="2890168" y="2168475"/>
                  </a:lnTo>
                  <a:close/>
                  <a:moveTo>
                    <a:pt x="2051883" y="2164859"/>
                  </a:moveTo>
                  <a:lnTo>
                    <a:pt x="2055635" y="2168851"/>
                  </a:lnTo>
                  <a:lnTo>
                    <a:pt x="2055635" y="2168851"/>
                  </a:lnTo>
                  <a:close/>
                  <a:moveTo>
                    <a:pt x="2069635" y="2162228"/>
                  </a:moveTo>
                  <a:lnTo>
                    <a:pt x="2061863" y="2164263"/>
                  </a:lnTo>
                  <a:lnTo>
                    <a:pt x="2058936" y="2166420"/>
                  </a:lnTo>
                  <a:lnTo>
                    <a:pt x="2061863" y="2164263"/>
                  </a:lnTo>
                  <a:close/>
                  <a:moveTo>
                    <a:pt x="2132123" y="2161178"/>
                  </a:moveTo>
                  <a:lnTo>
                    <a:pt x="2128633" y="2162405"/>
                  </a:lnTo>
                  <a:lnTo>
                    <a:pt x="2128632" y="2162405"/>
                  </a:lnTo>
                  <a:close/>
                  <a:moveTo>
                    <a:pt x="2075679" y="2160644"/>
                  </a:moveTo>
                  <a:lnTo>
                    <a:pt x="2075679" y="2160644"/>
                  </a:lnTo>
                  <a:lnTo>
                    <a:pt x="2085653" y="2162664"/>
                  </a:lnTo>
                  <a:close/>
                  <a:moveTo>
                    <a:pt x="1688211" y="2155486"/>
                  </a:moveTo>
                  <a:lnTo>
                    <a:pt x="1683099" y="2158399"/>
                  </a:lnTo>
                  <a:lnTo>
                    <a:pt x="1683099" y="2158400"/>
                  </a:lnTo>
                  <a:close/>
                  <a:moveTo>
                    <a:pt x="2230511" y="2153859"/>
                  </a:moveTo>
                  <a:lnTo>
                    <a:pt x="2237770" y="2159516"/>
                  </a:lnTo>
                  <a:lnTo>
                    <a:pt x="2236173" y="2171464"/>
                  </a:lnTo>
                  <a:lnTo>
                    <a:pt x="2237771" y="2159516"/>
                  </a:lnTo>
                  <a:lnTo>
                    <a:pt x="2230511" y="2153859"/>
                  </a:lnTo>
                  <a:close/>
                  <a:moveTo>
                    <a:pt x="1695263" y="2151468"/>
                  </a:moveTo>
                  <a:lnTo>
                    <a:pt x="1695262" y="2151468"/>
                  </a:lnTo>
                  <a:lnTo>
                    <a:pt x="1707281" y="2164749"/>
                  </a:lnTo>
                  <a:lnTo>
                    <a:pt x="1707282" y="2164748"/>
                  </a:lnTo>
                  <a:close/>
                  <a:moveTo>
                    <a:pt x="2211593" y="2149651"/>
                  </a:moveTo>
                  <a:lnTo>
                    <a:pt x="2218686" y="2150338"/>
                  </a:lnTo>
                  <a:lnTo>
                    <a:pt x="2228907" y="2153382"/>
                  </a:lnTo>
                  <a:lnTo>
                    <a:pt x="2218687" y="2150338"/>
                  </a:lnTo>
                  <a:close/>
                  <a:moveTo>
                    <a:pt x="1663601" y="2145761"/>
                  </a:moveTo>
                  <a:lnTo>
                    <a:pt x="1652336" y="2148372"/>
                  </a:lnTo>
                  <a:lnTo>
                    <a:pt x="1663601" y="2145761"/>
                  </a:lnTo>
                  <a:close/>
                  <a:moveTo>
                    <a:pt x="1622802" y="2143520"/>
                  </a:moveTo>
                  <a:lnTo>
                    <a:pt x="1628493" y="2146612"/>
                  </a:lnTo>
                  <a:lnTo>
                    <a:pt x="1628493" y="2146612"/>
                  </a:lnTo>
                  <a:close/>
                  <a:moveTo>
                    <a:pt x="2749382" y="2143090"/>
                  </a:moveTo>
                  <a:lnTo>
                    <a:pt x="2731203" y="2154790"/>
                  </a:lnTo>
                  <a:lnTo>
                    <a:pt x="2749381" y="2143092"/>
                  </a:lnTo>
                  <a:lnTo>
                    <a:pt x="2760852" y="2147036"/>
                  </a:lnTo>
                  <a:lnTo>
                    <a:pt x="2766935" y="2153326"/>
                  </a:lnTo>
                  <a:lnTo>
                    <a:pt x="2775226" y="2168379"/>
                  </a:lnTo>
                  <a:lnTo>
                    <a:pt x="2775227" y="2168378"/>
                  </a:lnTo>
                  <a:lnTo>
                    <a:pt x="2766936" y="2153324"/>
                  </a:lnTo>
                  <a:lnTo>
                    <a:pt x="2760854" y="2147036"/>
                  </a:lnTo>
                  <a:close/>
                  <a:moveTo>
                    <a:pt x="2166084" y="2142666"/>
                  </a:moveTo>
                  <a:lnTo>
                    <a:pt x="2160012" y="2144616"/>
                  </a:lnTo>
                  <a:lnTo>
                    <a:pt x="2166085" y="2142666"/>
                  </a:lnTo>
                  <a:close/>
                  <a:moveTo>
                    <a:pt x="1640998" y="2142448"/>
                  </a:moveTo>
                  <a:lnTo>
                    <a:pt x="1640998" y="2142448"/>
                  </a:lnTo>
                  <a:lnTo>
                    <a:pt x="1642382" y="2143171"/>
                  </a:lnTo>
                  <a:close/>
                  <a:moveTo>
                    <a:pt x="3424105" y="2132795"/>
                  </a:moveTo>
                  <a:lnTo>
                    <a:pt x="3399435" y="2136426"/>
                  </a:lnTo>
                  <a:lnTo>
                    <a:pt x="3397850" y="2137928"/>
                  </a:lnTo>
                  <a:lnTo>
                    <a:pt x="3399435" y="2136426"/>
                  </a:lnTo>
                  <a:lnTo>
                    <a:pt x="3424102" y="2132797"/>
                  </a:lnTo>
                  <a:lnTo>
                    <a:pt x="3429773" y="2138879"/>
                  </a:lnTo>
                  <a:lnTo>
                    <a:pt x="3448505" y="2148214"/>
                  </a:lnTo>
                  <a:lnTo>
                    <a:pt x="3461080" y="2162503"/>
                  </a:lnTo>
                  <a:lnTo>
                    <a:pt x="3482167" y="2170297"/>
                  </a:lnTo>
                  <a:lnTo>
                    <a:pt x="3482921" y="2185228"/>
                  </a:lnTo>
                  <a:lnTo>
                    <a:pt x="3482170" y="2170295"/>
                  </a:lnTo>
                  <a:lnTo>
                    <a:pt x="3461083" y="2162501"/>
                  </a:lnTo>
                  <a:lnTo>
                    <a:pt x="3448505" y="2148214"/>
                  </a:lnTo>
                  <a:lnTo>
                    <a:pt x="3429773" y="2138877"/>
                  </a:lnTo>
                  <a:close/>
                  <a:moveTo>
                    <a:pt x="1763226" y="2127886"/>
                  </a:moveTo>
                  <a:lnTo>
                    <a:pt x="1756981" y="2131193"/>
                  </a:lnTo>
                  <a:lnTo>
                    <a:pt x="1731063" y="2156639"/>
                  </a:lnTo>
                  <a:lnTo>
                    <a:pt x="1731064" y="2156639"/>
                  </a:lnTo>
                  <a:lnTo>
                    <a:pt x="1756982" y="2131193"/>
                  </a:lnTo>
                  <a:close/>
                  <a:moveTo>
                    <a:pt x="1994744" y="2124604"/>
                  </a:moveTo>
                  <a:lnTo>
                    <a:pt x="1995154" y="2124844"/>
                  </a:lnTo>
                  <a:lnTo>
                    <a:pt x="1997579" y="2129104"/>
                  </a:lnTo>
                  <a:lnTo>
                    <a:pt x="1995154" y="2124844"/>
                  </a:lnTo>
                  <a:lnTo>
                    <a:pt x="1995154" y="2124844"/>
                  </a:lnTo>
                  <a:lnTo>
                    <a:pt x="1995154" y="2124844"/>
                  </a:lnTo>
                  <a:close/>
                  <a:moveTo>
                    <a:pt x="1893385" y="2116708"/>
                  </a:moveTo>
                  <a:lnTo>
                    <a:pt x="1870745" y="2126604"/>
                  </a:lnTo>
                  <a:lnTo>
                    <a:pt x="1870745" y="2126605"/>
                  </a:lnTo>
                  <a:close/>
                  <a:moveTo>
                    <a:pt x="3360649" y="2109317"/>
                  </a:moveTo>
                  <a:lnTo>
                    <a:pt x="3360648" y="2109319"/>
                  </a:lnTo>
                  <a:lnTo>
                    <a:pt x="3365565" y="2128790"/>
                  </a:lnTo>
                  <a:lnTo>
                    <a:pt x="3379380" y="2151990"/>
                  </a:lnTo>
                  <a:lnTo>
                    <a:pt x="3383383" y="2150964"/>
                  </a:lnTo>
                  <a:lnTo>
                    <a:pt x="3379380" y="2151988"/>
                  </a:lnTo>
                  <a:lnTo>
                    <a:pt x="3365566" y="2128788"/>
                  </a:lnTo>
                  <a:close/>
                  <a:moveTo>
                    <a:pt x="1796035" y="2105481"/>
                  </a:moveTo>
                  <a:lnTo>
                    <a:pt x="1777024" y="2113215"/>
                  </a:lnTo>
                  <a:lnTo>
                    <a:pt x="1773278" y="2120005"/>
                  </a:lnTo>
                  <a:lnTo>
                    <a:pt x="1777025" y="2113214"/>
                  </a:lnTo>
                  <a:lnTo>
                    <a:pt x="1796036" y="2105482"/>
                  </a:lnTo>
                  <a:close/>
                  <a:moveTo>
                    <a:pt x="1817472" y="2099951"/>
                  </a:moveTo>
                  <a:lnTo>
                    <a:pt x="1815666" y="2105434"/>
                  </a:lnTo>
                  <a:lnTo>
                    <a:pt x="1812542" y="2107309"/>
                  </a:lnTo>
                  <a:lnTo>
                    <a:pt x="1815666" y="2105433"/>
                  </a:lnTo>
                  <a:close/>
                  <a:moveTo>
                    <a:pt x="3365278" y="2087807"/>
                  </a:moveTo>
                  <a:lnTo>
                    <a:pt x="3362590" y="2095988"/>
                  </a:lnTo>
                  <a:lnTo>
                    <a:pt x="3361424" y="2103997"/>
                  </a:lnTo>
                  <a:lnTo>
                    <a:pt x="3362591" y="2095987"/>
                  </a:lnTo>
                  <a:close/>
                  <a:moveTo>
                    <a:pt x="1842371" y="2075853"/>
                  </a:moveTo>
                  <a:lnTo>
                    <a:pt x="1834603" y="2088036"/>
                  </a:lnTo>
                  <a:lnTo>
                    <a:pt x="1826682" y="2091204"/>
                  </a:lnTo>
                  <a:lnTo>
                    <a:pt x="1834605" y="2088036"/>
                  </a:lnTo>
                  <a:close/>
                  <a:moveTo>
                    <a:pt x="1863212" y="2072442"/>
                  </a:moveTo>
                  <a:lnTo>
                    <a:pt x="1865148" y="2074548"/>
                  </a:lnTo>
                  <a:lnTo>
                    <a:pt x="1867224" y="2090598"/>
                  </a:lnTo>
                  <a:lnTo>
                    <a:pt x="1865148" y="2098172"/>
                  </a:lnTo>
                  <a:lnTo>
                    <a:pt x="1866685" y="2105981"/>
                  </a:lnTo>
                  <a:lnTo>
                    <a:pt x="1865148" y="2098173"/>
                  </a:lnTo>
                  <a:lnTo>
                    <a:pt x="1867224" y="2090598"/>
                  </a:lnTo>
                  <a:lnTo>
                    <a:pt x="1865148" y="2074549"/>
                  </a:lnTo>
                  <a:close/>
                  <a:moveTo>
                    <a:pt x="1976483" y="2064153"/>
                  </a:moveTo>
                  <a:lnTo>
                    <a:pt x="1966480" y="2069425"/>
                  </a:lnTo>
                  <a:lnTo>
                    <a:pt x="1966480" y="2069425"/>
                  </a:lnTo>
                  <a:close/>
                  <a:moveTo>
                    <a:pt x="1853676" y="2062068"/>
                  </a:moveTo>
                  <a:lnTo>
                    <a:pt x="1849075" y="2067000"/>
                  </a:lnTo>
                  <a:lnTo>
                    <a:pt x="1853676" y="2062069"/>
                  </a:lnTo>
                  <a:close/>
                  <a:moveTo>
                    <a:pt x="1992326" y="2060357"/>
                  </a:moveTo>
                  <a:lnTo>
                    <a:pt x="1992326" y="2060358"/>
                  </a:lnTo>
                  <a:lnTo>
                    <a:pt x="1997788" y="2069742"/>
                  </a:lnTo>
                  <a:lnTo>
                    <a:pt x="1996817" y="2075933"/>
                  </a:lnTo>
                  <a:lnTo>
                    <a:pt x="1988575" y="2088653"/>
                  </a:lnTo>
                  <a:lnTo>
                    <a:pt x="1996818" y="2075933"/>
                  </a:lnTo>
                  <a:lnTo>
                    <a:pt x="1997789" y="2069742"/>
                  </a:lnTo>
                  <a:close/>
                  <a:moveTo>
                    <a:pt x="3389782" y="2039797"/>
                  </a:moveTo>
                  <a:lnTo>
                    <a:pt x="3384914" y="2049214"/>
                  </a:lnTo>
                  <a:lnTo>
                    <a:pt x="3378347" y="2055502"/>
                  </a:lnTo>
                  <a:lnTo>
                    <a:pt x="3376248" y="2059933"/>
                  </a:lnTo>
                  <a:lnTo>
                    <a:pt x="3378348" y="2055501"/>
                  </a:lnTo>
                  <a:lnTo>
                    <a:pt x="3384917" y="2049212"/>
                  </a:lnTo>
                  <a:close/>
                  <a:moveTo>
                    <a:pt x="3158476" y="2007261"/>
                  </a:moveTo>
                  <a:lnTo>
                    <a:pt x="3165195" y="2023509"/>
                  </a:lnTo>
                  <a:lnTo>
                    <a:pt x="3165196" y="2023502"/>
                  </a:lnTo>
                  <a:close/>
                  <a:moveTo>
                    <a:pt x="3164121" y="1932883"/>
                  </a:moveTo>
                  <a:lnTo>
                    <a:pt x="3162490" y="1935049"/>
                  </a:lnTo>
                  <a:lnTo>
                    <a:pt x="3135642" y="1942657"/>
                  </a:lnTo>
                  <a:lnTo>
                    <a:pt x="3162489" y="1935051"/>
                  </a:lnTo>
                  <a:close/>
                  <a:moveTo>
                    <a:pt x="3286425" y="1886051"/>
                  </a:moveTo>
                  <a:lnTo>
                    <a:pt x="3281756" y="1887218"/>
                  </a:lnTo>
                  <a:lnTo>
                    <a:pt x="3286425" y="1886054"/>
                  </a:lnTo>
                  <a:lnTo>
                    <a:pt x="3305290" y="1890047"/>
                  </a:lnTo>
                  <a:lnTo>
                    <a:pt x="3316277" y="1896287"/>
                  </a:lnTo>
                  <a:lnTo>
                    <a:pt x="3332107" y="1909775"/>
                  </a:lnTo>
                  <a:lnTo>
                    <a:pt x="3343167" y="1913562"/>
                  </a:lnTo>
                  <a:lnTo>
                    <a:pt x="3358025" y="1911899"/>
                  </a:lnTo>
                  <a:lnTo>
                    <a:pt x="3366330" y="1921234"/>
                  </a:lnTo>
                  <a:lnTo>
                    <a:pt x="3373723" y="1924488"/>
                  </a:lnTo>
                  <a:lnTo>
                    <a:pt x="3383678" y="1938716"/>
                  </a:lnTo>
                  <a:lnTo>
                    <a:pt x="3384503" y="1947627"/>
                  </a:lnTo>
                  <a:lnTo>
                    <a:pt x="3376065" y="1983670"/>
                  </a:lnTo>
                  <a:lnTo>
                    <a:pt x="3377242" y="1997693"/>
                  </a:lnTo>
                  <a:lnTo>
                    <a:pt x="3389954" y="2026391"/>
                  </a:lnTo>
                  <a:lnTo>
                    <a:pt x="3391617" y="2036247"/>
                  </a:lnTo>
                  <a:lnTo>
                    <a:pt x="3391618" y="2036246"/>
                  </a:lnTo>
                  <a:lnTo>
                    <a:pt x="3389954" y="2026389"/>
                  </a:lnTo>
                  <a:lnTo>
                    <a:pt x="3377245" y="1997691"/>
                  </a:lnTo>
                  <a:lnTo>
                    <a:pt x="3376067" y="1983670"/>
                  </a:lnTo>
                  <a:lnTo>
                    <a:pt x="3384504" y="1947625"/>
                  </a:lnTo>
                  <a:lnTo>
                    <a:pt x="3383678" y="1938716"/>
                  </a:lnTo>
                  <a:lnTo>
                    <a:pt x="3373723" y="1924486"/>
                  </a:lnTo>
                  <a:lnTo>
                    <a:pt x="3366330" y="1921234"/>
                  </a:lnTo>
                  <a:lnTo>
                    <a:pt x="3358027" y="1911897"/>
                  </a:lnTo>
                  <a:lnTo>
                    <a:pt x="3343167" y="1913560"/>
                  </a:lnTo>
                  <a:lnTo>
                    <a:pt x="3332107" y="1909773"/>
                  </a:lnTo>
                  <a:lnTo>
                    <a:pt x="3316278" y="1896285"/>
                  </a:lnTo>
                  <a:lnTo>
                    <a:pt x="3305290" y="1890045"/>
                  </a:lnTo>
                  <a:close/>
                  <a:moveTo>
                    <a:pt x="5129702" y="1883648"/>
                  </a:moveTo>
                  <a:lnTo>
                    <a:pt x="5129247" y="1883807"/>
                  </a:lnTo>
                  <a:lnTo>
                    <a:pt x="5129249" y="1883807"/>
                  </a:lnTo>
                  <a:close/>
                  <a:moveTo>
                    <a:pt x="3170228" y="1865840"/>
                  </a:moveTo>
                  <a:lnTo>
                    <a:pt x="3160207" y="1876292"/>
                  </a:lnTo>
                  <a:lnTo>
                    <a:pt x="3157830" y="1881327"/>
                  </a:lnTo>
                  <a:lnTo>
                    <a:pt x="3160206" y="1876294"/>
                  </a:lnTo>
                  <a:close/>
                  <a:moveTo>
                    <a:pt x="5162579" y="1862655"/>
                  </a:moveTo>
                  <a:lnTo>
                    <a:pt x="5155931" y="1871498"/>
                  </a:lnTo>
                  <a:lnTo>
                    <a:pt x="5155824" y="1871571"/>
                  </a:lnTo>
                  <a:lnTo>
                    <a:pt x="5155932" y="1871497"/>
                  </a:lnTo>
                  <a:close/>
                  <a:moveTo>
                    <a:pt x="3225119" y="1852096"/>
                  </a:moveTo>
                  <a:lnTo>
                    <a:pt x="3204384" y="1860510"/>
                  </a:lnTo>
                  <a:lnTo>
                    <a:pt x="3184330" y="1858325"/>
                  </a:lnTo>
                  <a:lnTo>
                    <a:pt x="3174102" y="1862419"/>
                  </a:lnTo>
                  <a:lnTo>
                    <a:pt x="3184329" y="1858327"/>
                  </a:lnTo>
                  <a:lnTo>
                    <a:pt x="3204384" y="1860512"/>
                  </a:lnTo>
                  <a:lnTo>
                    <a:pt x="3225117" y="1852098"/>
                  </a:lnTo>
                  <a:lnTo>
                    <a:pt x="3235278" y="1853639"/>
                  </a:lnTo>
                  <a:lnTo>
                    <a:pt x="3240524" y="1859285"/>
                  </a:lnTo>
                  <a:lnTo>
                    <a:pt x="3245501" y="1872505"/>
                  </a:lnTo>
                  <a:lnTo>
                    <a:pt x="3251098" y="1896664"/>
                  </a:lnTo>
                  <a:lnTo>
                    <a:pt x="3258637" y="1909240"/>
                  </a:lnTo>
                  <a:lnTo>
                    <a:pt x="3262642" y="1909351"/>
                  </a:lnTo>
                  <a:lnTo>
                    <a:pt x="3262643" y="1909349"/>
                  </a:lnTo>
                  <a:lnTo>
                    <a:pt x="3258637" y="1909240"/>
                  </a:lnTo>
                  <a:lnTo>
                    <a:pt x="3251099" y="1896662"/>
                  </a:lnTo>
                  <a:lnTo>
                    <a:pt x="3245501" y="1872505"/>
                  </a:lnTo>
                  <a:lnTo>
                    <a:pt x="3240525" y="1859283"/>
                  </a:lnTo>
                  <a:lnTo>
                    <a:pt x="3235281" y="1853639"/>
                  </a:lnTo>
                  <a:close/>
                  <a:moveTo>
                    <a:pt x="3176038" y="1847933"/>
                  </a:moveTo>
                  <a:lnTo>
                    <a:pt x="3176038" y="1847934"/>
                  </a:lnTo>
                  <a:lnTo>
                    <a:pt x="3181470" y="1854741"/>
                  </a:lnTo>
                  <a:close/>
                  <a:moveTo>
                    <a:pt x="4080293" y="1845181"/>
                  </a:moveTo>
                  <a:lnTo>
                    <a:pt x="4088738" y="1857803"/>
                  </a:lnTo>
                  <a:lnTo>
                    <a:pt x="4100914" y="1866058"/>
                  </a:lnTo>
                  <a:lnTo>
                    <a:pt x="4104142" y="1867142"/>
                  </a:lnTo>
                  <a:lnTo>
                    <a:pt x="4100915" y="1866058"/>
                  </a:lnTo>
                  <a:lnTo>
                    <a:pt x="4088739" y="1857803"/>
                  </a:lnTo>
                  <a:close/>
                  <a:moveTo>
                    <a:pt x="3941240" y="1823521"/>
                  </a:moveTo>
                  <a:lnTo>
                    <a:pt x="3944214" y="1839350"/>
                  </a:lnTo>
                  <a:lnTo>
                    <a:pt x="4045266" y="1867551"/>
                  </a:lnTo>
                  <a:lnTo>
                    <a:pt x="4045266" y="1867551"/>
                  </a:lnTo>
                  <a:lnTo>
                    <a:pt x="3944215" y="1839350"/>
                  </a:lnTo>
                  <a:close/>
                  <a:moveTo>
                    <a:pt x="5185261" y="1820716"/>
                  </a:moveTo>
                  <a:lnTo>
                    <a:pt x="5175135" y="1836001"/>
                  </a:lnTo>
                  <a:lnTo>
                    <a:pt x="5172442" y="1849535"/>
                  </a:lnTo>
                  <a:lnTo>
                    <a:pt x="5172442" y="1849534"/>
                  </a:lnTo>
                  <a:lnTo>
                    <a:pt x="5175138" y="1835999"/>
                  </a:lnTo>
                  <a:close/>
                  <a:moveTo>
                    <a:pt x="5285753" y="1815220"/>
                  </a:moveTo>
                  <a:lnTo>
                    <a:pt x="5283521" y="1816492"/>
                  </a:lnTo>
                  <a:lnTo>
                    <a:pt x="5277434" y="1821079"/>
                  </a:lnTo>
                  <a:lnTo>
                    <a:pt x="5283521" y="1816492"/>
                  </a:lnTo>
                  <a:close/>
                  <a:moveTo>
                    <a:pt x="3903286" y="1808448"/>
                  </a:moveTo>
                  <a:lnTo>
                    <a:pt x="3903994" y="1809073"/>
                  </a:lnTo>
                  <a:lnTo>
                    <a:pt x="3905637" y="1810046"/>
                  </a:lnTo>
                  <a:lnTo>
                    <a:pt x="3903994" y="1809073"/>
                  </a:lnTo>
                  <a:close/>
                  <a:moveTo>
                    <a:pt x="3853788" y="1741377"/>
                  </a:moveTo>
                  <a:lnTo>
                    <a:pt x="3859416" y="1744695"/>
                  </a:lnTo>
                  <a:lnTo>
                    <a:pt x="3862244" y="1748265"/>
                  </a:lnTo>
                  <a:lnTo>
                    <a:pt x="3863167" y="1752145"/>
                  </a:lnTo>
                  <a:lnTo>
                    <a:pt x="3862244" y="1748265"/>
                  </a:lnTo>
                  <a:lnTo>
                    <a:pt x="3859417" y="1744695"/>
                  </a:lnTo>
                  <a:close/>
                  <a:moveTo>
                    <a:pt x="3236518" y="1721727"/>
                  </a:moveTo>
                  <a:lnTo>
                    <a:pt x="3244398" y="1730419"/>
                  </a:lnTo>
                  <a:lnTo>
                    <a:pt x="3244398" y="1730418"/>
                  </a:lnTo>
                  <a:close/>
                  <a:moveTo>
                    <a:pt x="3816267" y="1702046"/>
                  </a:moveTo>
                  <a:lnTo>
                    <a:pt x="3823543" y="1717575"/>
                  </a:lnTo>
                  <a:lnTo>
                    <a:pt x="3828680" y="1725132"/>
                  </a:lnTo>
                  <a:lnTo>
                    <a:pt x="3823544" y="1717575"/>
                  </a:lnTo>
                  <a:close/>
                  <a:moveTo>
                    <a:pt x="4833629" y="1689655"/>
                  </a:moveTo>
                  <a:lnTo>
                    <a:pt x="4832793" y="1692262"/>
                  </a:lnTo>
                  <a:lnTo>
                    <a:pt x="4823542" y="1705580"/>
                  </a:lnTo>
                  <a:lnTo>
                    <a:pt x="4823541" y="1705582"/>
                  </a:lnTo>
                  <a:lnTo>
                    <a:pt x="4832792" y="1692265"/>
                  </a:lnTo>
                  <a:close/>
                  <a:moveTo>
                    <a:pt x="3188822" y="1674959"/>
                  </a:moveTo>
                  <a:lnTo>
                    <a:pt x="3191589" y="1691790"/>
                  </a:lnTo>
                  <a:lnTo>
                    <a:pt x="3204725" y="1708427"/>
                  </a:lnTo>
                  <a:lnTo>
                    <a:pt x="3191588" y="1691777"/>
                  </a:lnTo>
                  <a:close/>
                  <a:moveTo>
                    <a:pt x="5424071" y="1666387"/>
                  </a:moveTo>
                  <a:lnTo>
                    <a:pt x="5427622" y="1667657"/>
                  </a:lnTo>
                  <a:lnTo>
                    <a:pt x="5427623" y="1667656"/>
                  </a:lnTo>
                  <a:close/>
                  <a:moveTo>
                    <a:pt x="3696877" y="1666221"/>
                  </a:moveTo>
                  <a:lnTo>
                    <a:pt x="3698162" y="1668178"/>
                  </a:lnTo>
                  <a:lnTo>
                    <a:pt x="3695673" y="1681021"/>
                  </a:lnTo>
                  <a:lnTo>
                    <a:pt x="3696293" y="1704148"/>
                  </a:lnTo>
                  <a:lnTo>
                    <a:pt x="3705142" y="1718752"/>
                  </a:lnTo>
                  <a:lnTo>
                    <a:pt x="3707721" y="1719689"/>
                  </a:lnTo>
                  <a:lnTo>
                    <a:pt x="3705143" y="1718752"/>
                  </a:lnTo>
                  <a:lnTo>
                    <a:pt x="3696293" y="1704148"/>
                  </a:lnTo>
                  <a:lnTo>
                    <a:pt x="3695674" y="1681023"/>
                  </a:lnTo>
                  <a:lnTo>
                    <a:pt x="3698163" y="1668178"/>
                  </a:lnTo>
                  <a:close/>
                  <a:moveTo>
                    <a:pt x="5432674" y="1661793"/>
                  </a:moveTo>
                  <a:lnTo>
                    <a:pt x="5432673" y="1661795"/>
                  </a:lnTo>
                  <a:lnTo>
                    <a:pt x="5435876" y="1665158"/>
                  </a:lnTo>
                  <a:close/>
                  <a:moveTo>
                    <a:pt x="5417400" y="1656304"/>
                  </a:moveTo>
                  <a:lnTo>
                    <a:pt x="5419404" y="1664718"/>
                  </a:lnTo>
                  <a:lnTo>
                    <a:pt x="5419404" y="1664718"/>
                  </a:lnTo>
                  <a:lnTo>
                    <a:pt x="5417401" y="1656306"/>
                  </a:lnTo>
                  <a:close/>
                  <a:moveTo>
                    <a:pt x="3216126" y="1655843"/>
                  </a:moveTo>
                  <a:lnTo>
                    <a:pt x="3219170" y="1656353"/>
                  </a:lnTo>
                  <a:lnTo>
                    <a:pt x="3219170" y="1656353"/>
                  </a:lnTo>
                  <a:close/>
                  <a:moveTo>
                    <a:pt x="3354446" y="1648836"/>
                  </a:moveTo>
                  <a:lnTo>
                    <a:pt x="3354640" y="1648899"/>
                  </a:lnTo>
                  <a:lnTo>
                    <a:pt x="3354640" y="1648899"/>
                  </a:lnTo>
                  <a:close/>
                  <a:moveTo>
                    <a:pt x="5355197" y="1628007"/>
                  </a:moveTo>
                  <a:lnTo>
                    <a:pt x="5355194" y="1628009"/>
                  </a:lnTo>
                  <a:lnTo>
                    <a:pt x="5353812" y="1636431"/>
                  </a:lnTo>
                  <a:lnTo>
                    <a:pt x="5353813" y="1636430"/>
                  </a:lnTo>
                  <a:close/>
                  <a:moveTo>
                    <a:pt x="3299695" y="1627218"/>
                  </a:moveTo>
                  <a:lnTo>
                    <a:pt x="3299695" y="1627218"/>
                  </a:lnTo>
                  <a:lnTo>
                    <a:pt x="3311093" y="1646119"/>
                  </a:lnTo>
                  <a:lnTo>
                    <a:pt x="3311093" y="1646119"/>
                  </a:lnTo>
                  <a:close/>
                  <a:moveTo>
                    <a:pt x="5370396" y="1625992"/>
                  </a:moveTo>
                  <a:lnTo>
                    <a:pt x="5385739" y="1650647"/>
                  </a:lnTo>
                  <a:lnTo>
                    <a:pt x="5385741" y="1650648"/>
                  </a:lnTo>
                  <a:close/>
                  <a:moveTo>
                    <a:pt x="5336805" y="1615552"/>
                  </a:moveTo>
                  <a:lnTo>
                    <a:pt x="5336804" y="1615553"/>
                  </a:lnTo>
                  <a:lnTo>
                    <a:pt x="5340821" y="1625505"/>
                  </a:lnTo>
                  <a:lnTo>
                    <a:pt x="5347862" y="1632803"/>
                  </a:lnTo>
                  <a:lnTo>
                    <a:pt x="5347863" y="1632802"/>
                  </a:lnTo>
                  <a:lnTo>
                    <a:pt x="5340824" y="1625507"/>
                  </a:lnTo>
                  <a:close/>
                  <a:moveTo>
                    <a:pt x="4316909" y="1589767"/>
                  </a:moveTo>
                  <a:lnTo>
                    <a:pt x="4316909" y="1589767"/>
                  </a:lnTo>
                  <a:lnTo>
                    <a:pt x="4317639" y="1597529"/>
                  </a:lnTo>
                  <a:close/>
                  <a:moveTo>
                    <a:pt x="3664364" y="1588856"/>
                  </a:moveTo>
                  <a:lnTo>
                    <a:pt x="3672449" y="1602330"/>
                  </a:lnTo>
                  <a:lnTo>
                    <a:pt x="3678593" y="1628225"/>
                  </a:lnTo>
                  <a:lnTo>
                    <a:pt x="3679285" y="1659387"/>
                  </a:lnTo>
                  <a:lnTo>
                    <a:pt x="3679286" y="1659388"/>
                  </a:lnTo>
                  <a:lnTo>
                    <a:pt x="3678594" y="1628225"/>
                  </a:lnTo>
                  <a:lnTo>
                    <a:pt x="3672451" y="1602332"/>
                  </a:lnTo>
                  <a:lnTo>
                    <a:pt x="3664364" y="1588856"/>
                  </a:lnTo>
                  <a:close/>
                  <a:moveTo>
                    <a:pt x="3418021" y="1580176"/>
                  </a:moveTo>
                  <a:lnTo>
                    <a:pt x="3419416" y="1580669"/>
                  </a:lnTo>
                  <a:lnTo>
                    <a:pt x="3418022" y="1580176"/>
                  </a:lnTo>
                  <a:close/>
                  <a:moveTo>
                    <a:pt x="3628991" y="1575554"/>
                  </a:moveTo>
                  <a:lnTo>
                    <a:pt x="3633603" y="1579107"/>
                  </a:lnTo>
                  <a:lnTo>
                    <a:pt x="3652915" y="1585227"/>
                  </a:lnTo>
                  <a:lnTo>
                    <a:pt x="3633603" y="1579107"/>
                  </a:lnTo>
                  <a:close/>
                  <a:moveTo>
                    <a:pt x="5453686" y="1566058"/>
                  </a:moveTo>
                  <a:lnTo>
                    <a:pt x="5442982" y="1570960"/>
                  </a:lnTo>
                  <a:lnTo>
                    <a:pt x="5442981" y="1570963"/>
                  </a:lnTo>
                  <a:lnTo>
                    <a:pt x="5453688" y="1566058"/>
                  </a:lnTo>
                  <a:close/>
                  <a:moveTo>
                    <a:pt x="5466615" y="1565523"/>
                  </a:moveTo>
                  <a:lnTo>
                    <a:pt x="5455975" y="1565963"/>
                  </a:lnTo>
                  <a:lnTo>
                    <a:pt x="5466616" y="1565524"/>
                  </a:lnTo>
                  <a:close/>
                  <a:moveTo>
                    <a:pt x="4708061" y="1529548"/>
                  </a:moveTo>
                  <a:lnTo>
                    <a:pt x="4705140" y="1535490"/>
                  </a:lnTo>
                  <a:lnTo>
                    <a:pt x="4705142" y="1535488"/>
                  </a:lnTo>
                  <a:close/>
                  <a:moveTo>
                    <a:pt x="4859412" y="1509872"/>
                  </a:moveTo>
                  <a:lnTo>
                    <a:pt x="4855803" y="1518764"/>
                  </a:lnTo>
                  <a:lnTo>
                    <a:pt x="4859414" y="1509876"/>
                  </a:lnTo>
                  <a:close/>
                  <a:moveTo>
                    <a:pt x="4624204" y="1506670"/>
                  </a:moveTo>
                  <a:lnTo>
                    <a:pt x="4617152" y="1538742"/>
                  </a:lnTo>
                  <a:lnTo>
                    <a:pt x="4617152" y="1538742"/>
                  </a:lnTo>
                  <a:lnTo>
                    <a:pt x="4624204" y="1506670"/>
                  </a:lnTo>
                  <a:close/>
                  <a:moveTo>
                    <a:pt x="4809506" y="1489577"/>
                  </a:moveTo>
                  <a:lnTo>
                    <a:pt x="4804343" y="1491568"/>
                  </a:lnTo>
                  <a:lnTo>
                    <a:pt x="4809508" y="1489577"/>
                  </a:lnTo>
                  <a:close/>
                  <a:moveTo>
                    <a:pt x="4448311" y="1481298"/>
                  </a:moveTo>
                  <a:lnTo>
                    <a:pt x="4439241" y="1488193"/>
                  </a:lnTo>
                  <a:lnTo>
                    <a:pt x="4439243" y="1488192"/>
                  </a:lnTo>
                  <a:close/>
                  <a:moveTo>
                    <a:pt x="3598493" y="1471948"/>
                  </a:moveTo>
                  <a:lnTo>
                    <a:pt x="3600569" y="1489102"/>
                  </a:lnTo>
                  <a:lnTo>
                    <a:pt x="3593237" y="1547628"/>
                  </a:lnTo>
                  <a:lnTo>
                    <a:pt x="3593238" y="1547629"/>
                  </a:lnTo>
                  <a:lnTo>
                    <a:pt x="3600570" y="1489102"/>
                  </a:lnTo>
                  <a:lnTo>
                    <a:pt x="3598493" y="1471949"/>
                  </a:lnTo>
                  <a:close/>
                  <a:moveTo>
                    <a:pt x="3591443" y="1453638"/>
                  </a:moveTo>
                  <a:lnTo>
                    <a:pt x="3591853" y="1454273"/>
                  </a:lnTo>
                  <a:lnTo>
                    <a:pt x="3596585" y="1466870"/>
                  </a:lnTo>
                  <a:lnTo>
                    <a:pt x="3591854" y="1454273"/>
                  </a:lnTo>
                  <a:close/>
                  <a:moveTo>
                    <a:pt x="5212395" y="1417052"/>
                  </a:moveTo>
                  <a:lnTo>
                    <a:pt x="5212394" y="1417053"/>
                  </a:lnTo>
                  <a:lnTo>
                    <a:pt x="5211082" y="1428344"/>
                  </a:lnTo>
                  <a:lnTo>
                    <a:pt x="5214191" y="1439901"/>
                  </a:lnTo>
                  <a:lnTo>
                    <a:pt x="5219994" y="1448739"/>
                  </a:lnTo>
                  <a:lnTo>
                    <a:pt x="5202439" y="1457468"/>
                  </a:lnTo>
                  <a:lnTo>
                    <a:pt x="5189449" y="1471950"/>
                  </a:lnTo>
                  <a:lnTo>
                    <a:pt x="5180733" y="1487562"/>
                  </a:lnTo>
                  <a:lnTo>
                    <a:pt x="5174797" y="1508807"/>
                  </a:lnTo>
                  <a:lnTo>
                    <a:pt x="5174724" y="1547898"/>
                  </a:lnTo>
                  <a:lnTo>
                    <a:pt x="5178802" y="1578150"/>
                  </a:lnTo>
                  <a:lnTo>
                    <a:pt x="5191525" y="1610320"/>
                  </a:lnTo>
                  <a:lnTo>
                    <a:pt x="5215442" y="1645539"/>
                  </a:lnTo>
                  <a:lnTo>
                    <a:pt x="5237341" y="1664561"/>
                  </a:lnTo>
                  <a:lnTo>
                    <a:pt x="5277707" y="1706445"/>
                  </a:lnTo>
                  <a:lnTo>
                    <a:pt x="5301828" y="1724181"/>
                  </a:lnTo>
                  <a:lnTo>
                    <a:pt x="5329203" y="1742306"/>
                  </a:lnTo>
                  <a:lnTo>
                    <a:pt x="5341161" y="1764254"/>
                  </a:lnTo>
                  <a:lnTo>
                    <a:pt x="5344415" y="1775872"/>
                  </a:lnTo>
                  <a:lnTo>
                    <a:pt x="5341162" y="1764254"/>
                  </a:lnTo>
                  <a:lnTo>
                    <a:pt x="5329203" y="1742304"/>
                  </a:lnTo>
                  <a:lnTo>
                    <a:pt x="5301828" y="1724179"/>
                  </a:lnTo>
                  <a:lnTo>
                    <a:pt x="5277705" y="1706443"/>
                  </a:lnTo>
                  <a:lnTo>
                    <a:pt x="5237343" y="1664560"/>
                  </a:lnTo>
                  <a:lnTo>
                    <a:pt x="5237342" y="1664561"/>
                  </a:lnTo>
                  <a:lnTo>
                    <a:pt x="5215443" y="1645539"/>
                  </a:lnTo>
                  <a:lnTo>
                    <a:pt x="5191526" y="1610320"/>
                  </a:lnTo>
                  <a:lnTo>
                    <a:pt x="5178805" y="1578150"/>
                  </a:lnTo>
                  <a:lnTo>
                    <a:pt x="5174725" y="1547898"/>
                  </a:lnTo>
                  <a:lnTo>
                    <a:pt x="5174797" y="1508807"/>
                  </a:lnTo>
                  <a:lnTo>
                    <a:pt x="5180734" y="1487561"/>
                  </a:lnTo>
                  <a:lnTo>
                    <a:pt x="5189451" y="1471950"/>
                  </a:lnTo>
                  <a:lnTo>
                    <a:pt x="5202440" y="1457468"/>
                  </a:lnTo>
                  <a:lnTo>
                    <a:pt x="5219995" y="1448739"/>
                  </a:lnTo>
                  <a:lnTo>
                    <a:pt x="5226407" y="1445820"/>
                  </a:lnTo>
                  <a:lnTo>
                    <a:pt x="5219994" y="1448738"/>
                  </a:lnTo>
                  <a:lnTo>
                    <a:pt x="5214192" y="1439900"/>
                  </a:lnTo>
                  <a:lnTo>
                    <a:pt x="5211083" y="1428343"/>
                  </a:lnTo>
                  <a:close/>
                  <a:moveTo>
                    <a:pt x="5217784" y="1380367"/>
                  </a:moveTo>
                  <a:lnTo>
                    <a:pt x="5214954" y="1390163"/>
                  </a:lnTo>
                  <a:lnTo>
                    <a:pt x="5222628" y="1395918"/>
                  </a:lnTo>
                  <a:lnTo>
                    <a:pt x="5224012" y="1405228"/>
                  </a:lnTo>
                  <a:lnTo>
                    <a:pt x="5224013" y="1405228"/>
                  </a:lnTo>
                  <a:lnTo>
                    <a:pt x="5222629" y="1395917"/>
                  </a:lnTo>
                  <a:lnTo>
                    <a:pt x="5214957" y="1390163"/>
                  </a:lnTo>
                  <a:lnTo>
                    <a:pt x="5217784" y="1380367"/>
                  </a:lnTo>
                  <a:close/>
                  <a:moveTo>
                    <a:pt x="4862443" y="1375668"/>
                  </a:moveTo>
                  <a:lnTo>
                    <a:pt x="4851257" y="1381216"/>
                  </a:lnTo>
                  <a:lnTo>
                    <a:pt x="4833289" y="1387032"/>
                  </a:lnTo>
                  <a:lnTo>
                    <a:pt x="4851256" y="1381230"/>
                  </a:lnTo>
                  <a:close/>
                  <a:moveTo>
                    <a:pt x="4864864" y="1365459"/>
                  </a:moveTo>
                  <a:lnTo>
                    <a:pt x="4864712" y="1365537"/>
                  </a:lnTo>
                  <a:lnTo>
                    <a:pt x="4864864" y="1365459"/>
                  </a:lnTo>
                  <a:close/>
                  <a:moveTo>
                    <a:pt x="4857340" y="1350928"/>
                  </a:moveTo>
                  <a:lnTo>
                    <a:pt x="4857339" y="1350929"/>
                  </a:lnTo>
                  <a:lnTo>
                    <a:pt x="4865835" y="1357216"/>
                  </a:lnTo>
                  <a:lnTo>
                    <a:pt x="4865835" y="1357215"/>
                  </a:lnTo>
                  <a:close/>
                  <a:moveTo>
                    <a:pt x="4842541" y="1338849"/>
                  </a:moveTo>
                  <a:lnTo>
                    <a:pt x="4842540" y="1338849"/>
                  </a:lnTo>
                  <a:lnTo>
                    <a:pt x="4852434" y="1358175"/>
                  </a:lnTo>
                  <a:lnTo>
                    <a:pt x="4852434" y="1358175"/>
                  </a:lnTo>
                  <a:close/>
                  <a:moveTo>
                    <a:pt x="4375653" y="1331442"/>
                  </a:moveTo>
                  <a:lnTo>
                    <a:pt x="4365844" y="1333736"/>
                  </a:lnTo>
                  <a:lnTo>
                    <a:pt x="4365843" y="1333737"/>
                  </a:lnTo>
                  <a:lnTo>
                    <a:pt x="4375652" y="1331443"/>
                  </a:lnTo>
                  <a:close/>
                  <a:moveTo>
                    <a:pt x="5487923" y="1304223"/>
                  </a:moveTo>
                  <a:lnTo>
                    <a:pt x="5494125" y="1305477"/>
                  </a:lnTo>
                  <a:lnTo>
                    <a:pt x="5494124" y="1305475"/>
                  </a:lnTo>
                  <a:close/>
                  <a:moveTo>
                    <a:pt x="4902269" y="1302806"/>
                  </a:moveTo>
                  <a:lnTo>
                    <a:pt x="4885594" y="1310481"/>
                  </a:lnTo>
                  <a:lnTo>
                    <a:pt x="4902269" y="1302818"/>
                  </a:lnTo>
                  <a:lnTo>
                    <a:pt x="4905922" y="1305840"/>
                  </a:lnTo>
                  <a:lnTo>
                    <a:pt x="4905922" y="1305840"/>
                  </a:lnTo>
                  <a:close/>
                  <a:moveTo>
                    <a:pt x="4924581" y="1292960"/>
                  </a:moveTo>
                  <a:lnTo>
                    <a:pt x="4919668" y="1296352"/>
                  </a:lnTo>
                  <a:lnTo>
                    <a:pt x="4924581" y="1292960"/>
                  </a:lnTo>
                  <a:lnTo>
                    <a:pt x="4930601" y="1293653"/>
                  </a:lnTo>
                  <a:lnTo>
                    <a:pt x="4930601" y="1293652"/>
                  </a:lnTo>
                  <a:close/>
                  <a:moveTo>
                    <a:pt x="5261331" y="1287532"/>
                  </a:moveTo>
                  <a:lnTo>
                    <a:pt x="5261331" y="1287533"/>
                  </a:lnTo>
                  <a:lnTo>
                    <a:pt x="5275436" y="1298556"/>
                  </a:lnTo>
                  <a:lnTo>
                    <a:pt x="5278678" y="1314410"/>
                  </a:lnTo>
                  <a:lnTo>
                    <a:pt x="5249093" y="1371164"/>
                  </a:lnTo>
                  <a:lnTo>
                    <a:pt x="5249094" y="1371163"/>
                  </a:lnTo>
                  <a:lnTo>
                    <a:pt x="5278679" y="1314410"/>
                  </a:lnTo>
                  <a:lnTo>
                    <a:pt x="5275436" y="1298555"/>
                  </a:lnTo>
                  <a:close/>
                  <a:moveTo>
                    <a:pt x="6706112" y="1279228"/>
                  </a:moveTo>
                  <a:lnTo>
                    <a:pt x="6706110" y="1279228"/>
                  </a:lnTo>
                  <a:lnTo>
                    <a:pt x="6684124" y="1306433"/>
                  </a:lnTo>
                  <a:lnTo>
                    <a:pt x="6674376" y="1312333"/>
                  </a:lnTo>
                  <a:lnTo>
                    <a:pt x="6678176" y="1322022"/>
                  </a:lnTo>
                  <a:lnTo>
                    <a:pt x="6678177" y="1322021"/>
                  </a:lnTo>
                  <a:lnTo>
                    <a:pt x="6678177" y="1322021"/>
                  </a:lnTo>
                  <a:lnTo>
                    <a:pt x="6682514" y="1319624"/>
                  </a:lnTo>
                  <a:lnTo>
                    <a:pt x="6678177" y="1322021"/>
                  </a:lnTo>
                  <a:lnTo>
                    <a:pt x="6674378" y="1312334"/>
                  </a:lnTo>
                  <a:lnTo>
                    <a:pt x="6684126" y="1306435"/>
                  </a:lnTo>
                  <a:close/>
                  <a:moveTo>
                    <a:pt x="6660091" y="1276963"/>
                  </a:moveTo>
                  <a:lnTo>
                    <a:pt x="6662698" y="1282954"/>
                  </a:lnTo>
                  <a:lnTo>
                    <a:pt x="6662699" y="1282954"/>
                  </a:lnTo>
                  <a:close/>
                  <a:moveTo>
                    <a:pt x="5455205" y="1274967"/>
                  </a:moveTo>
                  <a:lnTo>
                    <a:pt x="5455204" y="1274968"/>
                  </a:lnTo>
                  <a:lnTo>
                    <a:pt x="5426797" y="1309626"/>
                  </a:lnTo>
                  <a:lnTo>
                    <a:pt x="5384016" y="1356729"/>
                  </a:lnTo>
                  <a:lnTo>
                    <a:pt x="5344136" y="1390224"/>
                  </a:lnTo>
                  <a:lnTo>
                    <a:pt x="5342521" y="1391173"/>
                  </a:lnTo>
                  <a:lnTo>
                    <a:pt x="5344137" y="1390224"/>
                  </a:lnTo>
                  <a:lnTo>
                    <a:pt x="5384017" y="1356730"/>
                  </a:lnTo>
                  <a:lnTo>
                    <a:pt x="5426798" y="1309627"/>
                  </a:lnTo>
                  <a:lnTo>
                    <a:pt x="5455205" y="1274968"/>
                  </a:lnTo>
                  <a:lnTo>
                    <a:pt x="5462790" y="1279714"/>
                  </a:lnTo>
                  <a:close/>
                  <a:moveTo>
                    <a:pt x="4414014" y="1274228"/>
                  </a:moveTo>
                  <a:lnTo>
                    <a:pt x="4411681" y="1279152"/>
                  </a:lnTo>
                  <a:lnTo>
                    <a:pt x="4414014" y="1274229"/>
                  </a:lnTo>
                  <a:close/>
                  <a:moveTo>
                    <a:pt x="6283471" y="1258844"/>
                  </a:moveTo>
                  <a:lnTo>
                    <a:pt x="6293741" y="1261079"/>
                  </a:lnTo>
                  <a:lnTo>
                    <a:pt x="6293742" y="1261079"/>
                  </a:lnTo>
                  <a:close/>
                  <a:moveTo>
                    <a:pt x="4946701" y="1255338"/>
                  </a:moveTo>
                  <a:lnTo>
                    <a:pt x="4941250" y="1264054"/>
                  </a:lnTo>
                  <a:lnTo>
                    <a:pt x="4941251" y="1264063"/>
                  </a:lnTo>
                  <a:close/>
                  <a:moveTo>
                    <a:pt x="6299279" y="1249534"/>
                  </a:moveTo>
                  <a:lnTo>
                    <a:pt x="6299279" y="1249534"/>
                  </a:lnTo>
                  <a:lnTo>
                    <a:pt x="6299961" y="1249656"/>
                  </a:lnTo>
                  <a:close/>
                  <a:moveTo>
                    <a:pt x="6251079" y="1244748"/>
                  </a:moveTo>
                  <a:lnTo>
                    <a:pt x="6253729" y="1245479"/>
                  </a:lnTo>
                  <a:lnTo>
                    <a:pt x="6253730" y="1245479"/>
                  </a:lnTo>
                  <a:close/>
                  <a:moveTo>
                    <a:pt x="6270458" y="1231859"/>
                  </a:moveTo>
                  <a:lnTo>
                    <a:pt x="6273771" y="1240162"/>
                  </a:lnTo>
                  <a:lnTo>
                    <a:pt x="6270251" y="1255967"/>
                  </a:lnTo>
                  <a:lnTo>
                    <a:pt x="6270254" y="1255968"/>
                  </a:lnTo>
                  <a:lnTo>
                    <a:pt x="6273773" y="1240162"/>
                  </a:lnTo>
                  <a:lnTo>
                    <a:pt x="6270460" y="1231859"/>
                  </a:lnTo>
                  <a:close/>
                  <a:moveTo>
                    <a:pt x="6265543" y="1231324"/>
                  </a:moveTo>
                  <a:lnTo>
                    <a:pt x="6265543" y="1231325"/>
                  </a:lnTo>
                  <a:lnTo>
                    <a:pt x="6266745" y="1231455"/>
                  </a:lnTo>
                  <a:close/>
                  <a:moveTo>
                    <a:pt x="5277233" y="1229091"/>
                  </a:moveTo>
                  <a:lnTo>
                    <a:pt x="5274271" y="1234923"/>
                  </a:lnTo>
                  <a:lnTo>
                    <a:pt x="5271771" y="1239847"/>
                  </a:lnTo>
                  <a:lnTo>
                    <a:pt x="5278957" y="1239375"/>
                  </a:lnTo>
                  <a:lnTo>
                    <a:pt x="5278958" y="1239374"/>
                  </a:lnTo>
                  <a:lnTo>
                    <a:pt x="5271771" y="1239846"/>
                  </a:lnTo>
                  <a:lnTo>
                    <a:pt x="5274271" y="1234923"/>
                  </a:lnTo>
                  <a:lnTo>
                    <a:pt x="5277233" y="1229091"/>
                  </a:lnTo>
                  <a:close/>
                  <a:moveTo>
                    <a:pt x="5844968" y="1225109"/>
                  </a:moveTo>
                  <a:lnTo>
                    <a:pt x="5840769" y="1225628"/>
                  </a:lnTo>
                  <a:lnTo>
                    <a:pt x="5844967" y="1225109"/>
                  </a:lnTo>
                  <a:close/>
                  <a:moveTo>
                    <a:pt x="6246954" y="1222013"/>
                  </a:moveTo>
                  <a:lnTo>
                    <a:pt x="6242949" y="1242504"/>
                  </a:lnTo>
                  <a:lnTo>
                    <a:pt x="6242950" y="1242505"/>
                  </a:lnTo>
                  <a:lnTo>
                    <a:pt x="6246957" y="1222014"/>
                  </a:lnTo>
                  <a:close/>
                  <a:moveTo>
                    <a:pt x="6312197" y="1213131"/>
                  </a:moveTo>
                  <a:lnTo>
                    <a:pt x="6312197" y="1213131"/>
                  </a:lnTo>
                  <a:lnTo>
                    <a:pt x="6316721" y="1213313"/>
                  </a:lnTo>
                  <a:close/>
                  <a:moveTo>
                    <a:pt x="6421877" y="1204144"/>
                  </a:moveTo>
                  <a:lnTo>
                    <a:pt x="6422923" y="1205412"/>
                  </a:lnTo>
                  <a:lnTo>
                    <a:pt x="6422923" y="1205412"/>
                  </a:lnTo>
                  <a:close/>
                  <a:moveTo>
                    <a:pt x="6401494" y="1198646"/>
                  </a:moveTo>
                  <a:lnTo>
                    <a:pt x="6405163" y="1201101"/>
                  </a:lnTo>
                  <a:lnTo>
                    <a:pt x="6408961" y="1214304"/>
                  </a:lnTo>
                  <a:lnTo>
                    <a:pt x="6408964" y="1214305"/>
                  </a:lnTo>
                  <a:lnTo>
                    <a:pt x="6405163" y="1201100"/>
                  </a:lnTo>
                  <a:close/>
                  <a:moveTo>
                    <a:pt x="5317727" y="1196204"/>
                  </a:moveTo>
                  <a:lnTo>
                    <a:pt x="5359274" y="1196953"/>
                  </a:lnTo>
                  <a:lnTo>
                    <a:pt x="5359274" y="1196952"/>
                  </a:lnTo>
                  <a:close/>
                  <a:moveTo>
                    <a:pt x="6358097" y="1192537"/>
                  </a:moveTo>
                  <a:lnTo>
                    <a:pt x="6358097" y="1192538"/>
                  </a:lnTo>
                  <a:lnTo>
                    <a:pt x="6378625" y="1204668"/>
                  </a:lnTo>
                  <a:lnTo>
                    <a:pt x="6380509" y="1205323"/>
                  </a:lnTo>
                  <a:lnTo>
                    <a:pt x="6378626" y="1204668"/>
                  </a:lnTo>
                  <a:close/>
                  <a:moveTo>
                    <a:pt x="6440623" y="1189343"/>
                  </a:moveTo>
                  <a:lnTo>
                    <a:pt x="6457144" y="1249316"/>
                  </a:lnTo>
                  <a:lnTo>
                    <a:pt x="6458941" y="1251186"/>
                  </a:lnTo>
                  <a:lnTo>
                    <a:pt x="6475463" y="1301322"/>
                  </a:lnTo>
                  <a:lnTo>
                    <a:pt x="6482785" y="1301481"/>
                  </a:lnTo>
                  <a:lnTo>
                    <a:pt x="6482786" y="1301481"/>
                  </a:lnTo>
                  <a:lnTo>
                    <a:pt x="6489199" y="1300848"/>
                  </a:lnTo>
                  <a:lnTo>
                    <a:pt x="6482785" y="1301481"/>
                  </a:lnTo>
                  <a:lnTo>
                    <a:pt x="6475466" y="1301322"/>
                  </a:lnTo>
                  <a:lnTo>
                    <a:pt x="6458944" y="1251186"/>
                  </a:lnTo>
                  <a:lnTo>
                    <a:pt x="6457147" y="1249316"/>
                  </a:lnTo>
                  <a:close/>
                  <a:moveTo>
                    <a:pt x="5267412" y="1187215"/>
                  </a:moveTo>
                  <a:lnTo>
                    <a:pt x="5268796" y="1195887"/>
                  </a:lnTo>
                  <a:lnTo>
                    <a:pt x="5275436" y="1202328"/>
                  </a:lnTo>
                  <a:lnTo>
                    <a:pt x="5284966" y="1221067"/>
                  </a:lnTo>
                  <a:lnTo>
                    <a:pt x="5275436" y="1202327"/>
                  </a:lnTo>
                  <a:lnTo>
                    <a:pt x="5268796" y="1195886"/>
                  </a:lnTo>
                  <a:lnTo>
                    <a:pt x="5268797" y="1195886"/>
                  </a:lnTo>
                  <a:lnTo>
                    <a:pt x="5267413" y="1187216"/>
                  </a:lnTo>
                  <a:close/>
                  <a:moveTo>
                    <a:pt x="6198980" y="1183810"/>
                  </a:moveTo>
                  <a:lnTo>
                    <a:pt x="6198980" y="1183811"/>
                  </a:lnTo>
                  <a:lnTo>
                    <a:pt x="6212320" y="1184659"/>
                  </a:lnTo>
                  <a:lnTo>
                    <a:pt x="6207621" y="1217340"/>
                  </a:lnTo>
                  <a:lnTo>
                    <a:pt x="6217650" y="1216053"/>
                  </a:lnTo>
                  <a:lnTo>
                    <a:pt x="6223889" y="1217322"/>
                  </a:lnTo>
                  <a:lnTo>
                    <a:pt x="6217651" y="1216053"/>
                  </a:lnTo>
                  <a:lnTo>
                    <a:pt x="6207623" y="1217339"/>
                  </a:lnTo>
                  <a:lnTo>
                    <a:pt x="6212321" y="1184659"/>
                  </a:lnTo>
                  <a:close/>
                  <a:moveTo>
                    <a:pt x="4421893" y="1168057"/>
                  </a:moveTo>
                  <a:lnTo>
                    <a:pt x="4417193" y="1173774"/>
                  </a:lnTo>
                  <a:lnTo>
                    <a:pt x="4421893" y="1168059"/>
                  </a:lnTo>
                  <a:close/>
                  <a:moveTo>
                    <a:pt x="4426403" y="1152102"/>
                  </a:moveTo>
                  <a:lnTo>
                    <a:pt x="4422452" y="1155821"/>
                  </a:lnTo>
                  <a:lnTo>
                    <a:pt x="4422452" y="1155823"/>
                  </a:lnTo>
                  <a:close/>
                  <a:moveTo>
                    <a:pt x="4337031" y="1147132"/>
                  </a:moveTo>
                  <a:lnTo>
                    <a:pt x="4315452" y="1155341"/>
                  </a:lnTo>
                  <a:lnTo>
                    <a:pt x="4315452" y="1155341"/>
                  </a:lnTo>
                  <a:close/>
                  <a:moveTo>
                    <a:pt x="4386991" y="1134698"/>
                  </a:moveTo>
                  <a:lnTo>
                    <a:pt x="4367010" y="1148638"/>
                  </a:lnTo>
                  <a:lnTo>
                    <a:pt x="4367010" y="1148638"/>
                  </a:lnTo>
                  <a:close/>
                  <a:moveTo>
                    <a:pt x="5361731" y="1132296"/>
                  </a:moveTo>
                  <a:lnTo>
                    <a:pt x="5361970" y="1132836"/>
                  </a:lnTo>
                  <a:lnTo>
                    <a:pt x="5361970" y="1132835"/>
                  </a:lnTo>
                  <a:close/>
                  <a:moveTo>
                    <a:pt x="5597902" y="1093879"/>
                  </a:moveTo>
                  <a:lnTo>
                    <a:pt x="5596900" y="1094902"/>
                  </a:lnTo>
                  <a:lnTo>
                    <a:pt x="5583271" y="1103496"/>
                  </a:lnTo>
                  <a:lnTo>
                    <a:pt x="5596900" y="1094902"/>
                  </a:lnTo>
                  <a:close/>
                  <a:moveTo>
                    <a:pt x="5602126" y="1091546"/>
                  </a:moveTo>
                  <a:lnTo>
                    <a:pt x="5599244" y="1092510"/>
                  </a:lnTo>
                  <a:lnTo>
                    <a:pt x="5599244" y="1092510"/>
                  </a:lnTo>
                  <a:close/>
                  <a:moveTo>
                    <a:pt x="5697260" y="1087401"/>
                  </a:moveTo>
                  <a:lnTo>
                    <a:pt x="5716745" y="1109426"/>
                  </a:lnTo>
                  <a:lnTo>
                    <a:pt x="5736314" y="1134272"/>
                  </a:lnTo>
                  <a:lnTo>
                    <a:pt x="5744460" y="1148742"/>
                  </a:lnTo>
                  <a:lnTo>
                    <a:pt x="5754973" y="1160291"/>
                  </a:lnTo>
                  <a:lnTo>
                    <a:pt x="5789598" y="1205041"/>
                  </a:lnTo>
                  <a:lnTo>
                    <a:pt x="5803558" y="1217072"/>
                  </a:lnTo>
                  <a:lnTo>
                    <a:pt x="5832110" y="1226699"/>
                  </a:lnTo>
                  <a:lnTo>
                    <a:pt x="5832112" y="1226699"/>
                  </a:lnTo>
                  <a:lnTo>
                    <a:pt x="5803560" y="1217072"/>
                  </a:lnTo>
                  <a:lnTo>
                    <a:pt x="5789598" y="1205041"/>
                  </a:lnTo>
                  <a:lnTo>
                    <a:pt x="5754976" y="1160293"/>
                  </a:lnTo>
                  <a:lnTo>
                    <a:pt x="5744463" y="1148742"/>
                  </a:lnTo>
                  <a:lnTo>
                    <a:pt x="5736317" y="1134274"/>
                  </a:lnTo>
                  <a:lnTo>
                    <a:pt x="5716748" y="1109426"/>
                  </a:lnTo>
                  <a:lnTo>
                    <a:pt x="5697263" y="1087402"/>
                  </a:lnTo>
                  <a:close/>
                  <a:moveTo>
                    <a:pt x="5652718" y="1078115"/>
                  </a:moveTo>
                  <a:lnTo>
                    <a:pt x="5650257" y="1078890"/>
                  </a:lnTo>
                  <a:lnTo>
                    <a:pt x="5643774" y="1080222"/>
                  </a:lnTo>
                  <a:lnTo>
                    <a:pt x="5650255" y="1078891"/>
                  </a:lnTo>
                  <a:close/>
                  <a:moveTo>
                    <a:pt x="4337776" y="1073890"/>
                  </a:moveTo>
                  <a:lnTo>
                    <a:pt x="4319385" y="1086285"/>
                  </a:lnTo>
                  <a:lnTo>
                    <a:pt x="4337776" y="1073891"/>
                  </a:lnTo>
                  <a:close/>
                  <a:moveTo>
                    <a:pt x="6090086" y="1046786"/>
                  </a:moveTo>
                  <a:lnTo>
                    <a:pt x="6104713" y="1119696"/>
                  </a:lnTo>
                  <a:lnTo>
                    <a:pt x="6140440" y="1123631"/>
                  </a:lnTo>
                  <a:lnTo>
                    <a:pt x="6144591" y="1139007"/>
                  </a:lnTo>
                  <a:lnTo>
                    <a:pt x="6148732" y="1170453"/>
                  </a:lnTo>
                  <a:lnTo>
                    <a:pt x="6149011" y="1199558"/>
                  </a:lnTo>
                  <a:lnTo>
                    <a:pt x="6167051" y="1205199"/>
                  </a:lnTo>
                  <a:lnTo>
                    <a:pt x="6175900" y="1205626"/>
                  </a:lnTo>
                  <a:lnTo>
                    <a:pt x="6175901" y="1205625"/>
                  </a:lnTo>
                  <a:lnTo>
                    <a:pt x="6167051" y="1205199"/>
                  </a:lnTo>
                  <a:lnTo>
                    <a:pt x="6149012" y="1199558"/>
                  </a:lnTo>
                  <a:lnTo>
                    <a:pt x="6148733" y="1170454"/>
                  </a:lnTo>
                  <a:lnTo>
                    <a:pt x="6144594" y="1139007"/>
                  </a:lnTo>
                  <a:lnTo>
                    <a:pt x="6140441" y="1123631"/>
                  </a:lnTo>
                  <a:lnTo>
                    <a:pt x="6104714" y="1119696"/>
                  </a:lnTo>
                  <a:close/>
                  <a:moveTo>
                    <a:pt x="6085982" y="1042450"/>
                  </a:moveTo>
                  <a:lnTo>
                    <a:pt x="6085981" y="1042451"/>
                  </a:lnTo>
                  <a:lnTo>
                    <a:pt x="6087203" y="1043252"/>
                  </a:lnTo>
                  <a:close/>
                  <a:moveTo>
                    <a:pt x="5360628" y="1038704"/>
                  </a:moveTo>
                  <a:lnTo>
                    <a:pt x="5354711" y="1044365"/>
                  </a:lnTo>
                  <a:lnTo>
                    <a:pt x="5352140" y="1060372"/>
                  </a:lnTo>
                  <a:lnTo>
                    <a:pt x="5354711" y="1044367"/>
                  </a:lnTo>
                  <a:close/>
                  <a:moveTo>
                    <a:pt x="4934815" y="1017398"/>
                  </a:moveTo>
                  <a:lnTo>
                    <a:pt x="4901989" y="1033887"/>
                  </a:lnTo>
                  <a:lnTo>
                    <a:pt x="4901990" y="1033889"/>
                  </a:lnTo>
                  <a:lnTo>
                    <a:pt x="4934815" y="1017398"/>
                  </a:lnTo>
                  <a:close/>
                  <a:moveTo>
                    <a:pt x="4294742" y="1015538"/>
                  </a:moveTo>
                  <a:lnTo>
                    <a:pt x="4291948" y="1017398"/>
                  </a:lnTo>
                  <a:lnTo>
                    <a:pt x="4254217" y="1051338"/>
                  </a:lnTo>
                  <a:lnTo>
                    <a:pt x="4254218" y="1051338"/>
                  </a:lnTo>
                  <a:lnTo>
                    <a:pt x="4291949" y="1017398"/>
                  </a:lnTo>
                  <a:close/>
                  <a:moveTo>
                    <a:pt x="5373648" y="1014903"/>
                  </a:moveTo>
                  <a:lnTo>
                    <a:pt x="5372206" y="1018942"/>
                  </a:lnTo>
                  <a:lnTo>
                    <a:pt x="5373649" y="1014903"/>
                  </a:lnTo>
                  <a:close/>
                  <a:moveTo>
                    <a:pt x="5364206" y="998969"/>
                  </a:moveTo>
                  <a:lnTo>
                    <a:pt x="5359968" y="999314"/>
                  </a:lnTo>
                  <a:lnTo>
                    <a:pt x="5359968" y="999316"/>
                  </a:lnTo>
                  <a:close/>
                  <a:moveTo>
                    <a:pt x="5387399" y="978320"/>
                  </a:moveTo>
                  <a:lnTo>
                    <a:pt x="5378966" y="986392"/>
                  </a:lnTo>
                  <a:lnTo>
                    <a:pt x="5366669" y="984264"/>
                  </a:lnTo>
                  <a:lnTo>
                    <a:pt x="5366669" y="984266"/>
                  </a:lnTo>
                  <a:lnTo>
                    <a:pt x="5378966" y="986394"/>
                  </a:lnTo>
                  <a:close/>
                  <a:moveTo>
                    <a:pt x="5667818" y="974557"/>
                  </a:moveTo>
                  <a:lnTo>
                    <a:pt x="5665735" y="974797"/>
                  </a:lnTo>
                  <a:lnTo>
                    <a:pt x="5665735" y="974797"/>
                  </a:lnTo>
                  <a:lnTo>
                    <a:pt x="5671682" y="1008888"/>
                  </a:lnTo>
                  <a:lnTo>
                    <a:pt x="5670784" y="1029474"/>
                  </a:lnTo>
                  <a:lnTo>
                    <a:pt x="5666645" y="1073730"/>
                  </a:lnTo>
                  <a:lnTo>
                    <a:pt x="5666645" y="1073730"/>
                  </a:lnTo>
                  <a:lnTo>
                    <a:pt x="5670786" y="1029475"/>
                  </a:lnTo>
                  <a:lnTo>
                    <a:pt x="5671683" y="1008889"/>
                  </a:lnTo>
                  <a:lnTo>
                    <a:pt x="5665735" y="974798"/>
                  </a:lnTo>
                  <a:close/>
                  <a:moveTo>
                    <a:pt x="5661389" y="964214"/>
                  </a:moveTo>
                  <a:lnTo>
                    <a:pt x="5660418" y="973839"/>
                  </a:lnTo>
                  <a:lnTo>
                    <a:pt x="5660418" y="973839"/>
                  </a:lnTo>
                  <a:lnTo>
                    <a:pt x="5661390" y="964214"/>
                  </a:lnTo>
                  <a:close/>
                  <a:moveTo>
                    <a:pt x="5410855" y="961430"/>
                  </a:moveTo>
                  <a:lnTo>
                    <a:pt x="5394518" y="986180"/>
                  </a:lnTo>
                  <a:lnTo>
                    <a:pt x="5388354" y="978156"/>
                  </a:lnTo>
                  <a:lnTo>
                    <a:pt x="5394518" y="986182"/>
                  </a:lnTo>
                  <a:close/>
                  <a:moveTo>
                    <a:pt x="5609457" y="955040"/>
                  </a:moveTo>
                  <a:lnTo>
                    <a:pt x="5613690" y="956293"/>
                  </a:lnTo>
                  <a:lnTo>
                    <a:pt x="5619365" y="957235"/>
                  </a:lnTo>
                  <a:lnTo>
                    <a:pt x="5613692" y="956293"/>
                  </a:lnTo>
                  <a:close/>
                  <a:moveTo>
                    <a:pt x="5408900" y="954249"/>
                  </a:moveTo>
                  <a:lnTo>
                    <a:pt x="5414913" y="955281"/>
                  </a:lnTo>
                  <a:lnTo>
                    <a:pt x="5414913" y="955281"/>
                  </a:lnTo>
                  <a:close/>
                  <a:moveTo>
                    <a:pt x="5406547" y="953846"/>
                  </a:moveTo>
                  <a:lnTo>
                    <a:pt x="5384988" y="955281"/>
                  </a:lnTo>
                  <a:lnTo>
                    <a:pt x="5384988" y="955281"/>
                  </a:lnTo>
                  <a:lnTo>
                    <a:pt x="5406549" y="953846"/>
                  </a:lnTo>
                  <a:close/>
                  <a:moveTo>
                    <a:pt x="5685101" y="936567"/>
                  </a:moveTo>
                  <a:lnTo>
                    <a:pt x="5685377" y="950816"/>
                  </a:lnTo>
                  <a:lnTo>
                    <a:pt x="5683780" y="967134"/>
                  </a:lnTo>
                  <a:lnTo>
                    <a:pt x="5685377" y="950816"/>
                  </a:lnTo>
                  <a:close/>
                  <a:moveTo>
                    <a:pt x="5406116" y="932502"/>
                  </a:moveTo>
                  <a:lnTo>
                    <a:pt x="5406828" y="932629"/>
                  </a:lnTo>
                  <a:lnTo>
                    <a:pt x="5406828" y="932628"/>
                  </a:lnTo>
                  <a:close/>
                  <a:moveTo>
                    <a:pt x="5406268" y="914545"/>
                  </a:moveTo>
                  <a:lnTo>
                    <a:pt x="5406268" y="914547"/>
                  </a:lnTo>
                  <a:lnTo>
                    <a:pt x="5415096" y="914987"/>
                  </a:lnTo>
                  <a:close/>
                  <a:moveTo>
                    <a:pt x="5417049" y="908058"/>
                  </a:moveTo>
                  <a:lnTo>
                    <a:pt x="5417048" y="908060"/>
                  </a:lnTo>
                  <a:lnTo>
                    <a:pt x="5425468" y="908679"/>
                  </a:lnTo>
                  <a:close/>
                  <a:moveTo>
                    <a:pt x="5074156" y="897852"/>
                  </a:moveTo>
                  <a:lnTo>
                    <a:pt x="5068785" y="904193"/>
                  </a:lnTo>
                  <a:lnTo>
                    <a:pt x="5074157" y="897853"/>
                  </a:lnTo>
                  <a:close/>
                  <a:moveTo>
                    <a:pt x="5572707" y="887801"/>
                  </a:moveTo>
                  <a:lnTo>
                    <a:pt x="5550464" y="889399"/>
                  </a:lnTo>
                  <a:lnTo>
                    <a:pt x="5572707" y="887802"/>
                  </a:lnTo>
                  <a:lnTo>
                    <a:pt x="5570982" y="895830"/>
                  </a:lnTo>
                  <a:lnTo>
                    <a:pt x="5564002" y="900084"/>
                  </a:lnTo>
                  <a:lnTo>
                    <a:pt x="5581350" y="930235"/>
                  </a:lnTo>
                  <a:lnTo>
                    <a:pt x="5564003" y="900084"/>
                  </a:lnTo>
                  <a:lnTo>
                    <a:pt x="5570983" y="895831"/>
                  </a:lnTo>
                  <a:close/>
                  <a:moveTo>
                    <a:pt x="5620405" y="886155"/>
                  </a:moveTo>
                  <a:lnTo>
                    <a:pt x="5624616" y="891047"/>
                  </a:lnTo>
                  <a:lnTo>
                    <a:pt x="5632083" y="922788"/>
                  </a:lnTo>
                  <a:lnTo>
                    <a:pt x="5615693" y="942945"/>
                  </a:lnTo>
                  <a:lnTo>
                    <a:pt x="5605060" y="953739"/>
                  </a:lnTo>
                  <a:lnTo>
                    <a:pt x="5605061" y="953739"/>
                  </a:lnTo>
                  <a:lnTo>
                    <a:pt x="5615694" y="942945"/>
                  </a:lnTo>
                  <a:lnTo>
                    <a:pt x="5632084" y="922789"/>
                  </a:lnTo>
                  <a:lnTo>
                    <a:pt x="5624616" y="891047"/>
                  </a:lnTo>
                  <a:close/>
                  <a:moveTo>
                    <a:pt x="5053217" y="882647"/>
                  </a:moveTo>
                  <a:lnTo>
                    <a:pt x="5053214" y="882648"/>
                  </a:lnTo>
                  <a:lnTo>
                    <a:pt x="5050035" y="894026"/>
                  </a:lnTo>
                  <a:lnTo>
                    <a:pt x="5061859" y="912368"/>
                  </a:lnTo>
                  <a:lnTo>
                    <a:pt x="5069738" y="914919"/>
                  </a:lnTo>
                  <a:lnTo>
                    <a:pt x="5079960" y="932203"/>
                  </a:lnTo>
                  <a:lnTo>
                    <a:pt x="5090400" y="934490"/>
                  </a:lnTo>
                  <a:lnTo>
                    <a:pt x="5109132" y="984053"/>
                  </a:lnTo>
                  <a:lnTo>
                    <a:pt x="5111413" y="1015167"/>
                  </a:lnTo>
                  <a:lnTo>
                    <a:pt x="5109205" y="1032826"/>
                  </a:lnTo>
                  <a:lnTo>
                    <a:pt x="5119291" y="1032398"/>
                  </a:lnTo>
                  <a:lnTo>
                    <a:pt x="5122121" y="1063253"/>
                  </a:lnTo>
                  <a:lnTo>
                    <a:pt x="5130072" y="1064316"/>
                  </a:lnTo>
                  <a:lnTo>
                    <a:pt x="5155579" y="1061813"/>
                  </a:lnTo>
                  <a:lnTo>
                    <a:pt x="5186680" y="1055433"/>
                  </a:lnTo>
                  <a:lnTo>
                    <a:pt x="5197740" y="1061228"/>
                  </a:lnTo>
                  <a:lnTo>
                    <a:pt x="5205559" y="1061868"/>
                  </a:lnTo>
                  <a:lnTo>
                    <a:pt x="5222968" y="1056921"/>
                  </a:lnTo>
                  <a:lnTo>
                    <a:pt x="5231478" y="1067614"/>
                  </a:lnTo>
                  <a:lnTo>
                    <a:pt x="5237341" y="1085274"/>
                  </a:lnTo>
                  <a:lnTo>
                    <a:pt x="5246543" y="1102832"/>
                  </a:lnTo>
                  <a:lnTo>
                    <a:pt x="5251303" y="1116611"/>
                  </a:lnTo>
                  <a:lnTo>
                    <a:pt x="5259533" y="1127359"/>
                  </a:lnTo>
                  <a:lnTo>
                    <a:pt x="5273214" y="1191682"/>
                  </a:lnTo>
                  <a:lnTo>
                    <a:pt x="5273217" y="1191684"/>
                  </a:lnTo>
                  <a:lnTo>
                    <a:pt x="5259534" y="1127357"/>
                  </a:lnTo>
                  <a:lnTo>
                    <a:pt x="5251304" y="1116610"/>
                  </a:lnTo>
                  <a:lnTo>
                    <a:pt x="5246545" y="1102830"/>
                  </a:lnTo>
                  <a:lnTo>
                    <a:pt x="5237342" y="1085272"/>
                  </a:lnTo>
                  <a:lnTo>
                    <a:pt x="5231478" y="1067613"/>
                  </a:lnTo>
                  <a:lnTo>
                    <a:pt x="5222969" y="1056920"/>
                  </a:lnTo>
                  <a:lnTo>
                    <a:pt x="5205560" y="1061866"/>
                  </a:lnTo>
                  <a:lnTo>
                    <a:pt x="5197742" y="1061228"/>
                  </a:lnTo>
                  <a:lnTo>
                    <a:pt x="5186683" y="1055431"/>
                  </a:lnTo>
                  <a:lnTo>
                    <a:pt x="5155580" y="1061812"/>
                  </a:lnTo>
                  <a:lnTo>
                    <a:pt x="5130074" y="1064313"/>
                  </a:lnTo>
                  <a:lnTo>
                    <a:pt x="5122121" y="1063250"/>
                  </a:lnTo>
                  <a:lnTo>
                    <a:pt x="5119294" y="1032397"/>
                  </a:lnTo>
                  <a:lnTo>
                    <a:pt x="5109205" y="1032824"/>
                  </a:lnTo>
                  <a:lnTo>
                    <a:pt x="5111415" y="1015165"/>
                  </a:lnTo>
                  <a:lnTo>
                    <a:pt x="5109133" y="984052"/>
                  </a:lnTo>
                  <a:lnTo>
                    <a:pt x="5090401" y="934487"/>
                  </a:lnTo>
                  <a:lnTo>
                    <a:pt x="5079961" y="932200"/>
                  </a:lnTo>
                  <a:lnTo>
                    <a:pt x="5069738" y="914918"/>
                  </a:lnTo>
                  <a:lnTo>
                    <a:pt x="5061861" y="912366"/>
                  </a:lnTo>
                  <a:lnTo>
                    <a:pt x="5061860" y="912368"/>
                  </a:lnTo>
                  <a:lnTo>
                    <a:pt x="5050035" y="894026"/>
                  </a:lnTo>
                  <a:close/>
                  <a:moveTo>
                    <a:pt x="5096349" y="875947"/>
                  </a:moveTo>
                  <a:lnTo>
                    <a:pt x="5100356" y="884771"/>
                  </a:lnTo>
                  <a:lnTo>
                    <a:pt x="5100356" y="884771"/>
                  </a:lnTo>
                  <a:close/>
                  <a:moveTo>
                    <a:pt x="5045247" y="868280"/>
                  </a:moveTo>
                  <a:lnTo>
                    <a:pt x="5044305" y="883605"/>
                  </a:lnTo>
                  <a:lnTo>
                    <a:pt x="5044306" y="883605"/>
                  </a:lnTo>
                  <a:close/>
                  <a:moveTo>
                    <a:pt x="5689311" y="862973"/>
                  </a:moveTo>
                  <a:lnTo>
                    <a:pt x="5683641" y="871159"/>
                  </a:lnTo>
                  <a:lnTo>
                    <a:pt x="5674937" y="893862"/>
                  </a:lnTo>
                  <a:lnTo>
                    <a:pt x="5666087" y="936349"/>
                  </a:lnTo>
                  <a:lnTo>
                    <a:pt x="5666087" y="936349"/>
                  </a:lnTo>
                  <a:lnTo>
                    <a:pt x="5674937" y="893862"/>
                  </a:lnTo>
                  <a:lnTo>
                    <a:pt x="5683641" y="871159"/>
                  </a:lnTo>
                  <a:lnTo>
                    <a:pt x="5689311" y="862973"/>
                  </a:lnTo>
                  <a:close/>
                  <a:moveTo>
                    <a:pt x="5429631" y="862855"/>
                  </a:moveTo>
                  <a:lnTo>
                    <a:pt x="5429152" y="900881"/>
                  </a:lnTo>
                  <a:lnTo>
                    <a:pt x="5427787" y="904868"/>
                  </a:lnTo>
                  <a:lnTo>
                    <a:pt x="5429152" y="900883"/>
                  </a:lnTo>
                  <a:close/>
                  <a:moveTo>
                    <a:pt x="5521194" y="862441"/>
                  </a:moveTo>
                  <a:lnTo>
                    <a:pt x="5527776" y="867067"/>
                  </a:lnTo>
                  <a:lnTo>
                    <a:pt x="5533591" y="882646"/>
                  </a:lnTo>
                  <a:lnTo>
                    <a:pt x="5533592" y="882647"/>
                  </a:lnTo>
                  <a:lnTo>
                    <a:pt x="5527778" y="867068"/>
                  </a:lnTo>
                  <a:close/>
                  <a:moveTo>
                    <a:pt x="5406028" y="855316"/>
                  </a:moveTo>
                  <a:lnTo>
                    <a:pt x="5406694" y="855952"/>
                  </a:lnTo>
                  <a:lnTo>
                    <a:pt x="5429699" y="857495"/>
                  </a:lnTo>
                  <a:lnTo>
                    <a:pt x="5429699" y="857495"/>
                  </a:lnTo>
                  <a:lnTo>
                    <a:pt x="5406694" y="855952"/>
                  </a:lnTo>
                  <a:close/>
                  <a:moveTo>
                    <a:pt x="5513076" y="853036"/>
                  </a:moveTo>
                  <a:lnTo>
                    <a:pt x="5509943" y="858825"/>
                  </a:lnTo>
                  <a:lnTo>
                    <a:pt x="5495084" y="875519"/>
                  </a:lnTo>
                  <a:lnTo>
                    <a:pt x="5495085" y="875520"/>
                  </a:lnTo>
                  <a:lnTo>
                    <a:pt x="5509943" y="858826"/>
                  </a:lnTo>
                  <a:close/>
                  <a:moveTo>
                    <a:pt x="5707441" y="836890"/>
                  </a:moveTo>
                  <a:lnTo>
                    <a:pt x="5705760" y="837030"/>
                  </a:lnTo>
                  <a:lnTo>
                    <a:pt x="5686956" y="848831"/>
                  </a:lnTo>
                  <a:lnTo>
                    <a:pt x="5686956" y="848831"/>
                  </a:lnTo>
                  <a:lnTo>
                    <a:pt x="5705761" y="837030"/>
                  </a:lnTo>
                  <a:close/>
                  <a:moveTo>
                    <a:pt x="4922926" y="835482"/>
                  </a:moveTo>
                  <a:lnTo>
                    <a:pt x="4924654" y="835755"/>
                  </a:lnTo>
                  <a:lnTo>
                    <a:pt x="4924654" y="835755"/>
                  </a:lnTo>
                  <a:close/>
                  <a:moveTo>
                    <a:pt x="5406342" y="829107"/>
                  </a:moveTo>
                  <a:lnTo>
                    <a:pt x="5393558" y="835590"/>
                  </a:lnTo>
                  <a:lnTo>
                    <a:pt x="5393559" y="835592"/>
                  </a:lnTo>
                  <a:lnTo>
                    <a:pt x="5406341" y="829109"/>
                  </a:lnTo>
                  <a:close/>
                  <a:moveTo>
                    <a:pt x="4989420" y="826450"/>
                  </a:moveTo>
                  <a:lnTo>
                    <a:pt x="4997577" y="831180"/>
                  </a:lnTo>
                  <a:lnTo>
                    <a:pt x="4997579" y="831179"/>
                  </a:lnTo>
                  <a:close/>
                  <a:moveTo>
                    <a:pt x="4947538" y="824855"/>
                  </a:moveTo>
                  <a:lnTo>
                    <a:pt x="4947538" y="824856"/>
                  </a:lnTo>
                  <a:lnTo>
                    <a:pt x="4953960" y="825760"/>
                  </a:lnTo>
                  <a:lnTo>
                    <a:pt x="4958391" y="839953"/>
                  </a:lnTo>
                  <a:lnTo>
                    <a:pt x="4958392" y="839953"/>
                  </a:lnTo>
                  <a:lnTo>
                    <a:pt x="4953960" y="825760"/>
                  </a:lnTo>
                  <a:close/>
                  <a:moveTo>
                    <a:pt x="5521767" y="823471"/>
                  </a:moveTo>
                  <a:lnTo>
                    <a:pt x="5516791" y="846170"/>
                  </a:lnTo>
                  <a:lnTo>
                    <a:pt x="5516791" y="846170"/>
                  </a:lnTo>
                  <a:close/>
                  <a:moveTo>
                    <a:pt x="5004275" y="818649"/>
                  </a:moveTo>
                  <a:lnTo>
                    <a:pt x="5001925" y="818847"/>
                  </a:lnTo>
                  <a:lnTo>
                    <a:pt x="5001925" y="818847"/>
                  </a:lnTo>
                  <a:close/>
                  <a:moveTo>
                    <a:pt x="5008226" y="818315"/>
                  </a:moveTo>
                  <a:lnTo>
                    <a:pt x="5008224" y="818316"/>
                  </a:lnTo>
                  <a:lnTo>
                    <a:pt x="5014368" y="836709"/>
                  </a:lnTo>
                  <a:lnTo>
                    <a:pt x="5029506" y="848191"/>
                  </a:lnTo>
                  <a:lnTo>
                    <a:pt x="5033997" y="857710"/>
                  </a:lnTo>
                  <a:lnTo>
                    <a:pt x="5045263" y="868022"/>
                  </a:lnTo>
                  <a:lnTo>
                    <a:pt x="5045263" y="868022"/>
                  </a:lnTo>
                  <a:lnTo>
                    <a:pt x="5033999" y="857710"/>
                  </a:lnTo>
                  <a:lnTo>
                    <a:pt x="5029506" y="848191"/>
                  </a:lnTo>
                  <a:lnTo>
                    <a:pt x="5014369" y="836709"/>
                  </a:lnTo>
                  <a:close/>
                  <a:moveTo>
                    <a:pt x="5789392" y="796519"/>
                  </a:moveTo>
                  <a:lnTo>
                    <a:pt x="5766934" y="805873"/>
                  </a:lnTo>
                  <a:lnTo>
                    <a:pt x="5759539" y="826291"/>
                  </a:lnTo>
                  <a:lnTo>
                    <a:pt x="5732092" y="829585"/>
                  </a:lnTo>
                  <a:lnTo>
                    <a:pt x="5729092" y="830818"/>
                  </a:lnTo>
                  <a:lnTo>
                    <a:pt x="5732092" y="829585"/>
                  </a:lnTo>
                  <a:lnTo>
                    <a:pt x="5759539" y="826291"/>
                  </a:lnTo>
                  <a:lnTo>
                    <a:pt x="5766934" y="805873"/>
                  </a:lnTo>
                  <a:close/>
                  <a:moveTo>
                    <a:pt x="5438549" y="795029"/>
                  </a:moveTo>
                  <a:lnTo>
                    <a:pt x="5433438" y="803852"/>
                  </a:lnTo>
                  <a:lnTo>
                    <a:pt x="5429384" y="806918"/>
                  </a:lnTo>
                  <a:lnTo>
                    <a:pt x="5433438" y="803854"/>
                  </a:lnTo>
                  <a:lnTo>
                    <a:pt x="5438549" y="795031"/>
                  </a:lnTo>
                  <a:close/>
                  <a:moveTo>
                    <a:pt x="5530957" y="791575"/>
                  </a:moveTo>
                  <a:lnTo>
                    <a:pt x="5522593" y="801040"/>
                  </a:lnTo>
                  <a:lnTo>
                    <a:pt x="5520662" y="807685"/>
                  </a:lnTo>
                  <a:lnTo>
                    <a:pt x="5521758" y="823341"/>
                  </a:lnTo>
                  <a:lnTo>
                    <a:pt x="5520664" y="807685"/>
                  </a:lnTo>
                  <a:lnTo>
                    <a:pt x="5522593" y="801040"/>
                  </a:lnTo>
                  <a:lnTo>
                    <a:pt x="5530957" y="791575"/>
                  </a:lnTo>
                  <a:close/>
                  <a:moveTo>
                    <a:pt x="5423350" y="762393"/>
                  </a:moveTo>
                  <a:lnTo>
                    <a:pt x="5438208" y="785038"/>
                  </a:lnTo>
                  <a:lnTo>
                    <a:pt x="5438250" y="786272"/>
                  </a:lnTo>
                  <a:lnTo>
                    <a:pt x="5438208" y="785038"/>
                  </a:lnTo>
                  <a:close/>
                  <a:moveTo>
                    <a:pt x="5426324" y="760531"/>
                  </a:moveTo>
                  <a:lnTo>
                    <a:pt x="5423574" y="762252"/>
                  </a:lnTo>
                  <a:lnTo>
                    <a:pt x="5426324" y="760533"/>
                  </a:lnTo>
                  <a:close/>
                  <a:moveTo>
                    <a:pt x="5275497" y="740337"/>
                  </a:moveTo>
                  <a:lnTo>
                    <a:pt x="5274805" y="752029"/>
                  </a:lnTo>
                  <a:lnTo>
                    <a:pt x="5274806" y="752029"/>
                  </a:lnTo>
                  <a:lnTo>
                    <a:pt x="5275498" y="740337"/>
                  </a:lnTo>
                  <a:close/>
                  <a:moveTo>
                    <a:pt x="5237562" y="731512"/>
                  </a:moveTo>
                  <a:lnTo>
                    <a:pt x="5237560" y="731514"/>
                  </a:lnTo>
                  <a:lnTo>
                    <a:pt x="5237403" y="737538"/>
                  </a:lnTo>
                  <a:close/>
                  <a:moveTo>
                    <a:pt x="5422552" y="730656"/>
                  </a:moveTo>
                  <a:lnTo>
                    <a:pt x="5419610" y="736773"/>
                  </a:lnTo>
                  <a:lnTo>
                    <a:pt x="5419610" y="736775"/>
                  </a:lnTo>
                  <a:close/>
                  <a:moveTo>
                    <a:pt x="5216826" y="721895"/>
                  </a:moveTo>
                  <a:lnTo>
                    <a:pt x="5215236" y="730504"/>
                  </a:lnTo>
                  <a:lnTo>
                    <a:pt x="5215236" y="730505"/>
                  </a:lnTo>
                  <a:lnTo>
                    <a:pt x="5216827" y="721896"/>
                  </a:lnTo>
                  <a:close/>
                  <a:moveTo>
                    <a:pt x="5256570" y="720727"/>
                  </a:moveTo>
                  <a:lnTo>
                    <a:pt x="5257324" y="739165"/>
                  </a:lnTo>
                  <a:lnTo>
                    <a:pt x="5257324" y="739165"/>
                  </a:lnTo>
                  <a:close/>
                  <a:moveTo>
                    <a:pt x="5343419" y="720556"/>
                  </a:moveTo>
                  <a:lnTo>
                    <a:pt x="5329131" y="735498"/>
                  </a:lnTo>
                  <a:lnTo>
                    <a:pt x="5320150" y="752856"/>
                  </a:lnTo>
                  <a:lnTo>
                    <a:pt x="5329133" y="735498"/>
                  </a:lnTo>
                  <a:close/>
                  <a:moveTo>
                    <a:pt x="5188381" y="714006"/>
                  </a:moveTo>
                  <a:lnTo>
                    <a:pt x="5187507" y="723915"/>
                  </a:lnTo>
                  <a:lnTo>
                    <a:pt x="5188346" y="755431"/>
                  </a:lnTo>
                  <a:lnTo>
                    <a:pt x="5190967" y="789983"/>
                  </a:lnTo>
                  <a:lnTo>
                    <a:pt x="5194913" y="809546"/>
                  </a:lnTo>
                  <a:lnTo>
                    <a:pt x="5201614" y="821720"/>
                  </a:lnTo>
                  <a:lnTo>
                    <a:pt x="5210669" y="865098"/>
                  </a:lnTo>
                  <a:lnTo>
                    <a:pt x="5210670" y="865098"/>
                  </a:lnTo>
                  <a:lnTo>
                    <a:pt x="5201614" y="821718"/>
                  </a:lnTo>
                  <a:lnTo>
                    <a:pt x="5194913" y="809545"/>
                  </a:lnTo>
                  <a:lnTo>
                    <a:pt x="5190967" y="789982"/>
                  </a:lnTo>
                  <a:lnTo>
                    <a:pt x="5188346" y="755428"/>
                  </a:lnTo>
                  <a:lnTo>
                    <a:pt x="5187509" y="723914"/>
                  </a:lnTo>
                  <a:close/>
                  <a:moveTo>
                    <a:pt x="4095100" y="697713"/>
                  </a:moveTo>
                  <a:lnTo>
                    <a:pt x="4088045" y="701585"/>
                  </a:lnTo>
                  <a:lnTo>
                    <a:pt x="4095100" y="697714"/>
                  </a:lnTo>
                  <a:close/>
                  <a:moveTo>
                    <a:pt x="5455895" y="695377"/>
                  </a:moveTo>
                  <a:lnTo>
                    <a:pt x="5433259" y="717878"/>
                  </a:lnTo>
                  <a:lnTo>
                    <a:pt x="5455896" y="695377"/>
                  </a:lnTo>
                  <a:close/>
                  <a:moveTo>
                    <a:pt x="5503242" y="684109"/>
                  </a:moveTo>
                  <a:lnTo>
                    <a:pt x="5511267" y="693568"/>
                  </a:lnTo>
                  <a:lnTo>
                    <a:pt x="5504213" y="723012"/>
                  </a:lnTo>
                  <a:lnTo>
                    <a:pt x="5495229" y="735980"/>
                  </a:lnTo>
                  <a:lnTo>
                    <a:pt x="5510222" y="753568"/>
                  </a:lnTo>
                  <a:lnTo>
                    <a:pt x="5530058" y="785357"/>
                  </a:lnTo>
                  <a:lnTo>
                    <a:pt x="5530938" y="791439"/>
                  </a:lnTo>
                  <a:lnTo>
                    <a:pt x="5530061" y="785358"/>
                  </a:lnTo>
                  <a:lnTo>
                    <a:pt x="5510224" y="753568"/>
                  </a:lnTo>
                  <a:lnTo>
                    <a:pt x="5495230" y="735980"/>
                  </a:lnTo>
                  <a:lnTo>
                    <a:pt x="5504213" y="723012"/>
                  </a:lnTo>
                  <a:lnTo>
                    <a:pt x="5511268" y="693568"/>
                  </a:lnTo>
                  <a:lnTo>
                    <a:pt x="5503242" y="684109"/>
                  </a:lnTo>
                  <a:close/>
                  <a:moveTo>
                    <a:pt x="5435218" y="684002"/>
                  </a:moveTo>
                  <a:lnTo>
                    <a:pt x="5442762" y="692505"/>
                  </a:lnTo>
                  <a:lnTo>
                    <a:pt x="5442763" y="692505"/>
                  </a:lnTo>
                  <a:close/>
                  <a:moveTo>
                    <a:pt x="4070151" y="669603"/>
                  </a:moveTo>
                  <a:lnTo>
                    <a:pt x="4064998" y="670936"/>
                  </a:lnTo>
                  <a:lnTo>
                    <a:pt x="4070152" y="669603"/>
                  </a:lnTo>
                  <a:close/>
                  <a:moveTo>
                    <a:pt x="5183089" y="649462"/>
                  </a:moveTo>
                  <a:lnTo>
                    <a:pt x="5185019" y="677361"/>
                  </a:lnTo>
                  <a:lnTo>
                    <a:pt x="5187579" y="690061"/>
                  </a:lnTo>
                  <a:lnTo>
                    <a:pt x="5188478" y="712911"/>
                  </a:lnTo>
                  <a:lnTo>
                    <a:pt x="5188478" y="712910"/>
                  </a:lnTo>
                  <a:lnTo>
                    <a:pt x="5188478" y="712910"/>
                  </a:lnTo>
                  <a:lnTo>
                    <a:pt x="5187580" y="690060"/>
                  </a:lnTo>
                  <a:lnTo>
                    <a:pt x="5185020" y="677360"/>
                  </a:lnTo>
                  <a:close/>
                  <a:moveTo>
                    <a:pt x="5197783" y="557920"/>
                  </a:moveTo>
                  <a:lnTo>
                    <a:pt x="5194500" y="567587"/>
                  </a:lnTo>
                  <a:lnTo>
                    <a:pt x="5190688" y="597021"/>
                  </a:lnTo>
                  <a:lnTo>
                    <a:pt x="5188757" y="632994"/>
                  </a:lnTo>
                  <a:lnTo>
                    <a:pt x="5183486" y="648307"/>
                  </a:lnTo>
                  <a:lnTo>
                    <a:pt x="5188759" y="632991"/>
                  </a:lnTo>
                  <a:lnTo>
                    <a:pt x="5190688" y="597019"/>
                  </a:lnTo>
                  <a:lnTo>
                    <a:pt x="5194500" y="567587"/>
                  </a:lnTo>
                  <a:close/>
                  <a:moveTo>
                    <a:pt x="5249926" y="385319"/>
                  </a:moveTo>
                  <a:lnTo>
                    <a:pt x="5248134" y="424600"/>
                  </a:lnTo>
                  <a:lnTo>
                    <a:pt x="5248134" y="467675"/>
                  </a:lnTo>
                  <a:lnTo>
                    <a:pt x="5242465" y="497149"/>
                  </a:lnTo>
                  <a:lnTo>
                    <a:pt x="5226427" y="515422"/>
                  </a:lnTo>
                  <a:lnTo>
                    <a:pt x="5212749" y="536679"/>
                  </a:lnTo>
                  <a:lnTo>
                    <a:pt x="5226430" y="515422"/>
                  </a:lnTo>
                  <a:lnTo>
                    <a:pt x="5242466" y="497149"/>
                  </a:lnTo>
                  <a:lnTo>
                    <a:pt x="5248134" y="467673"/>
                  </a:lnTo>
                  <a:lnTo>
                    <a:pt x="5248134" y="424600"/>
                  </a:lnTo>
                  <a:close/>
                  <a:moveTo>
                    <a:pt x="3974210" y="0"/>
                  </a:moveTo>
                  <a:lnTo>
                    <a:pt x="3989288" y="6631"/>
                  </a:lnTo>
                  <a:lnTo>
                    <a:pt x="4002969" y="21642"/>
                  </a:lnTo>
                  <a:lnTo>
                    <a:pt x="4024603" y="57186"/>
                  </a:lnTo>
                  <a:lnTo>
                    <a:pt x="4065867" y="63392"/>
                  </a:lnTo>
                  <a:lnTo>
                    <a:pt x="4080932" y="63233"/>
                  </a:lnTo>
                  <a:lnTo>
                    <a:pt x="4091579" y="59257"/>
                  </a:lnTo>
                  <a:lnTo>
                    <a:pt x="4140587" y="58779"/>
                  </a:lnTo>
                  <a:lnTo>
                    <a:pt x="4146111" y="65359"/>
                  </a:lnTo>
                  <a:lnTo>
                    <a:pt x="4149571" y="77877"/>
                  </a:lnTo>
                  <a:lnTo>
                    <a:pt x="4145772" y="87110"/>
                  </a:lnTo>
                  <a:lnTo>
                    <a:pt x="4139544" y="113429"/>
                  </a:lnTo>
                  <a:lnTo>
                    <a:pt x="4136921" y="162035"/>
                  </a:lnTo>
                  <a:lnTo>
                    <a:pt x="4134565" y="177105"/>
                  </a:lnTo>
                  <a:lnTo>
                    <a:pt x="4119852" y="184802"/>
                  </a:lnTo>
                  <a:lnTo>
                    <a:pt x="4119913" y="191490"/>
                  </a:lnTo>
                  <a:lnTo>
                    <a:pt x="4133183" y="203325"/>
                  </a:lnTo>
                  <a:lnTo>
                    <a:pt x="4184545" y="215161"/>
                  </a:lnTo>
                  <a:lnTo>
                    <a:pt x="4203072" y="231134"/>
                  </a:lnTo>
                  <a:lnTo>
                    <a:pt x="4213985" y="236075"/>
                  </a:lnTo>
                  <a:lnTo>
                    <a:pt x="4225871" y="234905"/>
                  </a:lnTo>
                  <a:lnTo>
                    <a:pt x="4250963" y="227634"/>
                  </a:lnTo>
                  <a:lnTo>
                    <a:pt x="4277088" y="216542"/>
                  </a:lnTo>
                  <a:lnTo>
                    <a:pt x="4284276" y="218717"/>
                  </a:lnTo>
                  <a:lnTo>
                    <a:pt x="4299826" y="230181"/>
                  </a:lnTo>
                  <a:lnTo>
                    <a:pt x="4316906" y="246371"/>
                  </a:lnTo>
                  <a:lnTo>
                    <a:pt x="4325272" y="262612"/>
                  </a:lnTo>
                  <a:lnTo>
                    <a:pt x="4335627" y="271106"/>
                  </a:lnTo>
                  <a:lnTo>
                    <a:pt x="4351045" y="271902"/>
                  </a:lnTo>
                  <a:lnTo>
                    <a:pt x="4364738" y="263992"/>
                  </a:lnTo>
                  <a:lnTo>
                    <a:pt x="4367980" y="250245"/>
                  </a:lnTo>
                  <a:lnTo>
                    <a:pt x="4372677" y="245523"/>
                  </a:lnTo>
                  <a:lnTo>
                    <a:pt x="4379525" y="250031"/>
                  </a:lnTo>
                  <a:lnTo>
                    <a:pt x="4388230" y="281245"/>
                  </a:lnTo>
                  <a:lnTo>
                    <a:pt x="4405856" y="311345"/>
                  </a:lnTo>
                  <a:lnTo>
                    <a:pt x="4419199" y="325629"/>
                  </a:lnTo>
                  <a:lnTo>
                    <a:pt x="4426045" y="344049"/>
                  </a:lnTo>
                  <a:lnTo>
                    <a:pt x="4433304" y="347130"/>
                  </a:lnTo>
                  <a:lnTo>
                    <a:pt x="4446428" y="342087"/>
                  </a:lnTo>
                  <a:lnTo>
                    <a:pt x="4457148" y="343468"/>
                  </a:lnTo>
                  <a:lnTo>
                    <a:pt x="4465852" y="350103"/>
                  </a:lnTo>
                  <a:lnTo>
                    <a:pt x="4464613" y="357854"/>
                  </a:lnTo>
                  <a:lnTo>
                    <a:pt x="4447121" y="369640"/>
                  </a:lnTo>
                  <a:lnTo>
                    <a:pt x="4442628" y="385571"/>
                  </a:lnTo>
                  <a:lnTo>
                    <a:pt x="4442008" y="403308"/>
                  </a:lnTo>
                  <a:lnTo>
                    <a:pt x="4445117" y="409413"/>
                  </a:lnTo>
                  <a:lnTo>
                    <a:pt x="4456590" y="412814"/>
                  </a:lnTo>
                  <a:lnTo>
                    <a:pt x="4469651" y="411539"/>
                  </a:lnTo>
                  <a:lnTo>
                    <a:pt x="4486865" y="419501"/>
                  </a:lnTo>
                  <a:lnTo>
                    <a:pt x="4492669" y="424336"/>
                  </a:lnTo>
                  <a:lnTo>
                    <a:pt x="4498884" y="421149"/>
                  </a:lnTo>
                  <a:lnTo>
                    <a:pt x="4517628" y="424655"/>
                  </a:lnTo>
                  <a:lnTo>
                    <a:pt x="4530473" y="415255"/>
                  </a:lnTo>
                  <a:lnTo>
                    <a:pt x="4543194" y="425770"/>
                  </a:lnTo>
                  <a:lnTo>
                    <a:pt x="4548719" y="427206"/>
                  </a:lnTo>
                  <a:lnTo>
                    <a:pt x="4564900" y="416899"/>
                  </a:lnTo>
                  <a:lnTo>
                    <a:pt x="4576373" y="406757"/>
                  </a:lnTo>
                  <a:lnTo>
                    <a:pt x="4584324" y="403150"/>
                  </a:lnTo>
                  <a:lnTo>
                    <a:pt x="4594134" y="404475"/>
                  </a:lnTo>
                  <a:lnTo>
                    <a:pt x="4606857" y="415416"/>
                  </a:lnTo>
                  <a:lnTo>
                    <a:pt x="4613011" y="426674"/>
                  </a:lnTo>
                  <a:lnTo>
                    <a:pt x="4613278" y="454449"/>
                  </a:lnTo>
                  <a:lnTo>
                    <a:pt x="4623367" y="464218"/>
                  </a:lnTo>
                  <a:lnTo>
                    <a:pt x="4635604" y="466503"/>
                  </a:lnTo>
                  <a:lnTo>
                    <a:pt x="4650122" y="462785"/>
                  </a:lnTo>
                  <a:lnTo>
                    <a:pt x="4669195" y="474097"/>
                  </a:lnTo>
                  <a:lnTo>
                    <a:pt x="4673833" y="483287"/>
                  </a:lnTo>
                  <a:lnTo>
                    <a:pt x="4675010" y="495342"/>
                  </a:lnTo>
                  <a:lnTo>
                    <a:pt x="4684128" y="515049"/>
                  </a:lnTo>
                  <a:lnTo>
                    <a:pt x="4694979" y="520203"/>
                  </a:lnTo>
                  <a:lnTo>
                    <a:pt x="4710738" y="523176"/>
                  </a:lnTo>
                  <a:lnTo>
                    <a:pt x="4726980" y="517972"/>
                  </a:lnTo>
                  <a:lnTo>
                    <a:pt x="4734993" y="499221"/>
                  </a:lnTo>
                  <a:lnTo>
                    <a:pt x="4762928" y="470007"/>
                  </a:lnTo>
                  <a:lnTo>
                    <a:pt x="4774945" y="466715"/>
                  </a:lnTo>
                  <a:lnTo>
                    <a:pt x="4785665" y="470062"/>
                  </a:lnTo>
                  <a:lnTo>
                    <a:pt x="4823189" y="473888"/>
                  </a:lnTo>
                  <a:lnTo>
                    <a:pt x="4828313" y="476913"/>
                  </a:lnTo>
                  <a:lnTo>
                    <a:pt x="4836884" y="495662"/>
                  </a:lnTo>
                  <a:lnTo>
                    <a:pt x="4847031" y="505966"/>
                  </a:lnTo>
                  <a:lnTo>
                    <a:pt x="4852641" y="507559"/>
                  </a:lnTo>
                  <a:lnTo>
                    <a:pt x="4893067" y="510537"/>
                  </a:lnTo>
                  <a:lnTo>
                    <a:pt x="4902888" y="509262"/>
                  </a:lnTo>
                  <a:lnTo>
                    <a:pt x="4933225" y="516167"/>
                  </a:lnTo>
                  <a:lnTo>
                    <a:pt x="4940765" y="521637"/>
                  </a:lnTo>
                  <a:lnTo>
                    <a:pt x="4946494" y="539220"/>
                  </a:lnTo>
                  <a:lnTo>
                    <a:pt x="4957287" y="539593"/>
                  </a:lnTo>
                  <a:lnTo>
                    <a:pt x="4978435" y="532209"/>
                  </a:lnTo>
                  <a:lnTo>
                    <a:pt x="4992529" y="531888"/>
                  </a:lnTo>
                  <a:lnTo>
                    <a:pt x="5000686" y="528915"/>
                  </a:lnTo>
                  <a:lnTo>
                    <a:pt x="4993706" y="507670"/>
                  </a:lnTo>
                  <a:lnTo>
                    <a:pt x="5004074" y="500764"/>
                  </a:lnTo>
                  <a:lnTo>
                    <a:pt x="5010021" y="486101"/>
                  </a:lnTo>
                  <a:lnTo>
                    <a:pt x="5010496" y="467461"/>
                  </a:lnTo>
                  <a:lnTo>
                    <a:pt x="5001657" y="453491"/>
                  </a:lnTo>
                  <a:lnTo>
                    <a:pt x="4993913" y="445578"/>
                  </a:lnTo>
                  <a:lnTo>
                    <a:pt x="4984723" y="416796"/>
                  </a:lnTo>
                  <a:lnTo>
                    <a:pt x="4987625" y="393748"/>
                  </a:lnTo>
                  <a:lnTo>
                    <a:pt x="4985415" y="360882"/>
                  </a:lnTo>
                  <a:lnTo>
                    <a:pt x="4988110" y="350367"/>
                  </a:lnTo>
                  <a:lnTo>
                    <a:pt x="4998065" y="337676"/>
                  </a:lnTo>
                  <a:lnTo>
                    <a:pt x="5003940" y="321539"/>
                  </a:lnTo>
                  <a:lnTo>
                    <a:pt x="5005664" y="298605"/>
                  </a:lnTo>
                  <a:lnTo>
                    <a:pt x="5010981" y="271053"/>
                  </a:lnTo>
                  <a:lnTo>
                    <a:pt x="5033659" y="275884"/>
                  </a:lnTo>
                  <a:lnTo>
                    <a:pt x="5047206" y="268929"/>
                  </a:lnTo>
                  <a:lnTo>
                    <a:pt x="5074231" y="273441"/>
                  </a:lnTo>
                  <a:lnTo>
                    <a:pt x="5076160" y="270948"/>
                  </a:lnTo>
                  <a:lnTo>
                    <a:pt x="5100975" y="274184"/>
                  </a:lnTo>
                  <a:lnTo>
                    <a:pt x="5102638" y="280660"/>
                  </a:lnTo>
                  <a:lnTo>
                    <a:pt x="5094626" y="297227"/>
                  </a:lnTo>
                  <a:lnTo>
                    <a:pt x="5093787" y="309221"/>
                  </a:lnTo>
                  <a:lnTo>
                    <a:pt x="5101872" y="322654"/>
                  </a:lnTo>
                  <a:lnTo>
                    <a:pt x="5124477" y="330668"/>
                  </a:lnTo>
                  <a:lnTo>
                    <a:pt x="5135877" y="350208"/>
                  </a:lnTo>
                  <a:lnTo>
                    <a:pt x="5147216" y="351430"/>
                  </a:lnTo>
                  <a:lnTo>
                    <a:pt x="5168981" y="338845"/>
                  </a:lnTo>
                  <a:lnTo>
                    <a:pt x="5189583" y="335822"/>
                  </a:lnTo>
                  <a:lnTo>
                    <a:pt x="5237001" y="324934"/>
                  </a:lnTo>
                  <a:lnTo>
                    <a:pt x="5242186" y="332048"/>
                  </a:lnTo>
                  <a:lnTo>
                    <a:pt x="5238871" y="356101"/>
                  </a:lnTo>
                  <a:lnTo>
                    <a:pt x="5240110" y="369217"/>
                  </a:lnTo>
                  <a:lnTo>
                    <a:pt x="5249992" y="383871"/>
                  </a:lnTo>
                  <a:lnTo>
                    <a:pt x="5249992" y="383871"/>
                  </a:lnTo>
                  <a:lnTo>
                    <a:pt x="5259049" y="379623"/>
                  </a:lnTo>
                  <a:lnTo>
                    <a:pt x="5278752" y="374524"/>
                  </a:lnTo>
                  <a:lnTo>
                    <a:pt x="5284833" y="361994"/>
                  </a:lnTo>
                  <a:lnTo>
                    <a:pt x="5294023" y="358067"/>
                  </a:lnTo>
                  <a:lnTo>
                    <a:pt x="5306127" y="358756"/>
                  </a:lnTo>
                  <a:lnTo>
                    <a:pt x="5315317" y="354720"/>
                  </a:lnTo>
                  <a:lnTo>
                    <a:pt x="5321459" y="347710"/>
                  </a:lnTo>
                  <a:lnTo>
                    <a:pt x="5315936" y="322759"/>
                  </a:lnTo>
                  <a:lnTo>
                    <a:pt x="5319603" y="319413"/>
                  </a:lnTo>
                  <a:lnTo>
                    <a:pt x="5330722" y="329611"/>
                  </a:lnTo>
                  <a:lnTo>
                    <a:pt x="5336465" y="328492"/>
                  </a:lnTo>
                  <a:lnTo>
                    <a:pt x="5335845" y="320051"/>
                  </a:lnTo>
                  <a:lnTo>
                    <a:pt x="5329131" y="312089"/>
                  </a:lnTo>
                  <a:lnTo>
                    <a:pt x="5329278" y="302056"/>
                  </a:lnTo>
                  <a:lnTo>
                    <a:pt x="5317806" y="288780"/>
                  </a:lnTo>
                  <a:lnTo>
                    <a:pt x="5327275" y="281988"/>
                  </a:lnTo>
                  <a:lnTo>
                    <a:pt x="5333356" y="289101"/>
                  </a:lnTo>
                  <a:lnTo>
                    <a:pt x="5352987" y="278696"/>
                  </a:lnTo>
                  <a:lnTo>
                    <a:pt x="5342474" y="272486"/>
                  </a:lnTo>
                  <a:lnTo>
                    <a:pt x="5342267" y="259319"/>
                  </a:lnTo>
                  <a:lnTo>
                    <a:pt x="5350631" y="247696"/>
                  </a:lnTo>
                  <a:lnTo>
                    <a:pt x="5378142" y="243660"/>
                  </a:lnTo>
                  <a:lnTo>
                    <a:pt x="5385256" y="238139"/>
                  </a:lnTo>
                  <a:lnTo>
                    <a:pt x="5381807" y="221208"/>
                  </a:lnTo>
                  <a:lnTo>
                    <a:pt x="5384017" y="211234"/>
                  </a:lnTo>
                  <a:lnTo>
                    <a:pt x="5394664" y="200033"/>
                  </a:lnTo>
                  <a:lnTo>
                    <a:pt x="5399082" y="201945"/>
                  </a:lnTo>
                  <a:lnTo>
                    <a:pt x="5403575" y="227578"/>
                  </a:lnTo>
                  <a:lnTo>
                    <a:pt x="5409729" y="235170"/>
                  </a:lnTo>
                  <a:lnTo>
                    <a:pt x="5418020" y="227102"/>
                  </a:lnTo>
                  <a:lnTo>
                    <a:pt x="5430391" y="219988"/>
                  </a:lnTo>
                  <a:lnTo>
                    <a:pt x="5454247" y="218130"/>
                  </a:lnTo>
                  <a:lnTo>
                    <a:pt x="5465511" y="220042"/>
                  </a:lnTo>
                  <a:lnTo>
                    <a:pt x="5492462" y="233099"/>
                  </a:lnTo>
                  <a:lnTo>
                    <a:pt x="5508220" y="237557"/>
                  </a:lnTo>
                  <a:lnTo>
                    <a:pt x="5544992" y="232514"/>
                  </a:lnTo>
                  <a:lnTo>
                    <a:pt x="5572015" y="237557"/>
                  </a:lnTo>
                  <a:lnTo>
                    <a:pt x="5589095" y="235328"/>
                  </a:lnTo>
                  <a:lnTo>
                    <a:pt x="5619154" y="239152"/>
                  </a:lnTo>
                  <a:lnTo>
                    <a:pt x="5632776" y="224183"/>
                  </a:lnTo>
                  <a:lnTo>
                    <a:pt x="5643556" y="227633"/>
                  </a:lnTo>
                  <a:lnTo>
                    <a:pt x="5646529" y="215264"/>
                  </a:lnTo>
                  <a:lnTo>
                    <a:pt x="5653570" y="207355"/>
                  </a:lnTo>
                  <a:lnTo>
                    <a:pt x="5674657" y="200509"/>
                  </a:lnTo>
                  <a:lnTo>
                    <a:pt x="5684199" y="188835"/>
                  </a:lnTo>
                  <a:lnTo>
                    <a:pt x="5684478" y="181032"/>
                  </a:lnTo>
                  <a:lnTo>
                    <a:pt x="5718483" y="177476"/>
                  </a:lnTo>
                  <a:lnTo>
                    <a:pt x="5727188" y="173126"/>
                  </a:lnTo>
                  <a:lnTo>
                    <a:pt x="5736244" y="174134"/>
                  </a:lnTo>
                  <a:lnTo>
                    <a:pt x="5742604" y="186180"/>
                  </a:lnTo>
                  <a:lnTo>
                    <a:pt x="5749584" y="219193"/>
                  </a:lnTo>
                  <a:lnTo>
                    <a:pt x="5750617" y="232726"/>
                  </a:lnTo>
                  <a:lnTo>
                    <a:pt x="5760778" y="256186"/>
                  </a:lnTo>
                  <a:lnTo>
                    <a:pt x="5759673" y="269725"/>
                  </a:lnTo>
                  <a:lnTo>
                    <a:pt x="5765198" y="292499"/>
                  </a:lnTo>
                  <a:lnTo>
                    <a:pt x="5765890" y="319149"/>
                  </a:lnTo>
                  <a:lnTo>
                    <a:pt x="5759746" y="332421"/>
                  </a:lnTo>
                  <a:lnTo>
                    <a:pt x="5760426" y="340865"/>
                  </a:lnTo>
                  <a:lnTo>
                    <a:pt x="5767140" y="360295"/>
                  </a:lnTo>
                  <a:lnTo>
                    <a:pt x="5769628" y="380311"/>
                  </a:lnTo>
                  <a:lnTo>
                    <a:pt x="5775843" y="380367"/>
                  </a:lnTo>
                  <a:lnTo>
                    <a:pt x="5786696" y="368949"/>
                  </a:lnTo>
                  <a:lnTo>
                    <a:pt x="5805090" y="365393"/>
                  </a:lnTo>
                  <a:lnTo>
                    <a:pt x="5802941" y="389551"/>
                  </a:lnTo>
                  <a:lnTo>
                    <a:pt x="5793059" y="396242"/>
                  </a:lnTo>
                  <a:lnTo>
                    <a:pt x="5791954" y="420245"/>
                  </a:lnTo>
                  <a:lnTo>
                    <a:pt x="5794856" y="444303"/>
                  </a:lnTo>
                  <a:lnTo>
                    <a:pt x="5800524" y="451153"/>
                  </a:lnTo>
                  <a:lnTo>
                    <a:pt x="5803912" y="484242"/>
                  </a:lnTo>
                  <a:lnTo>
                    <a:pt x="5799419" y="490457"/>
                  </a:lnTo>
                  <a:lnTo>
                    <a:pt x="5802042" y="514200"/>
                  </a:lnTo>
                  <a:lnTo>
                    <a:pt x="5789258" y="524451"/>
                  </a:lnTo>
                  <a:lnTo>
                    <a:pt x="5774193" y="539858"/>
                  </a:lnTo>
                  <a:lnTo>
                    <a:pt x="5779789" y="549951"/>
                  </a:lnTo>
                  <a:lnTo>
                    <a:pt x="5780615" y="578476"/>
                  </a:lnTo>
                  <a:lnTo>
                    <a:pt x="5756979" y="599198"/>
                  </a:lnTo>
                  <a:lnTo>
                    <a:pt x="5747304" y="615668"/>
                  </a:lnTo>
                  <a:lnTo>
                    <a:pt x="5748892" y="627198"/>
                  </a:lnTo>
                  <a:lnTo>
                    <a:pt x="5726010" y="643458"/>
                  </a:lnTo>
                  <a:lnTo>
                    <a:pt x="5716747" y="642394"/>
                  </a:lnTo>
                  <a:lnTo>
                    <a:pt x="5718896" y="648666"/>
                  </a:lnTo>
                  <a:lnTo>
                    <a:pt x="5703344" y="660196"/>
                  </a:lnTo>
                  <a:lnTo>
                    <a:pt x="5710739" y="671409"/>
                  </a:lnTo>
                  <a:lnTo>
                    <a:pt x="5730442" y="667581"/>
                  </a:lnTo>
                  <a:lnTo>
                    <a:pt x="5739484" y="688997"/>
                  </a:lnTo>
                  <a:lnTo>
                    <a:pt x="5738659" y="719026"/>
                  </a:lnTo>
                  <a:lnTo>
                    <a:pt x="5746539" y="733691"/>
                  </a:lnTo>
                  <a:lnTo>
                    <a:pt x="5752487" y="735022"/>
                  </a:lnTo>
                  <a:lnTo>
                    <a:pt x="5754417" y="728591"/>
                  </a:lnTo>
                  <a:lnTo>
                    <a:pt x="5779644" y="741453"/>
                  </a:lnTo>
                  <a:lnTo>
                    <a:pt x="5799347" y="748999"/>
                  </a:lnTo>
                  <a:lnTo>
                    <a:pt x="5809580" y="755644"/>
                  </a:lnTo>
                  <a:lnTo>
                    <a:pt x="5813660" y="769306"/>
                  </a:lnTo>
                  <a:lnTo>
                    <a:pt x="5811295" y="771523"/>
                  </a:lnTo>
                  <a:lnTo>
                    <a:pt x="5813660" y="769307"/>
                  </a:lnTo>
                  <a:lnTo>
                    <a:pt x="5822011" y="764680"/>
                  </a:lnTo>
                  <a:lnTo>
                    <a:pt x="5831968" y="753465"/>
                  </a:lnTo>
                  <a:lnTo>
                    <a:pt x="5847457" y="746130"/>
                  </a:lnTo>
                  <a:lnTo>
                    <a:pt x="5867500" y="743738"/>
                  </a:lnTo>
                  <a:lnTo>
                    <a:pt x="5891621" y="733642"/>
                  </a:lnTo>
                  <a:lnTo>
                    <a:pt x="5915878" y="720351"/>
                  </a:lnTo>
                  <a:lnTo>
                    <a:pt x="5936759" y="716579"/>
                  </a:lnTo>
                  <a:lnTo>
                    <a:pt x="5970617" y="704514"/>
                  </a:lnTo>
                  <a:lnTo>
                    <a:pt x="5975799" y="706588"/>
                  </a:lnTo>
                  <a:lnTo>
                    <a:pt x="5978155" y="734649"/>
                  </a:lnTo>
                  <a:lnTo>
                    <a:pt x="5974356" y="749212"/>
                  </a:lnTo>
                  <a:lnTo>
                    <a:pt x="5964474" y="759470"/>
                  </a:lnTo>
                  <a:lnTo>
                    <a:pt x="5942209" y="761436"/>
                  </a:lnTo>
                  <a:lnTo>
                    <a:pt x="5919749" y="814702"/>
                  </a:lnTo>
                  <a:lnTo>
                    <a:pt x="5924376" y="817093"/>
                  </a:lnTo>
                  <a:lnTo>
                    <a:pt x="5911798" y="859088"/>
                  </a:lnTo>
                  <a:lnTo>
                    <a:pt x="5929498" y="878179"/>
                  </a:lnTo>
                  <a:lnTo>
                    <a:pt x="5928880" y="881475"/>
                  </a:lnTo>
                  <a:lnTo>
                    <a:pt x="5961572" y="908382"/>
                  </a:lnTo>
                  <a:lnTo>
                    <a:pt x="5984517" y="935394"/>
                  </a:lnTo>
                  <a:lnTo>
                    <a:pt x="5994676" y="936827"/>
                  </a:lnTo>
                  <a:lnTo>
                    <a:pt x="6015473" y="962302"/>
                  </a:lnTo>
                  <a:lnTo>
                    <a:pt x="6030612" y="930767"/>
                  </a:lnTo>
                  <a:lnTo>
                    <a:pt x="6031243" y="912792"/>
                  </a:lnTo>
                  <a:lnTo>
                    <a:pt x="6043467" y="880200"/>
                  </a:lnTo>
                  <a:lnTo>
                    <a:pt x="6060477" y="829214"/>
                  </a:lnTo>
                  <a:lnTo>
                    <a:pt x="6072918" y="795192"/>
                  </a:lnTo>
                  <a:lnTo>
                    <a:pt x="6087293" y="751498"/>
                  </a:lnTo>
                  <a:lnTo>
                    <a:pt x="6101326" y="735127"/>
                  </a:lnTo>
                  <a:lnTo>
                    <a:pt x="6121576" y="722957"/>
                  </a:lnTo>
                  <a:lnTo>
                    <a:pt x="6150675" y="712698"/>
                  </a:lnTo>
                  <a:lnTo>
                    <a:pt x="6196988" y="701963"/>
                  </a:lnTo>
                  <a:lnTo>
                    <a:pt x="6262641" y="688096"/>
                  </a:lnTo>
                  <a:lnTo>
                    <a:pt x="6295820" y="687669"/>
                  </a:lnTo>
                  <a:lnTo>
                    <a:pt x="6463641" y="692613"/>
                  </a:lnTo>
                  <a:lnTo>
                    <a:pt x="6525639" y="690061"/>
                  </a:lnTo>
                  <a:lnTo>
                    <a:pt x="6613908" y="688199"/>
                  </a:lnTo>
                  <a:lnTo>
                    <a:pt x="6655644" y="686447"/>
                  </a:lnTo>
                  <a:lnTo>
                    <a:pt x="6681297" y="689849"/>
                  </a:lnTo>
                  <a:lnTo>
                    <a:pt x="6728642" y="701432"/>
                  </a:lnTo>
                  <a:lnTo>
                    <a:pt x="6739350" y="705049"/>
                  </a:lnTo>
                  <a:lnTo>
                    <a:pt x="6804044" y="723225"/>
                  </a:lnTo>
                  <a:lnTo>
                    <a:pt x="6829063" y="731512"/>
                  </a:lnTo>
                  <a:lnTo>
                    <a:pt x="6842612" y="742358"/>
                  </a:lnTo>
                  <a:lnTo>
                    <a:pt x="6855056" y="764095"/>
                  </a:lnTo>
                  <a:lnTo>
                    <a:pt x="6859134" y="777967"/>
                  </a:lnTo>
                  <a:lnTo>
                    <a:pt x="6861065" y="860901"/>
                  </a:lnTo>
                  <a:lnTo>
                    <a:pt x="6859898" y="913855"/>
                  </a:lnTo>
                  <a:lnTo>
                    <a:pt x="6862521" y="972777"/>
                  </a:lnTo>
                  <a:lnTo>
                    <a:pt x="6865424" y="996602"/>
                  </a:lnTo>
                  <a:lnTo>
                    <a:pt x="6879383" y="1042823"/>
                  </a:lnTo>
                  <a:lnTo>
                    <a:pt x="6888646" y="1059048"/>
                  </a:lnTo>
                  <a:lnTo>
                    <a:pt x="6903858" y="1079105"/>
                  </a:lnTo>
                  <a:lnTo>
                    <a:pt x="6911664" y="1086339"/>
                  </a:lnTo>
                  <a:lnTo>
                    <a:pt x="6864319" y="1144114"/>
                  </a:lnTo>
                  <a:lnTo>
                    <a:pt x="6849386" y="1158269"/>
                  </a:lnTo>
                  <a:lnTo>
                    <a:pt x="6830241" y="1180403"/>
                  </a:lnTo>
                  <a:lnTo>
                    <a:pt x="6787048" y="1249425"/>
                  </a:lnTo>
                  <a:lnTo>
                    <a:pt x="6757803" y="1292534"/>
                  </a:lnTo>
                  <a:lnTo>
                    <a:pt x="6717717" y="1325275"/>
                  </a:lnTo>
                  <a:lnTo>
                    <a:pt x="6687512" y="1316861"/>
                  </a:lnTo>
                  <a:lnTo>
                    <a:pt x="6687512" y="1316862"/>
                  </a:lnTo>
                  <a:lnTo>
                    <a:pt x="6717716" y="1325275"/>
                  </a:lnTo>
                  <a:lnTo>
                    <a:pt x="6681224" y="1354071"/>
                  </a:lnTo>
                  <a:lnTo>
                    <a:pt x="6678941" y="1363758"/>
                  </a:lnTo>
                  <a:lnTo>
                    <a:pt x="6628621" y="1468016"/>
                  </a:lnTo>
                  <a:lnTo>
                    <a:pt x="6594205" y="1551672"/>
                  </a:lnTo>
                  <a:lnTo>
                    <a:pt x="6583764" y="1603776"/>
                  </a:lnTo>
                  <a:lnTo>
                    <a:pt x="6580862" y="1607770"/>
                  </a:lnTo>
                  <a:lnTo>
                    <a:pt x="6562750" y="1611970"/>
                  </a:lnTo>
                  <a:lnTo>
                    <a:pt x="6538155" y="1627375"/>
                  </a:lnTo>
                  <a:lnTo>
                    <a:pt x="6530469" y="1629233"/>
                  </a:lnTo>
                  <a:lnTo>
                    <a:pt x="6516169" y="1625396"/>
                  </a:lnTo>
                  <a:lnTo>
                    <a:pt x="6510160" y="1613256"/>
                  </a:lnTo>
                  <a:lnTo>
                    <a:pt x="6465025" y="1609737"/>
                  </a:lnTo>
                  <a:lnTo>
                    <a:pt x="6450711" y="1622787"/>
                  </a:lnTo>
                  <a:lnTo>
                    <a:pt x="6440210" y="1621888"/>
                  </a:lnTo>
                  <a:lnTo>
                    <a:pt x="6435367" y="1609154"/>
                  </a:lnTo>
                  <a:lnTo>
                    <a:pt x="6414364" y="1592959"/>
                  </a:lnTo>
                  <a:lnTo>
                    <a:pt x="6383808" y="1589439"/>
                  </a:lnTo>
                  <a:lnTo>
                    <a:pt x="6364518" y="1585929"/>
                  </a:lnTo>
                  <a:lnTo>
                    <a:pt x="6351734" y="1585664"/>
                  </a:lnTo>
                  <a:lnTo>
                    <a:pt x="6338672" y="1592741"/>
                  </a:lnTo>
                  <a:lnTo>
                    <a:pt x="6320086" y="1593919"/>
                  </a:lnTo>
                  <a:lnTo>
                    <a:pt x="6297068" y="1585602"/>
                  </a:lnTo>
                  <a:lnTo>
                    <a:pt x="6284213" y="1576923"/>
                  </a:lnTo>
                  <a:lnTo>
                    <a:pt x="6273419" y="1553115"/>
                  </a:lnTo>
                  <a:lnTo>
                    <a:pt x="6260782" y="1540442"/>
                  </a:lnTo>
                  <a:lnTo>
                    <a:pt x="6251447" y="1536716"/>
                  </a:lnTo>
                  <a:lnTo>
                    <a:pt x="6220005" y="1528726"/>
                  </a:lnTo>
                  <a:lnTo>
                    <a:pt x="6218962" y="1535647"/>
                  </a:lnTo>
                  <a:lnTo>
                    <a:pt x="6210668" y="1536764"/>
                  </a:lnTo>
                  <a:lnTo>
                    <a:pt x="6205826" y="1542468"/>
                  </a:lnTo>
                  <a:lnTo>
                    <a:pt x="6193867" y="1537989"/>
                  </a:lnTo>
                  <a:lnTo>
                    <a:pt x="6161793" y="1540333"/>
                  </a:lnTo>
                  <a:lnTo>
                    <a:pt x="6153781" y="1544910"/>
                  </a:lnTo>
                  <a:lnTo>
                    <a:pt x="6152750" y="1552958"/>
                  </a:lnTo>
                  <a:lnTo>
                    <a:pt x="6157788" y="1554123"/>
                  </a:lnTo>
                  <a:lnTo>
                    <a:pt x="6158759" y="1579265"/>
                  </a:lnTo>
                  <a:lnTo>
                    <a:pt x="6152265" y="1579058"/>
                  </a:lnTo>
                  <a:lnTo>
                    <a:pt x="6153016" y="1596419"/>
                  </a:lnTo>
                  <a:lnTo>
                    <a:pt x="6159304" y="1601482"/>
                  </a:lnTo>
                  <a:lnTo>
                    <a:pt x="6147772" y="1603351"/>
                  </a:lnTo>
                  <a:lnTo>
                    <a:pt x="6147772" y="1610320"/>
                  </a:lnTo>
                  <a:lnTo>
                    <a:pt x="6127656" y="1609530"/>
                  </a:lnTo>
                  <a:lnTo>
                    <a:pt x="6121781" y="1618525"/>
                  </a:lnTo>
                  <a:lnTo>
                    <a:pt x="6121089" y="1631636"/>
                  </a:lnTo>
                  <a:lnTo>
                    <a:pt x="6114035" y="1639735"/>
                  </a:lnTo>
                  <a:lnTo>
                    <a:pt x="6111972" y="1671226"/>
                  </a:lnTo>
                  <a:lnTo>
                    <a:pt x="6087424" y="1677659"/>
                  </a:lnTo>
                  <a:lnTo>
                    <a:pt x="6061579" y="1682892"/>
                  </a:lnTo>
                  <a:lnTo>
                    <a:pt x="6045336" y="1680014"/>
                  </a:lnTo>
                  <a:lnTo>
                    <a:pt x="6042094" y="1669574"/>
                  </a:lnTo>
                  <a:lnTo>
                    <a:pt x="6045688" y="1650491"/>
                  </a:lnTo>
                  <a:lnTo>
                    <a:pt x="6051345" y="1637014"/>
                  </a:lnTo>
                  <a:lnTo>
                    <a:pt x="6040079" y="1627048"/>
                  </a:lnTo>
                  <a:lnTo>
                    <a:pt x="6042847" y="1610695"/>
                  </a:lnTo>
                  <a:lnTo>
                    <a:pt x="6039326" y="1610806"/>
                  </a:lnTo>
                  <a:lnTo>
                    <a:pt x="6038561" y="1621827"/>
                  </a:lnTo>
                  <a:lnTo>
                    <a:pt x="6031921" y="1603776"/>
                  </a:lnTo>
                  <a:lnTo>
                    <a:pt x="6027648" y="1620602"/>
                  </a:lnTo>
                  <a:lnTo>
                    <a:pt x="6017621" y="1622410"/>
                  </a:lnTo>
                  <a:lnTo>
                    <a:pt x="6016856" y="1618258"/>
                  </a:lnTo>
                  <a:lnTo>
                    <a:pt x="6007181" y="1616669"/>
                  </a:lnTo>
                  <a:lnTo>
                    <a:pt x="6006695" y="1629876"/>
                  </a:lnTo>
                  <a:lnTo>
                    <a:pt x="6008563" y="1682200"/>
                  </a:lnTo>
                  <a:lnTo>
                    <a:pt x="6002482" y="1694764"/>
                  </a:lnTo>
                  <a:lnTo>
                    <a:pt x="5989906" y="1694401"/>
                  </a:lnTo>
                  <a:lnTo>
                    <a:pt x="5991701" y="1668712"/>
                  </a:lnTo>
                  <a:lnTo>
                    <a:pt x="5987830" y="1664074"/>
                  </a:lnTo>
                  <a:lnTo>
                    <a:pt x="5972617" y="1667752"/>
                  </a:lnTo>
                  <a:lnTo>
                    <a:pt x="5968065" y="1662000"/>
                  </a:lnTo>
                  <a:lnTo>
                    <a:pt x="5969170" y="1641228"/>
                  </a:lnTo>
                  <a:lnTo>
                    <a:pt x="5954104" y="1629987"/>
                  </a:lnTo>
                  <a:lnTo>
                    <a:pt x="5947877" y="1617361"/>
                  </a:lnTo>
                  <a:lnTo>
                    <a:pt x="5940071" y="1590883"/>
                  </a:lnTo>
                  <a:lnTo>
                    <a:pt x="5931221" y="1586512"/>
                  </a:lnTo>
                  <a:lnTo>
                    <a:pt x="5923062" y="1594075"/>
                  </a:lnTo>
                  <a:lnTo>
                    <a:pt x="5915050" y="1595521"/>
                  </a:lnTo>
                  <a:lnTo>
                    <a:pt x="5897495" y="1593492"/>
                  </a:lnTo>
                  <a:lnTo>
                    <a:pt x="5877999" y="1599782"/>
                  </a:lnTo>
                  <a:lnTo>
                    <a:pt x="5864658" y="1606810"/>
                  </a:lnTo>
                  <a:lnTo>
                    <a:pt x="5855600" y="1623211"/>
                  </a:lnTo>
                  <a:lnTo>
                    <a:pt x="5844894" y="1610429"/>
                  </a:lnTo>
                  <a:lnTo>
                    <a:pt x="5836045" y="1612140"/>
                  </a:lnTo>
                  <a:lnTo>
                    <a:pt x="5836117" y="1627486"/>
                  </a:lnTo>
                  <a:lnTo>
                    <a:pt x="5841640" y="1637221"/>
                  </a:lnTo>
                  <a:lnTo>
                    <a:pt x="5840061" y="1645113"/>
                  </a:lnTo>
                  <a:lnTo>
                    <a:pt x="5799963" y="1645378"/>
                  </a:lnTo>
                  <a:lnTo>
                    <a:pt x="5798520" y="1659547"/>
                  </a:lnTo>
                  <a:lnTo>
                    <a:pt x="5784485" y="1674466"/>
                  </a:lnTo>
                  <a:lnTo>
                    <a:pt x="5775915" y="1695093"/>
                  </a:lnTo>
                  <a:lnTo>
                    <a:pt x="5766167" y="1710970"/>
                  </a:lnTo>
                  <a:lnTo>
                    <a:pt x="5760984" y="1712136"/>
                  </a:lnTo>
                  <a:lnTo>
                    <a:pt x="5752207" y="1704950"/>
                  </a:lnTo>
                  <a:lnTo>
                    <a:pt x="5737140" y="1707875"/>
                  </a:lnTo>
                  <a:lnTo>
                    <a:pt x="5732856" y="1683159"/>
                  </a:lnTo>
                  <a:lnTo>
                    <a:pt x="5727464" y="1667280"/>
                  </a:lnTo>
                  <a:lnTo>
                    <a:pt x="5720339" y="1663602"/>
                  </a:lnTo>
                  <a:lnTo>
                    <a:pt x="5694627" y="1680706"/>
                  </a:lnTo>
                  <a:lnTo>
                    <a:pt x="5681564" y="1694133"/>
                  </a:lnTo>
                  <a:lnTo>
                    <a:pt x="5679840" y="1705751"/>
                  </a:lnTo>
                  <a:lnTo>
                    <a:pt x="5695671" y="1705218"/>
                  </a:lnTo>
                  <a:lnTo>
                    <a:pt x="5685642" y="1737508"/>
                  </a:lnTo>
                  <a:lnTo>
                    <a:pt x="5672034" y="1748751"/>
                  </a:lnTo>
                  <a:lnTo>
                    <a:pt x="5666293" y="1762493"/>
                  </a:lnTo>
                  <a:lnTo>
                    <a:pt x="5646529" y="1782427"/>
                  </a:lnTo>
                  <a:lnTo>
                    <a:pt x="5652331" y="1804168"/>
                  </a:lnTo>
                  <a:lnTo>
                    <a:pt x="5668707" y="1815362"/>
                  </a:lnTo>
                  <a:lnTo>
                    <a:pt x="5682681" y="1818883"/>
                  </a:lnTo>
                  <a:lnTo>
                    <a:pt x="5698365" y="1809875"/>
                  </a:lnTo>
                  <a:lnTo>
                    <a:pt x="5712327" y="1785364"/>
                  </a:lnTo>
                  <a:lnTo>
                    <a:pt x="5723518" y="1781261"/>
                  </a:lnTo>
                  <a:lnTo>
                    <a:pt x="5737759" y="1797456"/>
                  </a:lnTo>
                  <a:lnTo>
                    <a:pt x="5758628" y="1817231"/>
                  </a:lnTo>
                  <a:lnTo>
                    <a:pt x="5775708" y="1820109"/>
                  </a:lnTo>
                  <a:lnTo>
                    <a:pt x="5782761" y="1826190"/>
                  </a:lnTo>
                  <a:lnTo>
                    <a:pt x="5788493" y="1844048"/>
                  </a:lnTo>
                  <a:lnTo>
                    <a:pt x="5788844" y="1880929"/>
                  </a:lnTo>
                  <a:lnTo>
                    <a:pt x="5782968" y="1906204"/>
                  </a:lnTo>
                  <a:lnTo>
                    <a:pt x="5794027" y="1917239"/>
                  </a:lnTo>
                  <a:lnTo>
                    <a:pt x="5796991" y="1924172"/>
                  </a:lnTo>
                  <a:lnTo>
                    <a:pt x="5793821" y="1966346"/>
                  </a:lnTo>
                  <a:lnTo>
                    <a:pt x="5784692" y="1975731"/>
                  </a:lnTo>
                  <a:lnTo>
                    <a:pt x="5778052" y="1988999"/>
                  </a:lnTo>
                  <a:lnTo>
                    <a:pt x="5763544" y="1998334"/>
                  </a:lnTo>
                  <a:lnTo>
                    <a:pt x="5757317" y="2007828"/>
                  </a:lnTo>
                  <a:lnTo>
                    <a:pt x="5759053" y="2022117"/>
                  </a:lnTo>
                  <a:lnTo>
                    <a:pt x="5777360" y="2049419"/>
                  </a:lnTo>
                  <a:lnTo>
                    <a:pt x="5788213" y="2053376"/>
                  </a:lnTo>
                  <a:lnTo>
                    <a:pt x="5802453" y="2050597"/>
                  </a:lnTo>
                  <a:lnTo>
                    <a:pt x="5811581" y="2061001"/>
                  </a:lnTo>
                  <a:lnTo>
                    <a:pt x="5819315" y="2104838"/>
                  </a:lnTo>
                  <a:lnTo>
                    <a:pt x="5815030" y="2113481"/>
                  </a:lnTo>
                  <a:lnTo>
                    <a:pt x="5818005" y="2119939"/>
                  </a:lnTo>
                  <a:lnTo>
                    <a:pt x="5833835" y="2127030"/>
                  </a:lnTo>
                  <a:lnTo>
                    <a:pt x="5839710" y="2133112"/>
                  </a:lnTo>
                  <a:lnTo>
                    <a:pt x="5850211" y="2151042"/>
                  </a:lnTo>
                  <a:lnTo>
                    <a:pt x="5851316" y="2178077"/>
                  </a:lnTo>
                  <a:lnTo>
                    <a:pt x="5853878" y="2185288"/>
                  </a:lnTo>
                  <a:lnTo>
                    <a:pt x="5867499" y="2205125"/>
                  </a:lnTo>
                  <a:lnTo>
                    <a:pt x="5861684" y="2226843"/>
                  </a:lnTo>
                  <a:lnTo>
                    <a:pt x="5860579" y="2240610"/>
                  </a:lnTo>
                  <a:lnTo>
                    <a:pt x="5866939" y="2252568"/>
                  </a:lnTo>
                  <a:lnTo>
                    <a:pt x="5865836" y="2263349"/>
                  </a:lnTo>
                  <a:lnTo>
                    <a:pt x="5871711" y="2279616"/>
                  </a:lnTo>
                  <a:lnTo>
                    <a:pt x="5865836" y="2295895"/>
                  </a:lnTo>
                  <a:lnTo>
                    <a:pt x="5851110" y="2299306"/>
                  </a:lnTo>
                  <a:lnTo>
                    <a:pt x="5819873" y="2298032"/>
                  </a:lnTo>
                  <a:lnTo>
                    <a:pt x="5807152" y="2336880"/>
                  </a:lnTo>
                  <a:lnTo>
                    <a:pt x="5807844" y="2349857"/>
                  </a:lnTo>
                  <a:lnTo>
                    <a:pt x="5802598" y="2366781"/>
                  </a:lnTo>
                  <a:lnTo>
                    <a:pt x="5782688" y="2382889"/>
                  </a:lnTo>
                  <a:lnTo>
                    <a:pt x="5776401" y="2392930"/>
                  </a:lnTo>
                  <a:lnTo>
                    <a:pt x="5760571" y="2404839"/>
                  </a:lnTo>
                  <a:lnTo>
                    <a:pt x="5758009" y="2434619"/>
                  </a:lnTo>
                  <a:lnTo>
                    <a:pt x="5747787" y="2440494"/>
                  </a:lnTo>
                  <a:lnTo>
                    <a:pt x="5729116" y="2472155"/>
                  </a:lnTo>
                  <a:lnTo>
                    <a:pt x="5724151" y="2477072"/>
                  </a:lnTo>
                  <a:lnTo>
                    <a:pt x="5705272" y="2470333"/>
                  </a:lnTo>
                  <a:lnTo>
                    <a:pt x="5682742" y="2457902"/>
                  </a:lnTo>
                  <a:lnTo>
                    <a:pt x="5676379" y="2457478"/>
                  </a:lnTo>
                  <a:lnTo>
                    <a:pt x="5659590" y="2445726"/>
                  </a:lnTo>
                  <a:lnTo>
                    <a:pt x="5652671" y="2459504"/>
                  </a:lnTo>
                  <a:lnTo>
                    <a:pt x="5647634" y="2480106"/>
                  </a:lnTo>
                  <a:lnTo>
                    <a:pt x="5638709" y="2498159"/>
                  </a:lnTo>
                  <a:lnTo>
                    <a:pt x="5632773" y="2502432"/>
                  </a:lnTo>
                  <a:lnTo>
                    <a:pt x="5620329" y="2503657"/>
                  </a:lnTo>
                  <a:lnTo>
                    <a:pt x="5610243" y="2508357"/>
                  </a:lnTo>
                  <a:lnTo>
                    <a:pt x="5583764" y="2489028"/>
                  </a:lnTo>
                  <a:lnTo>
                    <a:pt x="5582248" y="2464034"/>
                  </a:lnTo>
                  <a:lnTo>
                    <a:pt x="5575121" y="2449357"/>
                  </a:lnTo>
                  <a:lnTo>
                    <a:pt x="5570630" y="2433391"/>
                  </a:lnTo>
                  <a:lnTo>
                    <a:pt x="5565239" y="2424324"/>
                  </a:lnTo>
                  <a:lnTo>
                    <a:pt x="5554533" y="2414866"/>
                  </a:lnTo>
                  <a:lnTo>
                    <a:pt x="5547479" y="2422878"/>
                  </a:lnTo>
                  <a:lnTo>
                    <a:pt x="5541470" y="2441780"/>
                  </a:lnTo>
                  <a:lnTo>
                    <a:pt x="5526950" y="2445241"/>
                  </a:lnTo>
                  <a:lnTo>
                    <a:pt x="5515198" y="2432699"/>
                  </a:lnTo>
                  <a:lnTo>
                    <a:pt x="5509675" y="2430673"/>
                  </a:lnTo>
                  <a:lnTo>
                    <a:pt x="5487144" y="2430028"/>
                  </a:lnTo>
                  <a:lnTo>
                    <a:pt x="5471106" y="2426885"/>
                  </a:lnTo>
                  <a:lnTo>
                    <a:pt x="5463774" y="2420961"/>
                  </a:lnTo>
                  <a:lnTo>
                    <a:pt x="5455070" y="2420317"/>
                  </a:lnTo>
                  <a:lnTo>
                    <a:pt x="5436338" y="2430988"/>
                  </a:lnTo>
                  <a:lnTo>
                    <a:pt x="5415045" y="2453144"/>
                  </a:lnTo>
                  <a:lnTo>
                    <a:pt x="5399360" y="2460573"/>
                  </a:lnTo>
                  <a:lnTo>
                    <a:pt x="5395208" y="2469861"/>
                  </a:lnTo>
                  <a:lnTo>
                    <a:pt x="5407931" y="2490789"/>
                  </a:lnTo>
                  <a:lnTo>
                    <a:pt x="5403159" y="2500562"/>
                  </a:lnTo>
                  <a:lnTo>
                    <a:pt x="5387123" y="2516793"/>
                  </a:lnTo>
                  <a:lnTo>
                    <a:pt x="5365355" y="2557268"/>
                  </a:lnTo>
                  <a:lnTo>
                    <a:pt x="5356712" y="2565752"/>
                  </a:lnTo>
                  <a:lnTo>
                    <a:pt x="5350631" y="2566615"/>
                  </a:lnTo>
                  <a:lnTo>
                    <a:pt x="5337640" y="2555507"/>
                  </a:lnTo>
                  <a:lnTo>
                    <a:pt x="5323680" y="2548829"/>
                  </a:lnTo>
                  <a:lnTo>
                    <a:pt x="5324992" y="2531420"/>
                  </a:lnTo>
                  <a:lnTo>
                    <a:pt x="5315450" y="2521114"/>
                  </a:lnTo>
                  <a:lnTo>
                    <a:pt x="5296026" y="2517109"/>
                  </a:lnTo>
                  <a:lnTo>
                    <a:pt x="5278470" y="2548623"/>
                  </a:lnTo>
                  <a:lnTo>
                    <a:pt x="5276881" y="2559998"/>
                  </a:lnTo>
                  <a:lnTo>
                    <a:pt x="5263260" y="2560424"/>
                  </a:lnTo>
                  <a:lnTo>
                    <a:pt x="5253657" y="2552727"/>
                  </a:lnTo>
                  <a:lnTo>
                    <a:pt x="5248680" y="2564479"/>
                  </a:lnTo>
                  <a:lnTo>
                    <a:pt x="5247029" y="2586694"/>
                  </a:lnTo>
                  <a:lnTo>
                    <a:pt x="5248268" y="2602719"/>
                  </a:lnTo>
                  <a:lnTo>
                    <a:pt x="5244880" y="2616497"/>
                  </a:lnTo>
                  <a:lnTo>
                    <a:pt x="5249373" y="2632195"/>
                  </a:lnTo>
                  <a:lnTo>
                    <a:pt x="5244188" y="2656656"/>
                  </a:lnTo>
                  <a:lnTo>
                    <a:pt x="5233334" y="2684444"/>
                  </a:lnTo>
                  <a:lnTo>
                    <a:pt x="5222967" y="2699607"/>
                  </a:lnTo>
                  <a:lnTo>
                    <a:pt x="5209978" y="2714624"/>
                  </a:lnTo>
                  <a:lnTo>
                    <a:pt x="5201334" y="2728136"/>
                  </a:lnTo>
                  <a:lnTo>
                    <a:pt x="5194221" y="2743737"/>
                  </a:lnTo>
                  <a:lnTo>
                    <a:pt x="5167463" y="2766778"/>
                  </a:lnTo>
                  <a:lnTo>
                    <a:pt x="5156623" y="2769278"/>
                  </a:lnTo>
                  <a:lnTo>
                    <a:pt x="5138849" y="2788884"/>
                  </a:lnTo>
                  <a:lnTo>
                    <a:pt x="5132077" y="2793533"/>
                  </a:lnTo>
                  <a:lnTo>
                    <a:pt x="5109072" y="2844193"/>
                  </a:lnTo>
                  <a:lnTo>
                    <a:pt x="5106438" y="2854463"/>
                  </a:lnTo>
                  <a:lnTo>
                    <a:pt x="5111137" y="2878829"/>
                  </a:lnTo>
                  <a:lnTo>
                    <a:pt x="5099458" y="2898021"/>
                  </a:lnTo>
                  <a:lnTo>
                    <a:pt x="5091094" y="2907429"/>
                  </a:lnTo>
                  <a:lnTo>
                    <a:pt x="5079621" y="2907102"/>
                  </a:lnTo>
                  <a:lnTo>
                    <a:pt x="5060549" y="2890483"/>
                  </a:lnTo>
                  <a:lnTo>
                    <a:pt x="5046164" y="2868947"/>
                  </a:lnTo>
                  <a:lnTo>
                    <a:pt x="5036900" y="2862634"/>
                  </a:lnTo>
                  <a:lnTo>
                    <a:pt x="5028402" y="2865790"/>
                  </a:lnTo>
                  <a:lnTo>
                    <a:pt x="5003310" y="2886319"/>
                  </a:lnTo>
                  <a:lnTo>
                    <a:pt x="4992602" y="2887921"/>
                  </a:lnTo>
                  <a:lnTo>
                    <a:pt x="4970484" y="2880431"/>
                  </a:lnTo>
                  <a:lnTo>
                    <a:pt x="4956522" y="2879047"/>
                  </a:lnTo>
                  <a:lnTo>
                    <a:pt x="4924242" y="2883272"/>
                  </a:lnTo>
                  <a:lnTo>
                    <a:pt x="4917334" y="2907429"/>
                  </a:lnTo>
                  <a:lnTo>
                    <a:pt x="4902744" y="2932013"/>
                  </a:lnTo>
                  <a:lnTo>
                    <a:pt x="4899780" y="2947407"/>
                  </a:lnTo>
                  <a:lnTo>
                    <a:pt x="4906336" y="2956656"/>
                  </a:lnTo>
                  <a:lnTo>
                    <a:pt x="4913184" y="2973447"/>
                  </a:lnTo>
                  <a:lnTo>
                    <a:pt x="4917747" y="2997131"/>
                  </a:lnTo>
                  <a:lnTo>
                    <a:pt x="4918925" y="3015038"/>
                  </a:lnTo>
                  <a:lnTo>
                    <a:pt x="4915598" y="3021351"/>
                  </a:lnTo>
                  <a:lnTo>
                    <a:pt x="4899841" y="3038613"/>
                  </a:lnTo>
                  <a:lnTo>
                    <a:pt x="4899016" y="3051930"/>
                  </a:lnTo>
                  <a:lnTo>
                    <a:pt x="4899780" y="3085935"/>
                  </a:lnTo>
                  <a:lnTo>
                    <a:pt x="4894863" y="3092198"/>
                  </a:lnTo>
                  <a:lnTo>
                    <a:pt x="4886646" y="3090755"/>
                  </a:lnTo>
                  <a:lnTo>
                    <a:pt x="4875587" y="3099519"/>
                  </a:lnTo>
                  <a:lnTo>
                    <a:pt x="4871434" y="3108030"/>
                  </a:lnTo>
                  <a:lnTo>
                    <a:pt x="4856721" y="3110433"/>
                  </a:lnTo>
                  <a:lnTo>
                    <a:pt x="4845868" y="3121019"/>
                  </a:lnTo>
                  <a:lnTo>
                    <a:pt x="4845030" y="3137225"/>
                  </a:lnTo>
                  <a:lnTo>
                    <a:pt x="4838534" y="3137978"/>
                  </a:lnTo>
                  <a:lnTo>
                    <a:pt x="4822437" y="3145736"/>
                  </a:lnTo>
                  <a:lnTo>
                    <a:pt x="4812689" y="3146585"/>
                  </a:lnTo>
                  <a:lnTo>
                    <a:pt x="4789053" y="3153383"/>
                  </a:lnTo>
                  <a:lnTo>
                    <a:pt x="4777095" y="3146585"/>
                  </a:lnTo>
                  <a:lnTo>
                    <a:pt x="4774254" y="3139533"/>
                  </a:lnTo>
                  <a:lnTo>
                    <a:pt x="4757805" y="3134713"/>
                  </a:lnTo>
                  <a:lnTo>
                    <a:pt x="4753872" y="3128241"/>
                  </a:lnTo>
                  <a:lnTo>
                    <a:pt x="4750557" y="3104011"/>
                  </a:lnTo>
                  <a:lnTo>
                    <a:pt x="4745785" y="3101765"/>
                  </a:lnTo>
                  <a:lnTo>
                    <a:pt x="4734315" y="3104388"/>
                  </a:lnTo>
                  <a:lnTo>
                    <a:pt x="4721240" y="3115616"/>
                  </a:lnTo>
                  <a:lnTo>
                    <a:pt x="4716954" y="3126907"/>
                  </a:lnTo>
                  <a:lnTo>
                    <a:pt x="4702860" y="3143477"/>
                  </a:lnTo>
                  <a:lnTo>
                    <a:pt x="4696910" y="3145675"/>
                  </a:lnTo>
                  <a:lnTo>
                    <a:pt x="4660211" y="3141668"/>
                  </a:lnTo>
                  <a:lnTo>
                    <a:pt x="4651228" y="3144280"/>
                  </a:lnTo>
                  <a:lnTo>
                    <a:pt x="4636018" y="3155253"/>
                  </a:lnTo>
                  <a:lnTo>
                    <a:pt x="4629317" y="3163436"/>
                  </a:lnTo>
                  <a:lnTo>
                    <a:pt x="4617844" y="3169324"/>
                  </a:lnTo>
                  <a:lnTo>
                    <a:pt x="4600703" y="3187182"/>
                  </a:lnTo>
                  <a:lnTo>
                    <a:pt x="4594207" y="3184026"/>
                  </a:lnTo>
                  <a:lnTo>
                    <a:pt x="4592410" y="3170016"/>
                  </a:lnTo>
                  <a:lnTo>
                    <a:pt x="4589024" y="3164237"/>
                  </a:lnTo>
                  <a:lnTo>
                    <a:pt x="4569394" y="3156528"/>
                  </a:lnTo>
                  <a:lnTo>
                    <a:pt x="4561030" y="3142895"/>
                  </a:lnTo>
                  <a:lnTo>
                    <a:pt x="4544020" y="3148078"/>
                  </a:lnTo>
                  <a:lnTo>
                    <a:pt x="4534345" y="3147763"/>
                  </a:lnTo>
                  <a:lnTo>
                    <a:pt x="4511329" y="3122355"/>
                  </a:lnTo>
                  <a:lnTo>
                    <a:pt x="4500062" y="3114767"/>
                  </a:lnTo>
                  <a:lnTo>
                    <a:pt x="4494126" y="3114282"/>
                  </a:lnTo>
                  <a:lnTo>
                    <a:pt x="4474909" y="3113590"/>
                  </a:lnTo>
                  <a:lnTo>
                    <a:pt x="4457695" y="3107592"/>
                  </a:lnTo>
                  <a:lnTo>
                    <a:pt x="4442143" y="3098718"/>
                  </a:lnTo>
                  <a:lnTo>
                    <a:pt x="4435308" y="3090705"/>
                  </a:lnTo>
                  <a:lnTo>
                    <a:pt x="4423969" y="3062675"/>
                  </a:lnTo>
                  <a:lnTo>
                    <a:pt x="4414986" y="3054068"/>
                  </a:lnTo>
                  <a:lnTo>
                    <a:pt x="4407654" y="3042085"/>
                  </a:lnTo>
                  <a:lnTo>
                    <a:pt x="4405991" y="3023863"/>
                  </a:lnTo>
                  <a:lnTo>
                    <a:pt x="4405990" y="3023866"/>
                  </a:lnTo>
                  <a:lnTo>
                    <a:pt x="4407653" y="3042087"/>
                  </a:lnTo>
                  <a:lnTo>
                    <a:pt x="4414985" y="3054068"/>
                  </a:lnTo>
                  <a:lnTo>
                    <a:pt x="4423969" y="3062677"/>
                  </a:lnTo>
                  <a:lnTo>
                    <a:pt x="4435307" y="3090708"/>
                  </a:lnTo>
                  <a:lnTo>
                    <a:pt x="4442142" y="3098720"/>
                  </a:lnTo>
                  <a:lnTo>
                    <a:pt x="4457693" y="3107595"/>
                  </a:lnTo>
                  <a:lnTo>
                    <a:pt x="4474908" y="3113592"/>
                  </a:lnTo>
                  <a:lnTo>
                    <a:pt x="4494126" y="3114282"/>
                  </a:lnTo>
                  <a:lnTo>
                    <a:pt x="4493227" y="3132687"/>
                  </a:lnTo>
                  <a:lnTo>
                    <a:pt x="4489075" y="3142471"/>
                  </a:lnTo>
                  <a:lnTo>
                    <a:pt x="4489901" y="3153592"/>
                  </a:lnTo>
                  <a:lnTo>
                    <a:pt x="4495437" y="3163971"/>
                  </a:lnTo>
                  <a:lnTo>
                    <a:pt x="4505598" y="3170443"/>
                  </a:lnTo>
                  <a:lnTo>
                    <a:pt x="4523019" y="3186381"/>
                  </a:lnTo>
                  <a:lnTo>
                    <a:pt x="4517627" y="3201993"/>
                  </a:lnTo>
                  <a:lnTo>
                    <a:pt x="4525712" y="3248538"/>
                  </a:lnTo>
                  <a:lnTo>
                    <a:pt x="4538084" y="3252229"/>
                  </a:lnTo>
                  <a:lnTo>
                    <a:pt x="4554739" y="3271919"/>
                  </a:lnTo>
                  <a:lnTo>
                    <a:pt x="4557920" y="3280369"/>
                  </a:lnTo>
                  <a:lnTo>
                    <a:pt x="4554739" y="3297656"/>
                  </a:lnTo>
                  <a:lnTo>
                    <a:pt x="4555917" y="3306591"/>
                  </a:lnTo>
                  <a:lnTo>
                    <a:pt x="4566977" y="3328577"/>
                  </a:lnTo>
                  <a:lnTo>
                    <a:pt x="4563103" y="3338057"/>
                  </a:lnTo>
                  <a:lnTo>
                    <a:pt x="4578449" y="3361171"/>
                  </a:lnTo>
                  <a:lnTo>
                    <a:pt x="4587154" y="3368176"/>
                  </a:lnTo>
                  <a:lnTo>
                    <a:pt x="4604987" y="3363903"/>
                  </a:lnTo>
                  <a:lnTo>
                    <a:pt x="4613764" y="3372303"/>
                  </a:lnTo>
                  <a:lnTo>
                    <a:pt x="4619845" y="3364972"/>
                  </a:lnTo>
                  <a:lnTo>
                    <a:pt x="4609139" y="3351970"/>
                  </a:lnTo>
                  <a:lnTo>
                    <a:pt x="4609552" y="3342015"/>
                  </a:lnTo>
                  <a:lnTo>
                    <a:pt x="4619300" y="3333347"/>
                  </a:lnTo>
                  <a:lnTo>
                    <a:pt x="4631463" y="3330506"/>
                  </a:lnTo>
                  <a:lnTo>
                    <a:pt x="4642378" y="3339174"/>
                  </a:lnTo>
                  <a:lnTo>
                    <a:pt x="4652332" y="3340461"/>
                  </a:lnTo>
                  <a:lnTo>
                    <a:pt x="4661668" y="3347574"/>
                  </a:lnTo>
                  <a:lnTo>
                    <a:pt x="4670785" y="3362192"/>
                  </a:lnTo>
                  <a:lnTo>
                    <a:pt x="4690136" y="3365616"/>
                  </a:lnTo>
                  <a:lnTo>
                    <a:pt x="4696497" y="3371223"/>
                  </a:lnTo>
                  <a:lnTo>
                    <a:pt x="4717645" y="3379260"/>
                  </a:lnTo>
                  <a:lnTo>
                    <a:pt x="4735199" y="3398466"/>
                  </a:lnTo>
                  <a:lnTo>
                    <a:pt x="4736243" y="3442254"/>
                  </a:lnTo>
                  <a:lnTo>
                    <a:pt x="4734373" y="3463766"/>
                  </a:lnTo>
                  <a:lnTo>
                    <a:pt x="4727466" y="3472810"/>
                  </a:lnTo>
                  <a:lnTo>
                    <a:pt x="4715982" y="3472070"/>
                  </a:lnTo>
                  <a:lnTo>
                    <a:pt x="4693463" y="3464834"/>
                  </a:lnTo>
                  <a:lnTo>
                    <a:pt x="4663730" y="3483469"/>
                  </a:lnTo>
                  <a:lnTo>
                    <a:pt x="4654409" y="3485983"/>
                  </a:lnTo>
                  <a:lnTo>
                    <a:pt x="4640095" y="3485447"/>
                  </a:lnTo>
                  <a:lnTo>
                    <a:pt x="4626827" y="3489248"/>
                  </a:lnTo>
                  <a:lnTo>
                    <a:pt x="4593793" y="3476185"/>
                  </a:lnTo>
                  <a:lnTo>
                    <a:pt x="4587979" y="3481649"/>
                  </a:lnTo>
                  <a:lnTo>
                    <a:pt x="4583487" y="3498935"/>
                  </a:lnTo>
                  <a:lnTo>
                    <a:pt x="4574710" y="3497539"/>
                  </a:lnTo>
                  <a:lnTo>
                    <a:pt x="4563856" y="3490317"/>
                  </a:lnTo>
                  <a:lnTo>
                    <a:pt x="4555699" y="3489357"/>
                  </a:lnTo>
                  <a:lnTo>
                    <a:pt x="4546654" y="3502627"/>
                  </a:lnTo>
                  <a:lnTo>
                    <a:pt x="4528469" y="3509110"/>
                  </a:lnTo>
                  <a:lnTo>
                    <a:pt x="4509191" y="3512046"/>
                  </a:lnTo>
                  <a:lnTo>
                    <a:pt x="4484377" y="3506643"/>
                  </a:lnTo>
                  <a:lnTo>
                    <a:pt x="4473658" y="3501242"/>
                  </a:lnTo>
                  <a:lnTo>
                    <a:pt x="4461432" y="3483784"/>
                  </a:lnTo>
                  <a:lnTo>
                    <a:pt x="4451332" y="3479718"/>
                  </a:lnTo>
                  <a:lnTo>
                    <a:pt x="4443320" y="3480956"/>
                  </a:lnTo>
                  <a:lnTo>
                    <a:pt x="4434397" y="3475978"/>
                  </a:lnTo>
                  <a:lnTo>
                    <a:pt x="4415192" y="3477789"/>
                  </a:lnTo>
                  <a:lnTo>
                    <a:pt x="4403986" y="3470564"/>
                  </a:lnTo>
                  <a:lnTo>
                    <a:pt x="4395282" y="3471803"/>
                  </a:lnTo>
                  <a:lnTo>
                    <a:pt x="4383603" y="3480094"/>
                  </a:lnTo>
                  <a:lnTo>
                    <a:pt x="4353460" y="3454237"/>
                  </a:lnTo>
                  <a:lnTo>
                    <a:pt x="4340398" y="3450763"/>
                  </a:lnTo>
                  <a:lnTo>
                    <a:pt x="4333975" y="3444283"/>
                  </a:lnTo>
                  <a:lnTo>
                    <a:pt x="4338188" y="3434060"/>
                  </a:lnTo>
                  <a:lnTo>
                    <a:pt x="4333696" y="3428281"/>
                  </a:lnTo>
                  <a:lnTo>
                    <a:pt x="4302048" y="3468585"/>
                  </a:lnTo>
                  <a:lnTo>
                    <a:pt x="4294097" y="3471159"/>
                  </a:lnTo>
                  <a:lnTo>
                    <a:pt x="4282066" y="3463924"/>
                  </a:lnTo>
                  <a:lnTo>
                    <a:pt x="4271977" y="3470516"/>
                  </a:lnTo>
                  <a:lnTo>
                    <a:pt x="4262022" y="3485497"/>
                  </a:lnTo>
                  <a:lnTo>
                    <a:pt x="4259885" y="3494383"/>
                  </a:lnTo>
                  <a:lnTo>
                    <a:pt x="4246338" y="3495354"/>
                  </a:lnTo>
                  <a:lnTo>
                    <a:pt x="4238106" y="3501935"/>
                  </a:lnTo>
                  <a:lnTo>
                    <a:pt x="4228505" y="3514245"/>
                  </a:lnTo>
                  <a:lnTo>
                    <a:pt x="4225809" y="3526457"/>
                  </a:lnTo>
                  <a:lnTo>
                    <a:pt x="4220273" y="3531277"/>
                  </a:lnTo>
                  <a:lnTo>
                    <a:pt x="4211155" y="3529661"/>
                  </a:lnTo>
                  <a:lnTo>
                    <a:pt x="4205208" y="3534057"/>
                  </a:lnTo>
                  <a:lnTo>
                    <a:pt x="4196431" y="3571908"/>
                  </a:lnTo>
                  <a:lnTo>
                    <a:pt x="4175829" y="3597452"/>
                  </a:lnTo>
                  <a:lnTo>
                    <a:pt x="4165534" y="3636116"/>
                  </a:lnTo>
                  <a:lnTo>
                    <a:pt x="4162634" y="3643073"/>
                  </a:lnTo>
                  <a:lnTo>
                    <a:pt x="4161735" y="3668723"/>
                  </a:lnTo>
                  <a:lnTo>
                    <a:pt x="4172235" y="3695662"/>
                  </a:lnTo>
                  <a:lnTo>
                    <a:pt x="4172927" y="3710498"/>
                  </a:lnTo>
                  <a:lnTo>
                    <a:pt x="4170719" y="3731658"/>
                  </a:lnTo>
                  <a:lnTo>
                    <a:pt x="4156344" y="3750353"/>
                  </a:lnTo>
                  <a:lnTo>
                    <a:pt x="4135743" y="3756240"/>
                  </a:lnTo>
                  <a:lnTo>
                    <a:pt x="4130002" y="3761120"/>
                  </a:lnTo>
                  <a:lnTo>
                    <a:pt x="4134433" y="3788495"/>
                  </a:lnTo>
                  <a:lnTo>
                    <a:pt x="4129795" y="3795353"/>
                  </a:lnTo>
                  <a:lnTo>
                    <a:pt x="4130900" y="3806437"/>
                  </a:lnTo>
                  <a:lnTo>
                    <a:pt x="4139058" y="3815178"/>
                  </a:lnTo>
                  <a:lnTo>
                    <a:pt x="4141268" y="3826481"/>
                  </a:lnTo>
                  <a:lnTo>
                    <a:pt x="4132563" y="3859962"/>
                  </a:lnTo>
                  <a:lnTo>
                    <a:pt x="4119366" y="3876946"/>
                  </a:lnTo>
                  <a:lnTo>
                    <a:pt x="4128629" y="3890191"/>
                  </a:lnTo>
                  <a:lnTo>
                    <a:pt x="4130632" y="3902184"/>
                  </a:lnTo>
                  <a:lnTo>
                    <a:pt x="4126759" y="3912588"/>
                  </a:lnTo>
                  <a:lnTo>
                    <a:pt x="4111209" y="3917627"/>
                  </a:lnTo>
                  <a:lnTo>
                    <a:pt x="4104156" y="3926575"/>
                  </a:lnTo>
                  <a:lnTo>
                    <a:pt x="4087426" y="3938204"/>
                  </a:lnTo>
                  <a:lnTo>
                    <a:pt x="4077546" y="3938737"/>
                  </a:lnTo>
                  <a:lnTo>
                    <a:pt x="4059638" y="3933652"/>
                  </a:lnTo>
                  <a:lnTo>
                    <a:pt x="4028537" y="3948013"/>
                  </a:lnTo>
                  <a:lnTo>
                    <a:pt x="4012233" y="3959910"/>
                  </a:lnTo>
                  <a:lnTo>
                    <a:pt x="4005943" y="3969076"/>
                  </a:lnTo>
                  <a:lnTo>
                    <a:pt x="4012086" y="3986811"/>
                  </a:lnTo>
                  <a:lnTo>
                    <a:pt x="4032760" y="4007073"/>
                  </a:lnTo>
                  <a:lnTo>
                    <a:pt x="4039876" y="4024822"/>
                  </a:lnTo>
                  <a:lnTo>
                    <a:pt x="4068149" y="4054298"/>
                  </a:lnTo>
                  <a:lnTo>
                    <a:pt x="4072713" y="4063572"/>
                  </a:lnTo>
                  <a:lnTo>
                    <a:pt x="4070770" y="4071185"/>
                  </a:lnTo>
                  <a:lnTo>
                    <a:pt x="4057430" y="4083143"/>
                  </a:lnTo>
                  <a:lnTo>
                    <a:pt x="4043055" y="4092465"/>
                  </a:lnTo>
                  <a:lnTo>
                    <a:pt x="4018315" y="4090062"/>
                  </a:lnTo>
                  <a:lnTo>
                    <a:pt x="4020184" y="4098256"/>
                  </a:lnTo>
                  <a:lnTo>
                    <a:pt x="4014369" y="4108017"/>
                  </a:lnTo>
                  <a:lnTo>
                    <a:pt x="3994884" y="4114341"/>
                  </a:lnTo>
                  <a:lnTo>
                    <a:pt x="3992045" y="4124587"/>
                  </a:lnTo>
                  <a:lnTo>
                    <a:pt x="3993427" y="4147689"/>
                  </a:lnTo>
                  <a:lnTo>
                    <a:pt x="3996948" y="4169152"/>
                  </a:lnTo>
                  <a:lnTo>
                    <a:pt x="3994605" y="4179338"/>
                  </a:lnTo>
                  <a:lnTo>
                    <a:pt x="3988596" y="4187861"/>
                  </a:lnTo>
                  <a:lnTo>
                    <a:pt x="3976844" y="4196382"/>
                  </a:lnTo>
                  <a:lnTo>
                    <a:pt x="3959837" y="4241969"/>
                  </a:lnTo>
                  <a:lnTo>
                    <a:pt x="3964681" y="4259995"/>
                  </a:lnTo>
                  <a:lnTo>
                    <a:pt x="3960808" y="4273569"/>
                  </a:lnTo>
                  <a:lnTo>
                    <a:pt x="3967788" y="4294266"/>
                  </a:lnTo>
                  <a:lnTo>
                    <a:pt x="3979188" y="4304731"/>
                  </a:lnTo>
                  <a:lnTo>
                    <a:pt x="3986107" y="4332569"/>
                  </a:lnTo>
                  <a:lnTo>
                    <a:pt x="3979188" y="4348071"/>
                  </a:lnTo>
                  <a:lnTo>
                    <a:pt x="3971103" y="4358705"/>
                  </a:lnTo>
                  <a:lnTo>
                    <a:pt x="3967788" y="4370931"/>
                  </a:lnTo>
                  <a:lnTo>
                    <a:pt x="3971042" y="4382524"/>
                  </a:lnTo>
                  <a:lnTo>
                    <a:pt x="3968128" y="4390026"/>
                  </a:lnTo>
                  <a:lnTo>
                    <a:pt x="3961221" y="4393790"/>
                  </a:lnTo>
                  <a:lnTo>
                    <a:pt x="3941590" y="4394591"/>
                  </a:lnTo>
                  <a:lnTo>
                    <a:pt x="3932473" y="4390293"/>
                  </a:lnTo>
                  <a:lnTo>
                    <a:pt x="3921681" y="4372277"/>
                  </a:lnTo>
                  <a:lnTo>
                    <a:pt x="3914433" y="4372217"/>
                  </a:lnTo>
                  <a:lnTo>
                    <a:pt x="3910560" y="4393352"/>
                  </a:lnTo>
                  <a:lnTo>
                    <a:pt x="3911944" y="4418469"/>
                  </a:lnTo>
                  <a:lnTo>
                    <a:pt x="3907866" y="4438222"/>
                  </a:lnTo>
                  <a:lnTo>
                    <a:pt x="3891962" y="4450349"/>
                  </a:lnTo>
                  <a:lnTo>
                    <a:pt x="3878974" y="4453675"/>
                  </a:lnTo>
                  <a:lnTo>
                    <a:pt x="3871227" y="4448091"/>
                  </a:lnTo>
                  <a:lnTo>
                    <a:pt x="3862729" y="4425547"/>
                  </a:lnTo>
                  <a:lnTo>
                    <a:pt x="3853053" y="4423993"/>
                  </a:lnTo>
                  <a:lnTo>
                    <a:pt x="3836604" y="4429250"/>
                  </a:lnTo>
                  <a:lnTo>
                    <a:pt x="3824088" y="4418313"/>
                  </a:lnTo>
                  <a:lnTo>
                    <a:pt x="3810686" y="4422064"/>
                  </a:lnTo>
                  <a:lnTo>
                    <a:pt x="3792088" y="4412679"/>
                  </a:lnTo>
                  <a:lnTo>
                    <a:pt x="3785254" y="4393729"/>
                  </a:lnTo>
                  <a:lnTo>
                    <a:pt x="3778612" y="4390355"/>
                  </a:lnTo>
                  <a:lnTo>
                    <a:pt x="3772871" y="4394809"/>
                  </a:lnTo>
                  <a:lnTo>
                    <a:pt x="3761750" y="4412946"/>
                  </a:lnTo>
                  <a:lnTo>
                    <a:pt x="3747023" y="4432041"/>
                  </a:lnTo>
                  <a:lnTo>
                    <a:pt x="3726776" y="4444170"/>
                  </a:lnTo>
                  <a:lnTo>
                    <a:pt x="3721797" y="4453675"/>
                  </a:lnTo>
                  <a:lnTo>
                    <a:pt x="3723874" y="4463278"/>
                  </a:lnTo>
                  <a:lnTo>
                    <a:pt x="3723594" y="4481949"/>
                  </a:lnTo>
                  <a:lnTo>
                    <a:pt x="3699825" y="4523601"/>
                  </a:lnTo>
                  <a:lnTo>
                    <a:pt x="3684685" y="4542868"/>
                  </a:lnTo>
                  <a:lnTo>
                    <a:pt x="3669886" y="4546303"/>
                  </a:lnTo>
                  <a:lnTo>
                    <a:pt x="3665468" y="4550699"/>
                  </a:lnTo>
                  <a:lnTo>
                    <a:pt x="3667472" y="4568798"/>
                  </a:lnTo>
                  <a:lnTo>
                    <a:pt x="3689650" y="4587529"/>
                  </a:lnTo>
                  <a:lnTo>
                    <a:pt x="3700504" y="4598748"/>
                  </a:lnTo>
                  <a:lnTo>
                    <a:pt x="3703345" y="4606043"/>
                  </a:lnTo>
                  <a:lnTo>
                    <a:pt x="3706453" y="4627409"/>
                  </a:lnTo>
                  <a:lnTo>
                    <a:pt x="3705688" y="4634766"/>
                  </a:lnTo>
                  <a:lnTo>
                    <a:pt x="3696705" y="4645619"/>
                  </a:lnTo>
                  <a:lnTo>
                    <a:pt x="3690209" y="4645558"/>
                  </a:lnTo>
                  <a:lnTo>
                    <a:pt x="3674100" y="4637934"/>
                  </a:lnTo>
                  <a:lnTo>
                    <a:pt x="3662700" y="4640302"/>
                  </a:lnTo>
                  <a:lnTo>
                    <a:pt x="3643483" y="4627518"/>
                  </a:lnTo>
                  <a:lnTo>
                    <a:pt x="3628769" y="4609004"/>
                  </a:lnTo>
                  <a:lnTo>
                    <a:pt x="3618669" y="4605133"/>
                  </a:lnTo>
                  <a:lnTo>
                    <a:pt x="3597242" y="4603470"/>
                  </a:lnTo>
                  <a:lnTo>
                    <a:pt x="3586595" y="4607391"/>
                  </a:lnTo>
                  <a:lnTo>
                    <a:pt x="3575476" y="4628163"/>
                  </a:lnTo>
                  <a:lnTo>
                    <a:pt x="3550176" y="4634294"/>
                  </a:lnTo>
                  <a:lnTo>
                    <a:pt x="3534698" y="4630797"/>
                  </a:lnTo>
                  <a:lnTo>
                    <a:pt x="3523638" y="4632726"/>
                  </a:lnTo>
                  <a:lnTo>
                    <a:pt x="3508221" y="4649261"/>
                  </a:lnTo>
                  <a:lnTo>
                    <a:pt x="3490593" y="4649104"/>
                  </a:lnTo>
                  <a:lnTo>
                    <a:pt x="3477531" y="4639658"/>
                  </a:lnTo>
                  <a:lnTo>
                    <a:pt x="3471520" y="4631392"/>
                  </a:lnTo>
                  <a:lnTo>
                    <a:pt x="3463363" y="4626656"/>
                  </a:lnTo>
                  <a:lnTo>
                    <a:pt x="3445323" y="4636758"/>
                  </a:lnTo>
                  <a:lnTo>
                    <a:pt x="3427976" y="4654421"/>
                  </a:lnTo>
                  <a:lnTo>
                    <a:pt x="3433499" y="4664194"/>
                  </a:lnTo>
                  <a:lnTo>
                    <a:pt x="3435927" y="4677559"/>
                  </a:lnTo>
                  <a:lnTo>
                    <a:pt x="3431436" y="4696412"/>
                  </a:lnTo>
                  <a:lnTo>
                    <a:pt x="3424588" y="4716334"/>
                  </a:lnTo>
                  <a:lnTo>
                    <a:pt x="3393693" y="4767880"/>
                  </a:lnTo>
                  <a:lnTo>
                    <a:pt x="3388849" y="4780506"/>
                  </a:lnTo>
                  <a:lnTo>
                    <a:pt x="3364315" y="4771159"/>
                  </a:lnTo>
                  <a:lnTo>
                    <a:pt x="3358644" y="4771801"/>
                  </a:lnTo>
                  <a:lnTo>
                    <a:pt x="3336259" y="4789852"/>
                  </a:lnTo>
                  <a:lnTo>
                    <a:pt x="3316009" y="4784098"/>
                  </a:lnTo>
                  <a:lnTo>
                    <a:pt x="3301004" y="4782437"/>
                  </a:lnTo>
                  <a:lnTo>
                    <a:pt x="3293259" y="4774388"/>
                  </a:lnTo>
                  <a:lnTo>
                    <a:pt x="3293745" y="4749040"/>
                  </a:lnTo>
                  <a:lnTo>
                    <a:pt x="3288841" y="4734957"/>
                  </a:lnTo>
                  <a:lnTo>
                    <a:pt x="3275644" y="4720194"/>
                  </a:lnTo>
                  <a:lnTo>
                    <a:pt x="3270316" y="4717719"/>
                  </a:lnTo>
                  <a:lnTo>
                    <a:pt x="3255528" y="4719600"/>
                  </a:lnTo>
                  <a:lnTo>
                    <a:pt x="3246399" y="4712899"/>
                  </a:lnTo>
                  <a:lnTo>
                    <a:pt x="3241774" y="4690609"/>
                  </a:lnTo>
                  <a:lnTo>
                    <a:pt x="3227195" y="4657164"/>
                  </a:lnTo>
                  <a:lnTo>
                    <a:pt x="3235206" y="4637450"/>
                  </a:lnTo>
                  <a:lnTo>
                    <a:pt x="3222970" y="4604647"/>
                  </a:lnTo>
                  <a:lnTo>
                    <a:pt x="3218477" y="4578400"/>
                  </a:lnTo>
                  <a:lnTo>
                    <a:pt x="3223662" y="4564234"/>
                  </a:lnTo>
                  <a:lnTo>
                    <a:pt x="3217093" y="4533095"/>
                  </a:lnTo>
                  <a:lnTo>
                    <a:pt x="3209907" y="4519898"/>
                  </a:lnTo>
                  <a:lnTo>
                    <a:pt x="3193251" y="4504869"/>
                  </a:lnTo>
                  <a:lnTo>
                    <a:pt x="3186065" y="4488663"/>
                  </a:lnTo>
                  <a:lnTo>
                    <a:pt x="3188965" y="4472019"/>
                  </a:lnTo>
                  <a:lnTo>
                    <a:pt x="3180601" y="4461506"/>
                  </a:lnTo>
                  <a:lnTo>
                    <a:pt x="3182398" y="4439509"/>
                  </a:lnTo>
                  <a:lnTo>
                    <a:pt x="3181087" y="4431083"/>
                  </a:lnTo>
                  <a:lnTo>
                    <a:pt x="3175770" y="4429044"/>
                  </a:lnTo>
                  <a:lnTo>
                    <a:pt x="3148527" y="4436656"/>
                  </a:lnTo>
                  <a:lnTo>
                    <a:pt x="3150809" y="4448685"/>
                  </a:lnTo>
                  <a:lnTo>
                    <a:pt x="3161797" y="4463811"/>
                  </a:lnTo>
                  <a:lnTo>
                    <a:pt x="3145565" y="4501057"/>
                  </a:lnTo>
                  <a:lnTo>
                    <a:pt x="3129589" y="4504118"/>
                  </a:lnTo>
                  <a:lnTo>
                    <a:pt x="3113977" y="4510928"/>
                  </a:lnTo>
                  <a:lnTo>
                    <a:pt x="3098973" y="4512652"/>
                  </a:lnTo>
                  <a:lnTo>
                    <a:pt x="3094553" y="4519789"/>
                  </a:lnTo>
                  <a:lnTo>
                    <a:pt x="3084113" y="4522849"/>
                  </a:lnTo>
                  <a:lnTo>
                    <a:pt x="3081625" y="4519898"/>
                  </a:lnTo>
                  <a:lnTo>
                    <a:pt x="3082036" y="4501919"/>
                  </a:lnTo>
                  <a:lnTo>
                    <a:pt x="3079343" y="4494563"/>
                  </a:lnTo>
                  <a:lnTo>
                    <a:pt x="3067591" y="4478999"/>
                  </a:lnTo>
                  <a:lnTo>
                    <a:pt x="3048932" y="4478939"/>
                  </a:lnTo>
                  <a:lnTo>
                    <a:pt x="3043674" y="4457111"/>
                  </a:lnTo>
                  <a:lnTo>
                    <a:pt x="3038079" y="4422440"/>
                  </a:lnTo>
                  <a:lnTo>
                    <a:pt x="3034486" y="4407362"/>
                  </a:lnTo>
                  <a:lnTo>
                    <a:pt x="3015827" y="4399046"/>
                  </a:lnTo>
                  <a:lnTo>
                    <a:pt x="3004148" y="4407035"/>
                  </a:lnTo>
                  <a:lnTo>
                    <a:pt x="2995918" y="4427428"/>
                  </a:lnTo>
                  <a:lnTo>
                    <a:pt x="2987699" y="4441002"/>
                  </a:lnTo>
                  <a:lnTo>
                    <a:pt x="2982927" y="4453882"/>
                  </a:lnTo>
                  <a:lnTo>
                    <a:pt x="2975668" y="4461664"/>
                  </a:lnTo>
                  <a:lnTo>
                    <a:pt x="2957762" y="4457646"/>
                  </a:lnTo>
                  <a:lnTo>
                    <a:pt x="2952165" y="4459418"/>
                  </a:lnTo>
                  <a:lnTo>
                    <a:pt x="2938618" y="4480712"/>
                  </a:lnTo>
                  <a:lnTo>
                    <a:pt x="2931708" y="4484317"/>
                  </a:lnTo>
                  <a:lnTo>
                    <a:pt x="2911873" y="4488711"/>
                  </a:lnTo>
                  <a:lnTo>
                    <a:pt x="2904685" y="4487644"/>
                  </a:lnTo>
                  <a:lnTo>
                    <a:pt x="2888649" y="4477179"/>
                  </a:lnTo>
                  <a:lnTo>
                    <a:pt x="2878488" y="4490968"/>
                  </a:lnTo>
                  <a:lnTo>
                    <a:pt x="2875999" y="4501810"/>
                  </a:lnTo>
                  <a:lnTo>
                    <a:pt x="2867428" y="4521186"/>
                  </a:lnTo>
                  <a:lnTo>
                    <a:pt x="2857825" y="4534490"/>
                  </a:lnTo>
                  <a:lnTo>
                    <a:pt x="2860314" y="4548076"/>
                  </a:lnTo>
                  <a:lnTo>
                    <a:pt x="2875513" y="4558491"/>
                  </a:lnTo>
                  <a:lnTo>
                    <a:pt x="2881803" y="4577429"/>
                  </a:lnTo>
                  <a:lnTo>
                    <a:pt x="2890725" y="4583451"/>
                  </a:lnTo>
                  <a:lnTo>
                    <a:pt x="2893759" y="4590965"/>
                  </a:lnTo>
                  <a:lnTo>
                    <a:pt x="2891272" y="4603420"/>
                  </a:lnTo>
                  <a:lnTo>
                    <a:pt x="2893893" y="4610559"/>
                  </a:lnTo>
                  <a:lnTo>
                    <a:pt x="2883053" y="4629182"/>
                  </a:lnTo>
                  <a:lnTo>
                    <a:pt x="2878828" y="4650559"/>
                  </a:lnTo>
                  <a:lnTo>
                    <a:pt x="2883745" y="4664569"/>
                  </a:lnTo>
                  <a:lnTo>
                    <a:pt x="2872406" y="4701887"/>
                  </a:lnTo>
                  <a:lnTo>
                    <a:pt x="2876763" y="4720353"/>
                  </a:lnTo>
                  <a:lnTo>
                    <a:pt x="2893346" y="4721919"/>
                  </a:lnTo>
                  <a:lnTo>
                    <a:pt x="2909518" y="4746405"/>
                  </a:lnTo>
                  <a:lnTo>
                    <a:pt x="2917882" y="4769714"/>
                  </a:lnTo>
                  <a:lnTo>
                    <a:pt x="2917263" y="4780615"/>
                  </a:lnTo>
                  <a:lnTo>
                    <a:pt x="2905790" y="4815687"/>
                  </a:lnTo>
                  <a:lnTo>
                    <a:pt x="2913948" y="4822181"/>
                  </a:lnTo>
                  <a:lnTo>
                    <a:pt x="2918853" y="4834650"/>
                  </a:lnTo>
                  <a:lnTo>
                    <a:pt x="2914495" y="4843717"/>
                  </a:lnTo>
                  <a:lnTo>
                    <a:pt x="2894864" y="4850602"/>
                  </a:lnTo>
                  <a:lnTo>
                    <a:pt x="2847385" y="4879288"/>
                  </a:lnTo>
                  <a:lnTo>
                    <a:pt x="2844278" y="4890833"/>
                  </a:lnTo>
                  <a:lnTo>
                    <a:pt x="2860314" y="4913073"/>
                  </a:lnTo>
                  <a:lnTo>
                    <a:pt x="2861419" y="4932036"/>
                  </a:lnTo>
                  <a:lnTo>
                    <a:pt x="2859416" y="4938215"/>
                  </a:lnTo>
                  <a:lnTo>
                    <a:pt x="2851950" y="4940314"/>
                  </a:lnTo>
                  <a:lnTo>
                    <a:pt x="2847312" y="4928066"/>
                  </a:lnTo>
                  <a:lnTo>
                    <a:pt x="2842821" y="4925116"/>
                  </a:lnTo>
                  <a:lnTo>
                    <a:pt x="2842749" y="4947138"/>
                  </a:lnTo>
                  <a:lnTo>
                    <a:pt x="2844898" y="4956219"/>
                  </a:lnTo>
                  <a:lnTo>
                    <a:pt x="2843100" y="4968685"/>
                  </a:lnTo>
                  <a:lnTo>
                    <a:pt x="2830244" y="4988195"/>
                  </a:lnTo>
                  <a:lnTo>
                    <a:pt x="2813867" y="4993076"/>
                  </a:lnTo>
                  <a:lnTo>
                    <a:pt x="2791748" y="4990392"/>
                  </a:lnTo>
                  <a:lnTo>
                    <a:pt x="2773089" y="4990610"/>
                  </a:lnTo>
                  <a:lnTo>
                    <a:pt x="2755389" y="4980825"/>
                  </a:lnTo>
                  <a:lnTo>
                    <a:pt x="2742460" y="4983945"/>
                  </a:lnTo>
                  <a:lnTo>
                    <a:pt x="2736379" y="4990392"/>
                  </a:lnTo>
                  <a:lnTo>
                    <a:pt x="2736937" y="5006185"/>
                  </a:lnTo>
                  <a:lnTo>
                    <a:pt x="2742399" y="5031073"/>
                  </a:lnTo>
                  <a:lnTo>
                    <a:pt x="2739705" y="5036451"/>
                  </a:lnTo>
                  <a:lnTo>
                    <a:pt x="2725598" y="5046174"/>
                  </a:lnTo>
                  <a:lnTo>
                    <a:pt x="2724833" y="5060415"/>
                  </a:lnTo>
                  <a:lnTo>
                    <a:pt x="2714951" y="5062843"/>
                  </a:lnTo>
                  <a:lnTo>
                    <a:pt x="2706587" y="5070638"/>
                  </a:lnTo>
                  <a:lnTo>
                    <a:pt x="2699886" y="5089490"/>
                  </a:lnTo>
                  <a:lnTo>
                    <a:pt x="2691656" y="5097722"/>
                  </a:lnTo>
                  <a:lnTo>
                    <a:pt x="2663394" y="5112605"/>
                  </a:lnTo>
                  <a:lnTo>
                    <a:pt x="2653852" y="5111913"/>
                  </a:lnTo>
                  <a:lnTo>
                    <a:pt x="2629316" y="5103366"/>
                  </a:lnTo>
                  <a:lnTo>
                    <a:pt x="2614871" y="5100246"/>
                  </a:lnTo>
                  <a:lnTo>
                    <a:pt x="2598907" y="5103524"/>
                  </a:lnTo>
                  <a:lnTo>
                    <a:pt x="2596078" y="5101314"/>
                  </a:lnTo>
                  <a:lnTo>
                    <a:pt x="2600496" y="5069556"/>
                  </a:lnTo>
                  <a:lnTo>
                    <a:pt x="2591780" y="5051929"/>
                  </a:lnTo>
                  <a:lnTo>
                    <a:pt x="2585152" y="5023923"/>
                  </a:lnTo>
                  <a:lnTo>
                    <a:pt x="2577965" y="5013882"/>
                  </a:lnTo>
                  <a:lnTo>
                    <a:pt x="2569940" y="5009634"/>
                  </a:lnTo>
                  <a:lnTo>
                    <a:pt x="2565036" y="5000068"/>
                  </a:lnTo>
                  <a:lnTo>
                    <a:pt x="2570573" y="4977814"/>
                  </a:lnTo>
                  <a:lnTo>
                    <a:pt x="2569808" y="4971588"/>
                  </a:lnTo>
                  <a:lnTo>
                    <a:pt x="2559027" y="4967823"/>
                  </a:lnTo>
                  <a:lnTo>
                    <a:pt x="2542638" y="4977329"/>
                  </a:lnTo>
                  <a:lnTo>
                    <a:pt x="2529369" y="4973251"/>
                  </a:lnTo>
                  <a:lnTo>
                    <a:pt x="2510018" y="4970725"/>
                  </a:lnTo>
                  <a:lnTo>
                    <a:pt x="2501108" y="4955794"/>
                  </a:lnTo>
                  <a:lnTo>
                    <a:pt x="2487073" y="4947514"/>
                  </a:lnTo>
                  <a:lnTo>
                    <a:pt x="2482861" y="4964437"/>
                  </a:lnTo>
                  <a:lnTo>
                    <a:pt x="2488385" y="4985767"/>
                  </a:lnTo>
                  <a:lnTo>
                    <a:pt x="2489149" y="5004036"/>
                  </a:lnTo>
                  <a:lnTo>
                    <a:pt x="2498619" y="5008080"/>
                  </a:lnTo>
                  <a:lnTo>
                    <a:pt x="2495923" y="5017585"/>
                  </a:lnTo>
                  <a:lnTo>
                    <a:pt x="2487414" y="5018230"/>
                  </a:lnTo>
                  <a:lnTo>
                    <a:pt x="2479814" y="5026884"/>
                  </a:lnTo>
                  <a:lnTo>
                    <a:pt x="2463850" y="5051504"/>
                  </a:lnTo>
                  <a:lnTo>
                    <a:pt x="2461568" y="5058593"/>
                  </a:lnTo>
                  <a:lnTo>
                    <a:pt x="2463644" y="5071330"/>
                  </a:lnTo>
                  <a:lnTo>
                    <a:pt x="2473113" y="5079122"/>
                  </a:lnTo>
                  <a:lnTo>
                    <a:pt x="2482230" y="5073150"/>
                  </a:lnTo>
                  <a:lnTo>
                    <a:pt x="2488870" y="5075140"/>
                  </a:lnTo>
                  <a:lnTo>
                    <a:pt x="2498752" y="5094977"/>
                  </a:lnTo>
                  <a:lnTo>
                    <a:pt x="2516172" y="5109059"/>
                  </a:lnTo>
                  <a:lnTo>
                    <a:pt x="2529236" y="5115991"/>
                  </a:lnTo>
                  <a:lnTo>
                    <a:pt x="2521697" y="5119331"/>
                  </a:lnTo>
                  <a:lnTo>
                    <a:pt x="2519002" y="5125728"/>
                  </a:lnTo>
                  <a:lnTo>
                    <a:pt x="2520107" y="5160666"/>
                  </a:lnTo>
                  <a:lnTo>
                    <a:pt x="2516100" y="5179107"/>
                  </a:lnTo>
                  <a:lnTo>
                    <a:pt x="2525921" y="5200230"/>
                  </a:lnTo>
                  <a:lnTo>
                    <a:pt x="2520665" y="5209164"/>
                  </a:lnTo>
                  <a:lnTo>
                    <a:pt x="2512507" y="5212443"/>
                  </a:lnTo>
                  <a:lnTo>
                    <a:pt x="2499238" y="5206627"/>
                  </a:lnTo>
                  <a:lnTo>
                    <a:pt x="2495643" y="5187920"/>
                  </a:lnTo>
                  <a:lnTo>
                    <a:pt x="2491287" y="5184108"/>
                  </a:lnTo>
                  <a:lnTo>
                    <a:pt x="2474910" y="5189863"/>
                  </a:lnTo>
                  <a:lnTo>
                    <a:pt x="2469240" y="5184485"/>
                  </a:lnTo>
                  <a:lnTo>
                    <a:pt x="2459564" y="5187544"/>
                  </a:lnTo>
                  <a:lnTo>
                    <a:pt x="2455765" y="5192922"/>
                  </a:lnTo>
                  <a:lnTo>
                    <a:pt x="2456517" y="5206046"/>
                  </a:lnTo>
                  <a:lnTo>
                    <a:pt x="2468681" y="5219861"/>
                  </a:lnTo>
                  <a:lnTo>
                    <a:pt x="2471522" y="5234755"/>
                  </a:lnTo>
                  <a:lnTo>
                    <a:pt x="2455765" y="5277828"/>
                  </a:lnTo>
                  <a:lnTo>
                    <a:pt x="2431084" y="5273519"/>
                  </a:lnTo>
                  <a:lnTo>
                    <a:pt x="2421409" y="5269913"/>
                  </a:lnTo>
                  <a:lnTo>
                    <a:pt x="2415947" y="5251849"/>
                  </a:lnTo>
                  <a:lnTo>
                    <a:pt x="2393342" y="5224218"/>
                  </a:lnTo>
                  <a:lnTo>
                    <a:pt x="2386362" y="5223514"/>
                  </a:lnTo>
                  <a:lnTo>
                    <a:pt x="2370675" y="5216582"/>
                  </a:lnTo>
                  <a:lnTo>
                    <a:pt x="2359617" y="5205669"/>
                  </a:lnTo>
                  <a:lnTo>
                    <a:pt x="2351664" y="5193189"/>
                  </a:lnTo>
                  <a:lnTo>
                    <a:pt x="2346008" y="5189802"/>
                  </a:lnTo>
                  <a:lnTo>
                    <a:pt x="2328381" y="5208898"/>
                  </a:lnTo>
                  <a:lnTo>
                    <a:pt x="2316204" y="5207333"/>
                  </a:lnTo>
                  <a:lnTo>
                    <a:pt x="2306322" y="5219484"/>
                  </a:lnTo>
                  <a:lnTo>
                    <a:pt x="2287178" y="5216096"/>
                  </a:lnTo>
                  <a:lnTo>
                    <a:pt x="2283173" y="5210342"/>
                  </a:lnTo>
                  <a:lnTo>
                    <a:pt x="2280137" y="5192983"/>
                  </a:lnTo>
                  <a:lnTo>
                    <a:pt x="2290225" y="5160557"/>
                  </a:lnTo>
                  <a:lnTo>
                    <a:pt x="2272392" y="5154049"/>
                  </a:lnTo>
                  <a:lnTo>
                    <a:pt x="2263821" y="5155617"/>
                  </a:lnTo>
                  <a:lnTo>
                    <a:pt x="2214059" y="5191308"/>
                  </a:lnTo>
                  <a:lnTo>
                    <a:pt x="2196773" y="5188188"/>
                  </a:lnTo>
                  <a:lnTo>
                    <a:pt x="2178672" y="5188406"/>
                  </a:lnTo>
                  <a:lnTo>
                    <a:pt x="2171898" y="5179531"/>
                  </a:lnTo>
                  <a:lnTo>
                    <a:pt x="2152402" y="5179325"/>
                  </a:lnTo>
                  <a:lnTo>
                    <a:pt x="2145772" y="5186209"/>
                  </a:lnTo>
                  <a:lnTo>
                    <a:pt x="2143078" y="5194914"/>
                  </a:lnTo>
                  <a:lnTo>
                    <a:pt x="2130768" y="5204054"/>
                  </a:lnTo>
                  <a:lnTo>
                    <a:pt x="2124685" y="5204964"/>
                  </a:lnTo>
                  <a:lnTo>
                    <a:pt x="2103539" y="5195399"/>
                  </a:lnTo>
                  <a:lnTo>
                    <a:pt x="2087707" y="5196091"/>
                  </a:lnTo>
                  <a:lnTo>
                    <a:pt x="2065043" y="5211739"/>
                  </a:lnTo>
                  <a:lnTo>
                    <a:pt x="2050171" y="5214433"/>
                  </a:lnTo>
                  <a:lnTo>
                    <a:pt x="2037255" y="5213353"/>
                  </a:lnTo>
                  <a:lnTo>
                    <a:pt x="2012646" y="5231261"/>
                  </a:lnTo>
                  <a:lnTo>
                    <a:pt x="1993635" y="5239539"/>
                  </a:lnTo>
                  <a:lnTo>
                    <a:pt x="1942698" y="5249968"/>
                  </a:lnTo>
                  <a:lnTo>
                    <a:pt x="1914156" y="5268141"/>
                  </a:lnTo>
                  <a:lnTo>
                    <a:pt x="1910077" y="5264815"/>
                  </a:lnTo>
                  <a:lnTo>
                    <a:pt x="1901506" y="5234599"/>
                  </a:lnTo>
                  <a:lnTo>
                    <a:pt x="1892316" y="5231744"/>
                  </a:lnTo>
                  <a:lnTo>
                    <a:pt x="1884705" y="5223357"/>
                  </a:lnTo>
                  <a:lnTo>
                    <a:pt x="1881050" y="5213305"/>
                  </a:lnTo>
                  <a:lnTo>
                    <a:pt x="1867296" y="5196952"/>
                  </a:lnTo>
                  <a:lnTo>
                    <a:pt x="1863144" y="5182701"/>
                  </a:lnTo>
                  <a:lnTo>
                    <a:pt x="1863484" y="5160933"/>
                  </a:lnTo>
                  <a:lnTo>
                    <a:pt x="1860582" y="5144909"/>
                  </a:lnTo>
                  <a:lnTo>
                    <a:pt x="1870537" y="5129116"/>
                  </a:lnTo>
                  <a:lnTo>
                    <a:pt x="1854088" y="5105138"/>
                  </a:lnTo>
                  <a:lnTo>
                    <a:pt x="1850627" y="5087341"/>
                  </a:lnTo>
                  <a:lnTo>
                    <a:pt x="1844340" y="5069399"/>
                  </a:lnTo>
                  <a:lnTo>
                    <a:pt x="1838816" y="5070091"/>
                  </a:lnTo>
                  <a:lnTo>
                    <a:pt x="1818008" y="5046174"/>
                  </a:lnTo>
                  <a:lnTo>
                    <a:pt x="1808260" y="5029081"/>
                  </a:lnTo>
                  <a:lnTo>
                    <a:pt x="1797965" y="5035589"/>
                  </a:lnTo>
                  <a:lnTo>
                    <a:pt x="1786906" y="5021130"/>
                  </a:lnTo>
                  <a:lnTo>
                    <a:pt x="1784210" y="5011831"/>
                  </a:lnTo>
                  <a:lnTo>
                    <a:pt x="1773504" y="4995879"/>
                  </a:lnTo>
                  <a:lnTo>
                    <a:pt x="1766097" y="4992602"/>
                  </a:lnTo>
                  <a:lnTo>
                    <a:pt x="1758291" y="4981043"/>
                  </a:lnTo>
                  <a:lnTo>
                    <a:pt x="1756907" y="4972607"/>
                  </a:lnTo>
                  <a:lnTo>
                    <a:pt x="1762991" y="4963478"/>
                  </a:lnTo>
                  <a:lnTo>
                    <a:pt x="1793885" y="4948218"/>
                  </a:lnTo>
                  <a:lnTo>
                    <a:pt x="1798657" y="4941286"/>
                  </a:lnTo>
                  <a:lnTo>
                    <a:pt x="1794443" y="4925116"/>
                  </a:lnTo>
                  <a:lnTo>
                    <a:pt x="1766935" y="4915865"/>
                  </a:lnTo>
                  <a:lnTo>
                    <a:pt x="1753594" y="4905935"/>
                  </a:lnTo>
                  <a:lnTo>
                    <a:pt x="1742183" y="4885891"/>
                  </a:lnTo>
                  <a:lnTo>
                    <a:pt x="1692627" y="4870037"/>
                  </a:lnTo>
                  <a:lnTo>
                    <a:pt x="1682126" y="4852957"/>
                  </a:lnTo>
                  <a:lnTo>
                    <a:pt x="1662629" y="4839857"/>
                  </a:lnTo>
                  <a:lnTo>
                    <a:pt x="1646666" y="4815627"/>
                  </a:lnTo>
                  <a:lnTo>
                    <a:pt x="1638229" y="4812786"/>
                  </a:lnTo>
                  <a:lnTo>
                    <a:pt x="1629659" y="4804130"/>
                  </a:lnTo>
                  <a:lnTo>
                    <a:pt x="1625311" y="4793229"/>
                  </a:lnTo>
                  <a:lnTo>
                    <a:pt x="1615213" y="4783676"/>
                  </a:lnTo>
                  <a:lnTo>
                    <a:pt x="1593725" y="4798606"/>
                  </a:lnTo>
                  <a:lnTo>
                    <a:pt x="1586672" y="4817023"/>
                  </a:lnTo>
                  <a:lnTo>
                    <a:pt x="1574167" y="4823530"/>
                  </a:lnTo>
                  <a:lnTo>
                    <a:pt x="1550945" y="4807311"/>
                  </a:lnTo>
                  <a:lnTo>
                    <a:pt x="1536012" y="4815312"/>
                  </a:lnTo>
                  <a:lnTo>
                    <a:pt x="1525364" y="4823737"/>
                  </a:lnTo>
                  <a:lnTo>
                    <a:pt x="1506973" y="4842432"/>
                  </a:lnTo>
                  <a:lnTo>
                    <a:pt x="1499580" y="4852205"/>
                  </a:lnTo>
                  <a:lnTo>
                    <a:pt x="1489358" y="4874663"/>
                  </a:lnTo>
                  <a:lnTo>
                    <a:pt x="1485205" y="4897341"/>
                  </a:lnTo>
                  <a:lnTo>
                    <a:pt x="1466827" y="4916681"/>
                  </a:lnTo>
                  <a:lnTo>
                    <a:pt x="1447257" y="4920005"/>
                  </a:lnTo>
                  <a:lnTo>
                    <a:pt x="1435931" y="4936663"/>
                  </a:lnTo>
                  <a:lnTo>
                    <a:pt x="1425151" y="4947139"/>
                  </a:lnTo>
                  <a:lnTo>
                    <a:pt x="1406759" y="4958903"/>
                  </a:lnTo>
                  <a:lnTo>
                    <a:pt x="1406407" y="4968249"/>
                  </a:lnTo>
                  <a:lnTo>
                    <a:pt x="1400324" y="4986691"/>
                  </a:lnTo>
                  <a:lnTo>
                    <a:pt x="1394315" y="4989811"/>
                  </a:lnTo>
                  <a:lnTo>
                    <a:pt x="1380428" y="4986473"/>
                  </a:lnTo>
                  <a:lnTo>
                    <a:pt x="1372268" y="4981154"/>
                  </a:lnTo>
                  <a:lnTo>
                    <a:pt x="1359134" y="4984700"/>
                  </a:lnTo>
                  <a:lnTo>
                    <a:pt x="1350843" y="4994485"/>
                  </a:lnTo>
                  <a:lnTo>
                    <a:pt x="1325274" y="5015171"/>
                  </a:lnTo>
                  <a:lnTo>
                    <a:pt x="1304600" y="5034510"/>
                  </a:lnTo>
                  <a:lnTo>
                    <a:pt x="1283527" y="5039244"/>
                  </a:lnTo>
                  <a:lnTo>
                    <a:pt x="1278889" y="5068804"/>
                  </a:lnTo>
                  <a:lnTo>
                    <a:pt x="1270318" y="5072834"/>
                  </a:lnTo>
                  <a:lnTo>
                    <a:pt x="1259950" y="5094177"/>
                  </a:lnTo>
                  <a:lnTo>
                    <a:pt x="1250481" y="5100198"/>
                  </a:lnTo>
                  <a:lnTo>
                    <a:pt x="1230644" y="5096703"/>
                  </a:lnTo>
                  <a:lnTo>
                    <a:pt x="1225389" y="5099603"/>
                  </a:lnTo>
                  <a:lnTo>
                    <a:pt x="1218141" y="5110724"/>
                  </a:lnTo>
                  <a:lnTo>
                    <a:pt x="1213852" y="5141632"/>
                  </a:lnTo>
                  <a:lnTo>
                    <a:pt x="1226299" y="5159867"/>
                  </a:lnTo>
                  <a:lnTo>
                    <a:pt x="1227951" y="5165621"/>
                  </a:lnTo>
                  <a:lnTo>
                    <a:pt x="1224976" y="5184534"/>
                  </a:lnTo>
                  <a:lnTo>
                    <a:pt x="1227184" y="5208571"/>
                  </a:lnTo>
                  <a:lnTo>
                    <a:pt x="1222632" y="5218138"/>
                  </a:lnTo>
                  <a:lnTo>
                    <a:pt x="1204795" y="5227923"/>
                  </a:lnTo>
                  <a:lnTo>
                    <a:pt x="1199129" y="5235983"/>
                  </a:lnTo>
                  <a:lnTo>
                    <a:pt x="1186549" y="5244213"/>
                  </a:lnTo>
                  <a:lnTo>
                    <a:pt x="1159592" y="5245027"/>
                  </a:lnTo>
                  <a:lnTo>
                    <a:pt x="1131740" y="5269173"/>
                  </a:lnTo>
                  <a:lnTo>
                    <a:pt x="1127106" y="5276968"/>
                  </a:lnTo>
                  <a:lnTo>
                    <a:pt x="1124551" y="5292069"/>
                  </a:lnTo>
                  <a:lnTo>
                    <a:pt x="1118122" y="5299233"/>
                  </a:lnTo>
                  <a:lnTo>
                    <a:pt x="1100218" y="5302182"/>
                  </a:lnTo>
                  <a:lnTo>
                    <a:pt x="1086606" y="5325854"/>
                  </a:lnTo>
                  <a:lnTo>
                    <a:pt x="1077275" y="5337241"/>
                  </a:lnTo>
                  <a:lnTo>
                    <a:pt x="1058059" y="5341552"/>
                  </a:lnTo>
                  <a:lnTo>
                    <a:pt x="1036356" y="5328319"/>
                  </a:lnTo>
                  <a:lnTo>
                    <a:pt x="1014583" y="5309768"/>
                  </a:lnTo>
                  <a:lnTo>
                    <a:pt x="999654" y="5294279"/>
                  </a:lnTo>
                  <a:lnTo>
                    <a:pt x="987629" y="5288148"/>
                  </a:lnTo>
                  <a:lnTo>
                    <a:pt x="964265" y="5295407"/>
                  </a:lnTo>
                  <a:lnTo>
                    <a:pt x="945602" y="5296002"/>
                  </a:lnTo>
                  <a:lnTo>
                    <a:pt x="902611" y="5310036"/>
                  </a:lnTo>
                  <a:lnTo>
                    <a:pt x="892523" y="5311870"/>
                  </a:lnTo>
                  <a:lnTo>
                    <a:pt x="852985" y="5328319"/>
                  </a:lnTo>
                  <a:lnTo>
                    <a:pt x="825614" y="5327627"/>
                  </a:lnTo>
                  <a:lnTo>
                    <a:pt x="819672" y="5314772"/>
                  </a:lnTo>
                  <a:lnTo>
                    <a:pt x="823612" y="5301599"/>
                  </a:lnTo>
                  <a:lnTo>
                    <a:pt x="834601" y="5290188"/>
                  </a:lnTo>
                  <a:lnTo>
                    <a:pt x="839509" y="5276153"/>
                  </a:lnTo>
                  <a:lnTo>
                    <a:pt x="835568" y="5243037"/>
                  </a:lnTo>
                  <a:lnTo>
                    <a:pt x="834184" y="5221900"/>
                  </a:lnTo>
                  <a:lnTo>
                    <a:pt x="823333" y="5219534"/>
                  </a:lnTo>
                  <a:lnTo>
                    <a:pt x="812480" y="5224753"/>
                  </a:lnTo>
                  <a:lnTo>
                    <a:pt x="800111" y="5223248"/>
                  </a:lnTo>
                  <a:lnTo>
                    <a:pt x="796448" y="5217652"/>
                  </a:lnTo>
                  <a:lnTo>
                    <a:pt x="789536" y="5195935"/>
                  </a:lnTo>
                  <a:lnTo>
                    <a:pt x="781862" y="5183733"/>
                  </a:lnTo>
                  <a:lnTo>
                    <a:pt x="779582" y="5174215"/>
                  </a:lnTo>
                  <a:lnTo>
                    <a:pt x="764239" y="5149753"/>
                  </a:lnTo>
                  <a:lnTo>
                    <a:pt x="763687" y="5143999"/>
                  </a:lnTo>
                  <a:lnTo>
                    <a:pt x="784145" y="5118360"/>
                  </a:lnTo>
                  <a:lnTo>
                    <a:pt x="786564" y="5101157"/>
                  </a:lnTo>
                  <a:lnTo>
                    <a:pt x="774814" y="5074341"/>
                  </a:lnTo>
                  <a:lnTo>
                    <a:pt x="770940" y="5056337"/>
                  </a:lnTo>
                  <a:lnTo>
                    <a:pt x="760990" y="5037690"/>
                  </a:lnTo>
                  <a:lnTo>
                    <a:pt x="760990" y="5032421"/>
                  </a:lnTo>
                  <a:lnTo>
                    <a:pt x="770252" y="5014528"/>
                  </a:lnTo>
                  <a:lnTo>
                    <a:pt x="769214" y="4999425"/>
                  </a:lnTo>
                  <a:lnTo>
                    <a:pt x="772462" y="4989858"/>
                  </a:lnTo>
                  <a:lnTo>
                    <a:pt x="786699" y="4991789"/>
                  </a:lnTo>
                  <a:lnTo>
                    <a:pt x="797417" y="5000178"/>
                  </a:lnTo>
                  <a:lnTo>
                    <a:pt x="803083" y="4995236"/>
                  </a:lnTo>
                  <a:lnTo>
                    <a:pt x="811375" y="5017476"/>
                  </a:lnTo>
                  <a:lnTo>
                    <a:pt x="830523" y="5045155"/>
                  </a:lnTo>
                  <a:lnTo>
                    <a:pt x="843103" y="5058157"/>
                  </a:lnTo>
                  <a:lnTo>
                    <a:pt x="848976" y="5051286"/>
                  </a:lnTo>
                  <a:lnTo>
                    <a:pt x="847389" y="5037896"/>
                  </a:lnTo>
                  <a:lnTo>
                    <a:pt x="840889" y="5015062"/>
                  </a:lnTo>
                  <a:lnTo>
                    <a:pt x="828587" y="4988245"/>
                  </a:lnTo>
                  <a:lnTo>
                    <a:pt x="812896" y="4971369"/>
                  </a:lnTo>
                  <a:lnTo>
                    <a:pt x="797206" y="4937682"/>
                  </a:lnTo>
                  <a:lnTo>
                    <a:pt x="783453" y="4923502"/>
                  </a:lnTo>
                  <a:lnTo>
                    <a:pt x="791680" y="4898142"/>
                  </a:lnTo>
                  <a:lnTo>
                    <a:pt x="781725" y="4881922"/>
                  </a:lnTo>
                  <a:lnTo>
                    <a:pt x="755597" y="4853601"/>
                  </a:lnTo>
                  <a:lnTo>
                    <a:pt x="751727" y="4846524"/>
                  </a:lnTo>
                  <a:lnTo>
                    <a:pt x="752765" y="4818906"/>
                  </a:lnTo>
                  <a:lnTo>
                    <a:pt x="744332" y="4802527"/>
                  </a:lnTo>
                  <a:lnTo>
                    <a:pt x="730093" y="4790764"/>
                  </a:lnTo>
                  <a:lnTo>
                    <a:pt x="725878" y="4791250"/>
                  </a:lnTo>
                  <a:lnTo>
                    <a:pt x="709704" y="4802201"/>
                  </a:lnTo>
                  <a:lnTo>
                    <a:pt x="705349" y="4799784"/>
                  </a:lnTo>
                  <a:lnTo>
                    <a:pt x="704173" y="4785981"/>
                  </a:lnTo>
                  <a:lnTo>
                    <a:pt x="695810" y="4779754"/>
                  </a:lnTo>
                  <a:lnTo>
                    <a:pt x="683025" y="4785604"/>
                  </a:lnTo>
                  <a:lnTo>
                    <a:pt x="669338" y="4768524"/>
                  </a:lnTo>
                  <a:lnTo>
                    <a:pt x="659248" y="4761714"/>
                  </a:lnTo>
                  <a:lnTo>
                    <a:pt x="631878" y="4760852"/>
                  </a:lnTo>
                  <a:lnTo>
                    <a:pt x="600567" y="4771803"/>
                  </a:lnTo>
                  <a:lnTo>
                    <a:pt x="574026" y="4766970"/>
                  </a:lnTo>
                  <a:lnTo>
                    <a:pt x="570156" y="4745386"/>
                  </a:lnTo>
                  <a:lnTo>
                    <a:pt x="533868" y="4734800"/>
                  </a:lnTo>
                  <a:lnTo>
                    <a:pt x="518869" y="4734374"/>
                  </a:lnTo>
                  <a:lnTo>
                    <a:pt x="506360" y="4738186"/>
                  </a:lnTo>
                  <a:lnTo>
                    <a:pt x="505736" y="4730187"/>
                  </a:lnTo>
                  <a:lnTo>
                    <a:pt x="520597" y="4696146"/>
                  </a:lnTo>
                  <a:lnTo>
                    <a:pt x="521635" y="4672134"/>
                  </a:lnTo>
                  <a:lnTo>
                    <a:pt x="501659" y="4664133"/>
                  </a:lnTo>
                  <a:lnTo>
                    <a:pt x="479885" y="4671285"/>
                  </a:lnTo>
                  <a:lnTo>
                    <a:pt x="467516" y="4680461"/>
                  </a:lnTo>
                  <a:lnTo>
                    <a:pt x="459219" y="4673808"/>
                  </a:lnTo>
                  <a:lnTo>
                    <a:pt x="447886" y="4670314"/>
                  </a:lnTo>
                  <a:lnTo>
                    <a:pt x="433851" y="4669669"/>
                  </a:lnTo>
                  <a:lnTo>
                    <a:pt x="426387" y="4657432"/>
                  </a:lnTo>
                  <a:lnTo>
                    <a:pt x="418371" y="4649590"/>
                  </a:lnTo>
                  <a:lnTo>
                    <a:pt x="390239" y="4652272"/>
                  </a:lnTo>
                  <a:lnTo>
                    <a:pt x="373308" y="4666926"/>
                  </a:lnTo>
                  <a:lnTo>
                    <a:pt x="363977" y="4677293"/>
                  </a:lnTo>
                  <a:lnTo>
                    <a:pt x="348077" y="4676431"/>
                  </a:lnTo>
                  <a:lnTo>
                    <a:pt x="323611" y="4654797"/>
                  </a:lnTo>
                  <a:lnTo>
                    <a:pt x="301769" y="4618561"/>
                  </a:lnTo>
                  <a:lnTo>
                    <a:pt x="293682" y="4614105"/>
                  </a:lnTo>
                  <a:lnTo>
                    <a:pt x="279998" y="4615927"/>
                  </a:lnTo>
                  <a:lnTo>
                    <a:pt x="269630" y="4609006"/>
                  </a:lnTo>
                  <a:lnTo>
                    <a:pt x="247579" y="4590590"/>
                  </a:lnTo>
                  <a:lnTo>
                    <a:pt x="228781" y="4571590"/>
                  </a:lnTo>
                  <a:lnTo>
                    <a:pt x="226154" y="4559512"/>
                  </a:lnTo>
                  <a:lnTo>
                    <a:pt x="235206" y="4541254"/>
                  </a:lnTo>
                  <a:lnTo>
                    <a:pt x="235070" y="4531699"/>
                  </a:lnTo>
                  <a:lnTo>
                    <a:pt x="224426" y="4521672"/>
                  </a:lnTo>
                  <a:lnTo>
                    <a:pt x="212746" y="4516246"/>
                  </a:lnTo>
                  <a:lnTo>
                    <a:pt x="204520" y="4507977"/>
                  </a:lnTo>
                  <a:lnTo>
                    <a:pt x="188210" y="4505136"/>
                  </a:lnTo>
                  <a:lnTo>
                    <a:pt x="180466" y="4500950"/>
                  </a:lnTo>
                  <a:lnTo>
                    <a:pt x="175767" y="4491018"/>
                  </a:lnTo>
                  <a:lnTo>
                    <a:pt x="191527" y="4470307"/>
                  </a:lnTo>
                  <a:lnTo>
                    <a:pt x="198716" y="4452279"/>
                  </a:lnTo>
                  <a:lnTo>
                    <a:pt x="198299" y="4442885"/>
                  </a:lnTo>
                  <a:lnTo>
                    <a:pt x="185029" y="4431886"/>
                  </a:lnTo>
                  <a:lnTo>
                    <a:pt x="165953" y="4424965"/>
                  </a:lnTo>
                  <a:lnTo>
                    <a:pt x="146183" y="4431557"/>
                  </a:lnTo>
                  <a:lnTo>
                    <a:pt x="131738" y="4429626"/>
                  </a:lnTo>
                  <a:lnTo>
                    <a:pt x="121372" y="4415362"/>
                  </a:lnTo>
                  <a:lnTo>
                    <a:pt x="113976" y="4393620"/>
                  </a:lnTo>
                  <a:lnTo>
                    <a:pt x="96351" y="4391216"/>
                  </a:lnTo>
                  <a:lnTo>
                    <a:pt x="87849" y="4386118"/>
                  </a:lnTo>
                  <a:lnTo>
                    <a:pt x="81353" y="4375920"/>
                  </a:lnTo>
                  <a:lnTo>
                    <a:pt x="62275" y="4328125"/>
                  </a:lnTo>
                  <a:lnTo>
                    <a:pt x="53704" y="4324581"/>
                  </a:lnTo>
                  <a:lnTo>
                    <a:pt x="36009" y="4322650"/>
                  </a:lnTo>
                  <a:lnTo>
                    <a:pt x="22051" y="4317867"/>
                  </a:lnTo>
                  <a:lnTo>
                    <a:pt x="16659" y="4310208"/>
                  </a:lnTo>
                  <a:lnTo>
                    <a:pt x="15205" y="4294801"/>
                  </a:lnTo>
                  <a:lnTo>
                    <a:pt x="2281" y="4270024"/>
                  </a:lnTo>
                  <a:lnTo>
                    <a:pt x="207" y="4257957"/>
                  </a:lnTo>
                  <a:lnTo>
                    <a:pt x="0" y="4229052"/>
                  </a:lnTo>
                  <a:lnTo>
                    <a:pt x="7741" y="4235753"/>
                  </a:lnTo>
                  <a:lnTo>
                    <a:pt x="25157" y="4231673"/>
                  </a:lnTo>
                  <a:lnTo>
                    <a:pt x="40020" y="4223795"/>
                  </a:lnTo>
                  <a:lnTo>
                    <a:pt x="45134" y="4215905"/>
                  </a:lnTo>
                  <a:lnTo>
                    <a:pt x="52322" y="4196286"/>
                  </a:lnTo>
                  <a:lnTo>
                    <a:pt x="60338" y="4188019"/>
                  </a:lnTo>
                  <a:lnTo>
                    <a:pt x="76028" y="4165281"/>
                  </a:lnTo>
                  <a:lnTo>
                    <a:pt x="83010" y="4148505"/>
                  </a:lnTo>
                  <a:lnTo>
                    <a:pt x="101327" y="4124965"/>
                  </a:lnTo>
                  <a:lnTo>
                    <a:pt x="106095" y="4115738"/>
                  </a:lnTo>
                  <a:lnTo>
                    <a:pt x="110659" y="4095586"/>
                  </a:lnTo>
                  <a:lnTo>
                    <a:pt x="139825" y="4106573"/>
                  </a:lnTo>
                  <a:lnTo>
                    <a:pt x="168234" y="4105929"/>
                  </a:lnTo>
                  <a:lnTo>
                    <a:pt x="181781" y="4103623"/>
                  </a:lnTo>
                  <a:lnTo>
                    <a:pt x="196571" y="4097347"/>
                  </a:lnTo>
                  <a:lnTo>
                    <a:pt x="203620" y="4097079"/>
                  </a:lnTo>
                  <a:lnTo>
                    <a:pt x="218899" y="4103732"/>
                  </a:lnTo>
                  <a:lnTo>
                    <a:pt x="234172" y="4116431"/>
                  </a:lnTo>
                  <a:lnTo>
                    <a:pt x="248963" y="4120399"/>
                  </a:lnTo>
                  <a:lnTo>
                    <a:pt x="266311" y="4112582"/>
                  </a:lnTo>
                  <a:lnTo>
                    <a:pt x="275989" y="4095963"/>
                  </a:lnTo>
                  <a:lnTo>
                    <a:pt x="285389" y="4100247"/>
                  </a:lnTo>
                  <a:lnTo>
                    <a:pt x="302461" y="4082924"/>
                  </a:lnTo>
                  <a:lnTo>
                    <a:pt x="306746" y="4085498"/>
                  </a:lnTo>
                  <a:lnTo>
                    <a:pt x="329484" y="4110215"/>
                  </a:lnTo>
                  <a:lnTo>
                    <a:pt x="333977" y="4113274"/>
                  </a:lnTo>
                  <a:lnTo>
                    <a:pt x="346765" y="4112035"/>
                  </a:lnTo>
                  <a:lnTo>
                    <a:pt x="364736" y="4105929"/>
                  </a:lnTo>
                  <a:lnTo>
                    <a:pt x="389826" y="4092466"/>
                  </a:lnTo>
                  <a:lnTo>
                    <a:pt x="398395" y="4084479"/>
                  </a:lnTo>
                  <a:lnTo>
                    <a:pt x="420098" y="4069582"/>
                  </a:lnTo>
                  <a:lnTo>
                    <a:pt x="436757" y="4063682"/>
                  </a:lnTo>
                  <a:lnTo>
                    <a:pt x="439382" y="4054833"/>
                  </a:lnTo>
                  <a:lnTo>
                    <a:pt x="436757" y="4035214"/>
                  </a:lnTo>
                  <a:lnTo>
                    <a:pt x="435996" y="4013132"/>
                  </a:lnTo>
                  <a:lnTo>
                    <a:pt x="438831" y="4005678"/>
                  </a:lnTo>
                  <a:lnTo>
                    <a:pt x="443739" y="3978508"/>
                  </a:lnTo>
                  <a:lnTo>
                    <a:pt x="444569" y="3964244"/>
                  </a:lnTo>
                  <a:lnTo>
                    <a:pt x="436136" y="3938678"/>
                  </a:lnTo>
                  <a:lnTo>
                    <a:pt x="435996" y="3926624"/>
                  </a:lnTo>
                  <a:lnTo>
                    <a:pt x="446089" y="3896941"/>
                  </a:lnTo>
                  <a:lnTo>
                    <a:pt x="446987" y="3872503"/>
                  </a:lnTo>
                  <a:lnTo>
                    <a:pt x="449889" y="3849462"/>
                  </a:lnTo>
                  <a:lnTo>
                    <a:pt x="455972" y="3838742"/>
                  </a:lnTo>
                  <a:lnTo>
                    <a:pt x="467516" y="3835368"/>
                  </a:lnTo>
                  <a:lnTo>
                    <a:pt x="495786" y="3811853"/>
                  </a:lnTo>
                  <a:lnTo>
                    <a:pt x="513477" y="3801619"/>
                  </a:lnTo>
                  <a:lnTo>
                    <a:pt x="544372" y="3789988"/>
                  </a:lnTo>
                  <a:lnTo>
                    <a:pt x="553290" y="3783566"/>
                  </a:lnTo>
                  <a:lnTo>
                    <a:pt x="569739" y="3749756"/>
                  </a:lnTo>
                  <a:lnTo>
                    <a:pt x="573058" y="3732349"/>
                  </a:lnTo>
                  <a:lnTo>
                    <a:pt x="591997" y="3703697"/>
                  </a:lnTo>
                  <a:lnTo>
                    <a:pt x="595935" y="3695237"/>
                  </a:lnTo>
                  <a:lnTo>
                    <a:pt x="606236" y="3699195"/>
                  </a:lnTo>
                  <a:lnTo>
                    <a:pt x="611004" y="3695188"/>
                  </a:lnTo>
                  <a:lnTo>
                    <a:pt x="624551" y="3666962"/>
                  </a:lnTo>
                  <a:lnTo>
                    <a:pt x="647152" y="3641359"/>
                  </a:lnTo>
                  <a:lnTo>
                    <a:pt x="648741" y="3617529"/>
                  </a:lnTo>
                  <a:lnTo>
                    <a:pt x="652337" y="3609553"/>
                  </a:lnTo>
                  <a:lnTo>
                    <a:pt x="665604" y="3598359"/>
                  </a:lnTo>
                  <a:lnTo>
                    <a:pt x="695118" y="3590056"/>
                  </a:lnTo>
                  <a:lnTo>
                    <a:pt x="728642" y="3576351"/>
                  </a:lnTo>
                  <a:lnTo>
                    <a:pt x="747580" y="3577855"/>
                  </a:lnTo>
                  <a:lnTo>
                    <a:pt x="782969" y="3551669"/>
                  </a:lnTo>
                  <a:lnTo>
                    <a:pt x="799765" y="3537383"/>
                  </a:lnTo>
                  <a:lnTo>
                    <a:pt x="838956" y="3558043"/>
                  </a:lnTo>
                  <a:lnTo>
                    <a:pt x="848976" y="3573351"/>
                  </a:lnTo>
                  <a:lnTo>
                    <a:pt x="860657" y="3584594"/>
                  </a:lnTo>
                  <a:lnTo>
                    <a:pt x="866394" y="3585661"/>
                  </a:lnTo>
                  <a:lnTo>
                    <a:pt x="879182" y="3578974"/>
                  </a:lnTo>
                  <a:lnTo>
                    <a:pt x="896874" y="3558420"/>
                  </a:lnTo>
                  <a:lnTo>
                    <a:pt x="906968" y="3536094"/>
                  </a:lnTo>
                  <a:lnTo>
                    <a:pt x="914985" y="3528277"/>
                  </a:lnTo>
                  <a:lnTo>
                    <a:pt x="935580" y="3501728"/>
                  </a:lnTo>
                  <a:lnTo>
                    <a:pt x="951756" y="3487378"/>
                  </a:lnTo>
                  <a:lnTo>
                    <a:pt x="956524" y="3479293"/>
                  </a:lnTo>
                  <a:lnTo>
                    <a:pt x="957216" y="3460232"/>
                  </a:lnTo>
                  <a:lnTo>
                    <a:pt x="959911" y="3453969"/>
                  </a:lnTo>
                  <a:lnTo>
                    <a:pt x="978573" y="3437858"/>
                  </a:lnTo>
                  <a:lnTo>
                    <a:pt x="981060" y="3432941"/>
                  </a:lnTo>
                  <a:lnTo>
                    <a:pt x="982721" y="3404729"/>
                  </a:lnTo>
                  <a:lnTo>
                    <a:pt x="990114" y="3396219"/>
                  </a:lnTo>
                  <a:lnTo>
                    <a:pt x="1008087" y="3382999"/>
                  </a:lnTo>
                  <a:lnTo>
                    <a:pt x="1011681" y="3362775"/>
                  </a:lnTo>
                  <a:lnTo>
                    <a:pt x="1034766" y="3334415"/>
                  </a:lnTo>
                  <a:lnTo>
                    <a:pt x="1086742" y="3323866"/>
                  </a:lnTo>
                  <a:lnTo>
                    <a:pt x="1102361" y="3297607"/>
                  </a:lnTo>
                  <a:lnTo>
                    <a:pt x="1104023" y="3271809"/>
                  </a:lnTo>
                  <a:lnTo>
                    <a:pt x="1110727" y="3259341"/>
                  </a:lnTo>
                  <a:lnTo>
                    <a:pt x="1130149" y="3242819"/>
                  </a:lnTo>
                  <a:lnTo>
                    <a:pt x="1141140" y="3223663"/>
                  </a:lnTo>
                  <a:lnTo>
                    <a:pt x="1147843" y="3216767"/>
                  </a:lnTo>
                  <a:lnTo>
                    <a:pt x="1162357" y="3209168"/>
                  </a:lnTo>
                  <a:lnTo>
                    <a:pt x="1164846" y="3203123"/>
                  </a:lnTo>
                  <a:lnTo>
                    <a:pt x="1167611" y="3180020"/>
                  </a:lnTo>
                  <a:lnTo>
                    <a:pt x="1173901" y="3163971"/>
                  </a:lnTo>
                  <a:lnTo>
                    <a:pt x="1174937" y="3122416"/>
                  </a:lnTo>
                  <a:lnTo>
                    <a:pt x="1164775" y="3098234"/>
                  </a:lnTo>
                  <a:lnTo>
                    <a:pt x="1170098" y="3078663"/>
                  </a:lnTo>
                  <a:lnTo>
                    <a:pt x="1167955" y="3067324"/>
                  </a:lnTo>
                  <a:lnTo>
                    <a:pt x="1161183" y="3050705"/>
                  </a:lnTo>
                  <a:lnTo>
                    <a:pt x="1143903" y="3030698"/>
                  </a:lnTo>
                  <a:lnTo>
                    <a:pt x="1138580" y="3016531"/>
                  </a:lnTo>
                  <a:lnTo>
                    <a:pt x="1144664" y="2940937"/>
                  </a:lnTo>
                  <a:lnTo>
                    <a:pt x="1148464" y="2920250"/>
                  </a:lnTo>
                  <a:lnTo>
                    <a:pt x="1155306" y="2908498"/>
                  </a:lnTo>
                  <a:lnTo>
                    <a:pt x="1166158" y="2901336"/>
                  </a:lnTo>
                  <a:lnTo>
                    <a:pt x="1192218" y="2905938"/>
                  </a:lnTo>
                  <a:lnTo>
                    <a:pt x="1205212" y="2905232"/>
                  </a:lnTo>
                  <a:lnTo>
                    <a:pt x="1224016" y="2882253"/>
                  </a:lnTo>
                  <a:lnTo>
                    <a:pt x="1223324" y="2876691"/>
                  </a:lnTo>
                  <a:lnTo>
                    <a:pt x="1207215" y="2859648"/>
                  </a:lnTo>
                  <a:lnTo>
                    <a:pt x="1188970" y="2857245"/>
                  </a:lnTo>
                  <a:lnTo>
                    <a:pt x="1180536" y="2849219"/>
                  </a:lnTo>
                  <a:lnTo>
                    <a:pt x="1191454" y="2819670"/>
                  </a:lnTo>
                  <a:lnTo>
                    <a:pt x="1189868" y="2802359"/>
                  </a:lnTo>
                  <a:lnTo>
                    <a:pt x="1194084" y="2795683"/>
                  </a:lnTo>
                  <a:lnTo>
                    <a:pt x="1227052" y="2782000"/>
                  </a:lnTo>
                  <a:lnTo>
                    <a:pt x="1236109" y="2790232"/>
                  </a:lnTo>
                  <a:lnTo>
                    <a:pt x="1248065" y="2796046"/>
                  </a:lnTo>
                  <a:lnTo>
                    <a:pt x="1261334" y="2809304"/>
                  </a:lnTo>
                  <a:lnTo>
                    <a:pt x="1270731" y="2806634"/>
                  </a:lnTo>
                  <a:lnTo>
                    <a:pt x="1284280" y="2796423"/>
                  </a:lnTo>
                  <a:lnTo>
                    <a:pt x="1290920" y="2773976"/>
                  </a:lnTo>
                  <a:lnTo>
                    <a:pt x="1317591" y="2743736"/>
                  </a:lnTo>
                  <a:lnTo>
                    <a:pt x="1330727" y="2736585"/>
                  </a:lnTo>
                  <a:lnTo>
                    <a:pt x="1345586" y="2709501"/>
                  </a:lnTo>
                  <a:lnTo>
                    <a:pt x="1360870" y="2697046"/>
                  </a:lnTo>
                  <a:lnTo>
                    <a:pt x="1371091" y="2685087"/>
                  </a:lnTo>
                  <a:lnTo>
                    <a:pt x="1378558" y="2681713"/>
                  </a:lnTo>
                  <a:lnTo>
                    <a:pt x="1391134" y="2666222"/>
                  </a:lnTo>
                  <a:lnTo>
                    <a:pt x="1410764" y="2651958"/>
                  </a:lnTo>
                  <a:lnTo>
                    <a:pt x="1443324" y="2617773"/>
                  </a:lnTo>
                  <a:lnTo>
                    <a:pt x="1450996" y="2602877"/>
                  </a:lnTo>
                  <a:lnTo>
                    <a:pt x="1455561" y="2587555"/>
                  </a:lnTo>
                  <a:lnTo>
                    <a:pt x="1453558" y="2563568"/>
                  </a:lnTo>
                  <a:lnTo>
                    <a:pt x="1453691" y="2524902"/>
                  </a:lnTo>
                  <a:lnTo>
                    <a:pt x="1448507" y="2504239"/>
                  </a:lnTo>
                  <a:lnTo>
                    <a:pt x="1444974" y="2474934"/>
                  </a:lnTo>
                  <a:lnTo>
                    <a:pt x="1439864" y="2468305"/>
                  </a:lnTo>
                  <a:lnTo>
                    <a:pt x="1435725" y="2450315"/>
                  </a:lnTo>
                  <a:lnTo>
                    <a:pt x="1436478" y="2435686"/>
                  </a:lnTo>
                  <a:lnTo>
                    <a:pt x="1442838" y="2429289"/>
                  </a:lnTo>
                  <a:lnTo>
                    <a:pt x="1463574" y="2424105"/>
                  </a:lnTo>
                  <a:lnTo>
                    <a:pt x="1491568" y="2436705"/>
                  </a:lnTo>
                  <a:lnTo>
                    <a:pt x="1508988" y="2440712"/>
                  </a:lnTo>
                  <a:lnTo>
                    <a:pt x="1518664" y="2430989"/>
                  </a:lnTo>
                  <a:lnTo>
                    <a:pt x="1523642" y="2413859"/>
                  </a:lnTo>
                  <a:lnTo>
                    <a:pt x="1532419" y="2402278"/>
                  </a:lnTo>
                  <a:lnTo>
                    <a:pt x="1544849" y="2406757"/>
                  </a:lnTo>
                  <a:lnTo>
                    <a:pt x="1556747" y="2417429"/>
                  </a:lnTo>
                  <a:lnTo>
                    <a:pt x="1566495" y="2431207"/>
                  </a:lnTo>
                  <a:lnTo>
                    <a:pt x="1577967" y="2432008"/>
                  </a:lnTo>
                  <a:lnTo>
                    <a:pt x="1595170" y="2438309"/>
                  </a:lnTo>
                  <a:lnTo>
                    <a:pt x="1598424" y="2436487"/>
                  </a:lnTo>
                  <a:lnTo>
                    <a:pt x="1596493" y="2416955"/>
                  </a:lnTo>
                  <a:lnTo>
                    <a:pt x="1591721" y="2397202"/>
                  </a:lnTo>
                  <a:lnTo>
                    <a:pt x="1593580" y="2362774"/>
                  </a:lnTo>
                  <a:lnTo>
                    <a:pt x="1589306" y="2351885"/>
                  </a:lnTo>
                  <a:lnTo>
                    <a:pt x="1594065" y="2315429"/>
                  </a:lnTo>
                  <a:lnTo>
                    <a:pt x="1603607" y="2290348"/>
                  </a:lnTo>
                  <a:lnTo>
                    <a:pt x="1608376" y="2283622"/>
                  </a:lnTo>
                  <a:lnTo>
                    <a:pt x="1612384" y="2268314"/>
                  </a:lnTo>
                  <a:lnTo>
                    <a:pt x="1605817" y="2246329"/>
                  </a:lnTo>
                  <a:lnTo>
                    <a:pt x="1594138" y="2231432"/>
                  </a:lnTo>
                  <a:lnTo>
                    <a:pt x="1590884" y="2216549"/>
                  </a:lnTo>
                  <a:lnTo>
                    <a:pt x="1596420" y="2206412"/>
                  </a:lnTo>
                  <a:lnTo>
                    <a:pt x="1599674" y="2191736"/>
                  </a:lnTo>
                  <a:lnTo>
                    <a:pt x="1596554" y="2170345"/>
                  </a:lnTo>
                  <a:lnTo>
                    <a:pt x="1584389" y="2155303"/>
                  </a:lnTo>
                  <a:lnTo>
                    <a:pt x="1585846" y="2149755"/>
                  </a:lnTo>
                  <a:lnTo>
                    <a:pt x="1606374" y="2131509"/>
                  </a:lnTo>
                  <a:lnTo>
                    <a:pt x="1606374" y="2131509"/>
                  </a:lnTo>
                  <a:lnTo>
                    <a:pt x="1610515" y="2123619"/>
                  </a:lnTo>
                  <a:lnTo>
                    <a:pt x="1621440" y="2083727"/>
                  </a:lnTo>
                  <a:lnTo>
                    <a:pt x="1618332" y="2074973"/>
                  </a:lnTo>
                  <a:lnTo>
                    <a:pt x="1601118" y="2070543"/>
                  </a:lnTo>
                  <a:lnTo>
                    <a:pt x="1591442" y="2045109"/>
                  </a:lnTo>
                  <a:lnTo>
                    <a:pt x="1586539" y="2036357"/>
                  </a:lnTo>
                  <a:lnTo>
                    <a:pt x="1588747" y="2029534"/>
                  </a:lnTo>
                  <a:lnTo>
                    <a:pt x="1606167" y="2003992"/>
                  </a:lnTo>
                  <a:lnTo>
                    <a:pt x="1606228" y="1995299"/>
                  </a:lnTo>
                  <a:lnTo>
                    <a:pt x="1596213" y="1983402"/>
                  </a:lnTo>
                  <a:lnTo>
                    <a:pt x="1579351" y="1954559"/>
                  </a:lnTo>
                  <a:lnTo>
                    <a:pt x="1570501" y="1948112"/>
                  </a:lnTo>
                  <a:lnTo>
                    <a:pt x="1552316" y="1945709"/>
                  </a:lnTo>
                  <a:lnTo>
                    <a:pt x="1542579" y="1917082"/>
                  </a:lnTo>
                  <a:lnTo>
                    <a:pt x="1541401" y="1889938"/>
                  </a:lnTo>
                  <a:lnTo>
                    <a:pt x="1537530" y="1879437"/>
                  </a:lnTo>
                  <a:lnTo>
                    <a:pt x="1535392" y="1858969"/>
                  </a:lnTo>
                  <a:lnTo>
                    <a:pt x="1534276" y="1826507"/>
                  </a:lnTo>
                  <a:lnTo>
                    <a:pt x="1523362" y="1803003"/>
                  </a:lnTo>
                  <a:lnTo>
                    <a:pt x="1524127" y="1779974"/>
                  </a:lnTo>
                  <a:lnTo>
                    <a:pt x="1531447" y="1758233"/>
                  </a:lnTo>
                  <a:lnTo>
                    <a:pt x="1538015" y="1750293"/>
                  </a:lnTo>
                  <a:lnTo>
                    <a:pt x="1550106" y="1743797"/>
                  </a:lnTo>
                  <a:lnTo>
                    <a:pt x="1566982" y="1745122"/>
                  </a:lnTo>
                  <a:lnTo>
                    <a:pt x="1576789" y="1741017"/>
                  </a:lnTo>
                  <a:lnTo>
                    <a:pt x="1580796" y="1721995"/>
                  </a:lnTo>
                  <a:lnTo>
                    <a:pt x="1580941" y="1698443"/>
                  </a:lnTo>
                  <a:lnTo>
                    <a:pt x="1594697" y="1680379"/>
                  </a:lnTo>
                  <a:lnTo>
                    <a:pt x="1602223" y="1658273"/>
                  </a:lnTo>
                  <a:lnTo>
                    <a:pt x="1605064" y="1636541"/>
                  </a:lnTo>
                  <a:lnTo>
                    <a:pt x="1604579" y="1622253"/>
                  </a:lnTo>
                  <a:lnTo>
                    <a:pt x="1599673" y="1620662"/>
                  </a:lnTo>
                  <a:lnTo>
                    <a:pt x="1587569" y="1624705"/>
                  </a:lnTo>
                  <a:lnTo>
                    <a:pt x="1558749" y="1627218"/>
                  </a:lnTo>
                  <a:lnTo>
                    <a:pt x="1541195" y="1621828"/>
                  </a:lnTo>
                  <a:lnTo>
                    <a:pt x="1528266" y="1610319"/>
                  </a:lnTo>
                  <a:lnTo>
                    <a:pt x="1514233" y="1609044"/>
                  </a:lnTo>
                  <a:lnTo>
                    <a:pt x="1503659" y="1619110"/>
                  </a:lnTo>
                  <a:lnTo>
                    <a:pt x="1487148" y="1621731"/>
                  </a:lnTo>
                  <a:lnTo>
                    <a:pt x="1474766" y="1615127"/>
                  </a:lnTo>
                  <a:lnTo>
                    <a:pt x="1459774" y="1599781"/>
                  </a:lnTo>
                  <a:lnTo>
                    <a:pt x="1456034" y="1591041"/>
                  </a:lnTo>
                  <a:lnTo>
                    <a:pt x="1459216" y="1571971"/>
                  </a:lnTo>
                  <a:lnTo>
                    <a:pt x="1462953" y="1564249"/>
                  </a:lnTo>
                  <a:lnTo>
                    <a:pt x="1476842" y="1550664"/>
                  </a:lnTo>
                  <a:lnTo>
                    <a:pt x="1492806" y="1544703"/>
                  </a:lnTo>
                  <a:lnTo>
                    <a:pt x="1510433" y="1541183"/>
                  </a:lnTo>
                  <a:lnTo>
                    <a:pt x="1527514" y="1533196"/>
                  </a:lnTo>
                  <a:lnTo>
                    <a:pt x="1537396" y="1525959"/>
                  </a:lnTo>
                  <a:lnTo>
                    <a:pt x="1568146" y="1510881"/>
                  </a:lnTo>
                  <a:lnTo>
                    <a:pt x="1589573" y="1496933"/>
                  </a:lnTo>
                  <a:lnTo>
                    <a:pt x="1622060" y="1486007"/>
                  </a:lnTo>
                  <a:lnTo>
                    <a:pt x="1627862" y="1473127"/>
                  </a:lnTo>
                  <a:lnTo>
                    <a:pt x="1645355" y="1469496"/>
                  </a:lnTo>
                  <a:lnTo>
                    <a:pt x="1649289" y="1465564"/>
                  </a:lnTo>
                  <a:lnTo>
                    <a:pt x="1659596" y="1442716"/>
                  </a:lnTo>
                  <a:lnTo>
                    <a:pt x="1673969" y="1424774"/>
                  </a:lnTo>
                  <a:lnTo>
                    <a:pt x="1698916" y="1413544"/>
                  </a:lnTo>
                  <a:lnTo>
                    <a:pt x="1698505" y="1395116"/>
                  </a:lnTo>
                  <a:lnTo>
                    <a:pt x="1689933" y="1371964"/>
                  </a:lnTo>
                  <a:lnTo>
                    <a:pt x="1681920" y="1364717"/>
                  </a:lnTo>
                  <a:lnTo>
                    <a:pt x="1670243" y="1361950"/>
                  </a:lnTo>
                  <a:lnTo>
                    <a:pt x="1647225" y="1361574"/>
                  </a:lnTo>
                  <a:lnTo>
                    <a:pt x="1629040" y="1356729"/>
                  </a:lnTo>
                  <a:lnTo>
                    <a:pt x="1623163" y="1351460"/>
                  </a:lnTo>
                  <a:lnTo>
                    <a:pt x="1613562" y="1330167"/>
                  </a:lnTo>
                  <a:lnTo>
                    <a:pt x="1602782" y="1286999"/>
                  </a:lnTo>
                  <a:lnTo>
                    <a:pt x="1595110" y="1266833"/>
                  </a:lnTo>
                  <a:lnTo>
                    <a:pt x="1592208" y="1253309"/>
                  </a:lnTo>
                  <a:lnTo>
                    <a:pt x="1584050" y="1246547"/>
                  </a:lnTo>
                  <a:lnTo>
                    <a:pt x="1562829" y="1236921"/>
                  </a:lnTo>
                  <a:lnTo>
                    <a:pt x="1560267" y="1222657"/>
                  </a:lnTo>
                  <a:lnTo>
                    <a:pt x="1562622" y="1218019"/>
                  </a:lnTo>
                  <a:lnTo>
                    <a:pt x="1581840" y="1212492"/>
                  </a:lnTo>
                  <a:lnTo>
                    <a:pt x="1583224" y="1204937"/>
                  </a:lnTo>
                  <a:lnTo>
                    <a:pt x="1574787" y="1185513"/>
                  </a:lnTo>
                  <a:lnTo>
                    <a:pt x="1570428" y="1155873"/>
                  </a:lnTo>
                  <a:lnTo>
                    <a:pt x="1555364" y="1117197"/>
                  </a:lnTo>
                  <a:lnTo>
                    <a:pt x="1550179" y="1100277"/>
                  </a:lnTo>
                  <a:lnTo>
                    <a:pt x="1547616" y="1079527"/>
                  </a:lnTo>
                  <a:lnTo>
                    <a:pt x="1548515" y="1068888"/>
                  </a:lnTo>
                  <a:lnTo>
                    <a:pt x="1557440" y="1054529"/>
                  </a:lnTo>
                  <a:lnTo>
                    <a:pt x="1561032" y="1039047"/>
                  </a:lnTo>
                  <a:lnTo>
                    <a:pt x="1560267" y="1015432"/>
                  </a:lnTo>
                  <a:lnTo>
                    <a:pt x="1553433" y="986023"/>
                  </a:lnTo>
                  <a:lnTo>
                    <a:pt x="1555436" y="975596"/>
                  </a:lnTo>
                  <a:lnTo>
                    <a:pt x="1583698" y="967301"/>
                  </a:lnTo>
                  <a:lnTo>
                    <a:pt x="1596832" y="959271"/>
                  </a:lnTo>
                  <a:lnTo>
                    <a:pt x="1613283" y="945709"/>
                  </a:lnTo>
                  <a:lnTo>
                    <a:pt x="1638375" y="913593"/>
                  </a:lnTo>
                  <a:lnTo>
                    <a:pt x="1646327" y="908328"/>
                  </a:lnTo>
                  <a:lnTo>
                    <a:pt x="1665957" y="907473"/>
                  </a:lnTo>
                  <a:lnTo>
                    <a:pt x="1679640" y="898541"/>
                  </a:lnTo>
                  <a:lnTo>
                    <a:pt x="1696161" y="878284"/>
                  </a:lnTo>
                  <a:lnTo>
                    <a:pt x="1711505" y="869937"/>
                  </a:lnTo>
                  <a:lnTo>
                    <a:pt x="1719590" y="858558"/>
                  </a:lnTo>
                  <a:lnTo>
                    <a:pt x="1722553" y="844419"/>
                  </a:lnTo>
                  <a:lnTo>
                    <a:pt x="1719871" y="836286"/>
                  </a:lnTo>
                  <a:lnTo>
                    <a:pt x="1758644" y="805397"/>
                  </a:lnTo>
                  <a:lnTo>
                    <a:pt x="1771489" y="799337"/>
                  </a:lnTo>
                  <a:lnTo>
                    <a:pt x="1775023" y="803804"/>
                  </a:lnTo>
                  <a:lnTo>
                    <a:pt x="1778481" y="831447"/>
                  </a:lnTo>
                  <a:lnTo>
                    <a:pt x="1786566" y="849948"/>
                  </a:lnTo>
                  <a:lnTo>
                    <a:pt x="1800176" y="837188"/>
                  </a:lnTo>
                  <a:lnTo>
                    <a:pt x="1814694" y="834265"/>
                  </a:lnTo>
                  <a:lnTo>
                    <a:pt x="1825341" y="848990"/>
                  </a:lnTo>
                  <a:lnTo>
                    <a:pt x="1834179" y="850426"/>
                  </a:lnTo>
                  <a:lnTo>
                    <a:pt x="1863217" y="841174"/>
                  </a:lnTo>
                  <a:lnTo>
                    <a:pt x="1870127" y="844577"/>
                  </a:lnTo>
                  <a:lnTo>
                    <a:pt x="1871363" y="852815"/>
                  </a:lnTo>
                  <a:lnTo>
                    <a:pt x="1869095" y="875466"/>
                  </a:lnTo>
                  <a:lnTo>
                    <a:pt x="1869921" y="903487"/>
                  </a:lnTo>
                  <a:lnTo>
                    <a:pt x="1873161" y="907741"/>
                  </a:lnTo>
                  <a:lnTo>
                    <a:pt x="1893968" y="915027"/>
                  </a:lnTo>
                  <a:lnTo>
                    <a:pt x="1917618" y="921085"/>
                  </a:lnTo>
                  <a:lnTo>
                    <a:pt x="1925496" y="925821"/>
                  </a:lnTo>
                  <a:lnTo>
                    <a:pt x="1935512" y="941933"/>
                  </a:lnTo>
                  <a:lnTo>
                    <a:pt x="1944700" y="949802"/>
                  </a:lnTo>
                  <a:lnTo>
                    <a:pt x="1958601" y="954110"/>
                  </a:lnTo>
                  <a:lnTo>
                    <a:pt x="1967439" y="973151"/>
                  </a:lnTo>
                  <a:lnTo>
                    <a:pt x="1976640" y="980330"/>
                  </a:lnTo>
                  <a:lnTo>
                    <a:pt x="1988392" y="984478"/>
                  </a:lnTo>
                  <a:lnTo>
                    <a:pt x="2012853" y="986497"/>
                  </a:lnTo>
                  <a:lnTo>
                    <a:pt x="2040982" y="982138"/>
                  </a:lnTo>
                  <a:lnTo>
                    <a:pt x="2045207" y="984157"/>
                  </a:lnTo>
                  <a:lnTo>
                    <a:pt x="2051288" y="997347"/>
                  </a:lnTo>
                  <a:lnTo>
                    <a:pt x="2052527" y="1007185"/>
                  </a:lnTo>
                  <a:lnTo>
                    <a:pt x="2057858" y="1013037"/>
                  </a:lnTo>
                  <a:lnTo>
                    <a:pt x="2069743" y="1018252"/>
                  </a:lnTo>
                  <a:lnTo>
                    <a:pt x="2078786" y="1018356"/>
                  </a:lnTo>
                  <a:lnTo>
                    <a:pt x="2087842" y="1014048"/>
                  </a:lnTo>
                  <a:lnTo>
                    <a:pt x="2099739" y="1001497"/>
                  </a:lnTo>
                  <a:lnTo>
                    <a:pt x="2107826" y="986231"/>
                  </a:lnTo>
                  <a:lnTo>
                    <a:pt x="2118119" y="971712"/>
                  </a:lnTo>
                  <a:lnTo>
                    <a:pt x="2145083" y="949431"/>
                  </a:lnTo>
                  <a:lnTo>
                    <a:pt x="2167128" y="940177"/>
                  </a:lnTo>
                  <a:lnTo>
                    <a:pt x="2175698" y="944273"/>
                  </a:lnTo>
                  <a:lnTo>
                    <a:pt x="2180810" y="953207"/>
                  </a:lnTo>
                  <a:lnTo>
                    <a:pt x="2202236" y="965121"/>
                  </a:lnTo>
                  <a:lnTo>
                    <a:pt x="2211367" y="976554"/>
                  </a:lnTo>
                  <a:lnTo>
                    <a:pt x="2227537" y="989476"/>
                  </a:lnTo>
                  <a:lnTo>
                    <a:pt x="2252071" y="994105"/>
                  </a:lnTo>
                  <a:lnTo>
                    <a:pt x="2270110" y="1012456"/>
                  </a:lnTo>
                  <a:lnTo>
                    <a:pt x="2278329" y="1014952"/>
                  </a:lnTo>
                  <a:lnTo>
                    <a:pt x="2344553" y="1015432"/>
                  </a:lnTo>
                  <a:lnTo>
                    <a:pt x="2354227" y="1022296"/>
                  </a:lnTo>
                  <a:lnTo>
                    <a:pt x="2360456" y="1035057"/>
                  </a:lnTo>
                  <a:lnTo>
                    <a:pt x="2372474" y="1040590"/>
                  </a:lnTo>
                  <a:lnTo>
                    <a:pt x="2380354" y="1034581"/>
                  </a:lnTo>
                  <a:lnTo>
                    <a:pt x="2388232" y="1037825"/>
                  </a:lnTo>
                  <a:lnTo>
                    <a:pt x="2400542" y="1051338"/>
                  </a:lnTo>
                  <a:lnTo>
                    <a:pt x="2410631" y="1053783"/>
                  </a:lnTo>
                  <a:lnTo>
                    <a:pt x="2427007" y="1051175"/>
                  </a:lnTo>
                  <a:lnTo>
                    <a:pt x="2451954" y="1065644"/>
                  </a:lnTo>
                  <a:lnTo>
                    <a:pt x="2459844" y="1064472"/>
                  </a:lnTo>
                  <a:lnTo>
                    <a:pt x="2489284" y="1068091"/>
                  </a:lnTo>
                  <a:lnTo>
                    <a:pt x="2497030" y="1047770"/>
                  </a:lnTo>
                  <a:lnTo>
                    <a:pt x="2498061" y="1035802"/>
                  </a:lnTo>
                  <a:lnTo>
                    <a:pt x="2502760" y="1027238"/>
                  </a:lnTo>
                  <a:lnTo>
                    <a:pt x="2517072" y="1035483"/>
                  </a:lnTo>
                  <a:lnTo>
                    <a:pt x="2523775" y="1036229"/>
                  </a:lnTo>
                  <a:lnTo>
                    <a:pt x="2538634" y="1028090"/>
                  </a:lnTo>
                  <a:lnTo>
                    <a:pt x="2551975" y="1034739"/>
                  </a:lnTo>
                  <a:lnTo>
                    <a:pt x="2556126" y="1046600"/>
                  </a:lnTo>
                  <a:lnTo>
                    <a:pt x="2555289" y="1067081"/>
                  </a:lnTo>
                  <a:lnTo>
                    <a:pt x="2560340" y="1076709"/>
                  </a:lnTo>
                  <a:lnTo>
                    <a:pt x="2571121" y="1073360"/>
                  </a:lnTo>
                  <a:lnTo>
                    <a:pt x="2584327" y="1058889"/>
                  </a:lnTo>
                  <a:lnTo>
                    <a:pt x="2597184" y="1027987"/>
                  </a:lnTo>
                  <a:lnTo>
                    <a:pt x="2611484" y="981766"/>
                  </a:lnTo>
                  <a:lnTo>
                    <a:pt x="2619776" y="949485"/>
                  </a:lnTo>
                  <a:lnTo>
                    <a:pt x="2614459" y="938479"/>
                  </a:lnTo>
                  <a:lnTo>
                    <a:pt x="2602500" y="928478"/>
                  </a:lnTo>
                  <a:lnTo>
                    <a:pt x="2607127" y="911037"/>
                  </a:lnTo>
                  <a:lnTo>
                    <a:pt x="2623309" y="875044"/>
                  </a:lnTo>
                  <a:lnTo>
                    <a:pt x="2628287" y="872224"/>
                  </a:lnTo>
                  <a:lnTo>
                    <a:pt x="2639612" y="876904"/>
                  </a:lnTo>
                  <a:lnTo>
                    <a:pt x="2652335" y="886899"/>
                  </a:lnTo>
                  <a:lnTo>
                    <a:pt x="2664221" y="888864"/>
                  </a:lnTo>
                  <a:lnTo>
                    <a:pt x="2675426" y="885729"/>
                  </a:lnTo>
                  <a:lnTo>
                    <a:pt x="2691523" y="870205"/>
                  </a:lnTo>
                  <a:lnTo>
                    <a:pt x="2696572" y="868235"/>
                  </a:lnTo>
                  <a:lnTo>
                    <a:pt x="2706529" y="874671"/>
                  </a:lnTo>
                  <a:lnTo>
                    <a:pt x="2713509" y="872065"/>
                  </a:lnTo>
                  <a:lnTo>
                    <a:pt x="2746335" y="840801"/>
                  </a:lnTo>
                  <a:lnTo>
                    <a:pt x="2769765" y="809810"/>
                  </a:lnTo>
                  <a:lnTo>
                    <a:pt x="2778955" y="786369"/>
                  </a:lnTo>
                  <a:lnTo>
                    <a:pt x="2808334" y="775896"/>
                  </a:lnTo>
                  <a:lnTo>
                    <a:pt x="2854222" y="755058"/>
                  </a:lnTo>
                  <a:lnTo>
                    <a:pt x="2861554" y="756015"/>
                  </a:lnTo>
                  <a:lnTo>
                    <a:pt x="2882702" y="776374"/>
                  </a:lnTo>
                  <a:lnTo>
                    <a:pt x="2901021" y="788439"/>
                  </a:lnTo>
                  <a:lnTo>
                    <a:pt x="2904334" y="798008"/>
                  </a:lnTo>
                  <a:lnTo>
                    <a:pt x="2907516" y="823368"/>
                  </a:lnTo>
                  <a:lnTo>
                    <a:pt x="2920785" y="842717"/>
                  </a:lnTo>
                  <a:lnTo>
                    <a:pt x="2940075" y="841654"/>
                  </a:lnTo>
                  <a:lnTo>
                    <a:pt x="2975463" y="827992"/>
                  </a:lnTo>
                  <a:lnTo>
                    <a:pt x="2996890" y="820762"/>
                  </a:lnTo>
                  <a:lnTo>
                    <a:pt x="3012781" y="807949"/>
                  </a:lnTo>
                  <a:lnTo>
                    <a:pt x="3027505" y="785516"/>
                  </a:lnTo>
                  <a:lnTo>
                    <a:pt x="3044163" y="776215"/>
                  </a:lnTo>
                  <a:lnTo>
                    <a:pt x="3055706" y="776428"/>
                  </a:lnTo>
                  <a:lnTo>
                    <a:pt x="3067737" y="770419"/>
                  </a:lnTo>
                  <a:lnTo>
                    <a:pt x="3076648" y="748999"/>
                  </a:lnTo>
                  <a:lnTo>
                    <a:pt x="3088545" y="748999"/>
                  </a:lnTo>
                  <a:lnTo>
                    <a:pt x="3120535" y="738209"/>
                  </a:lnTo>
                  <a:lnTo>
                    <a:pt x="3129179" y="724178"/>
                  </a:lnTo>
                  <a:lnTo>
                    <a:pt x="3145008" y="707809"/>
                  </a:lnTo>
                  <a:lnTo>
                    <a:pt x="3156481" y="707387"/>
                  </a:lnTo>
                  <a:lnTo>
                    <a:pt x="3163121" y="697977"/>
                  </a:lnTo>
                  <a:lnTo>
                    <a:pt x="3167200" y="683365"/>
                  </a:lnTo>
                  <a:lnTo>
                    <a:pt x="3171618" y="678530"/>
                  </a:lnTo>
                  <a:lnTo>
                    <a:pt x="3187098" y="674808"/>
                  </a:lnTo>
                  <a:lnTo>
                    <a:pt x="3200790" y="648716"/>
                  </a:lnTo>
                  <a:lnTo>
                    <a:pt x="3208596" y="625285"/>
                  </a:lnTo>
                  <a:lnTo>
                    <a:pt x="3213854" y="603607"/>
                  </a:lnTo>
                  <a:lnTo>
                    <a:pt x="3218551" y="598401"/>
                  </a:lnTo>
                  <a:lnTo>
                    <a:pt x="3230230" y="599091"/>
                  </a:lnTo>
                  <a:lnTo>
                    <a:pt x="3262645" y="614020"/>
                  </a:lnTo>
                  <a:lnTo>
                    <a:pt x="3292641" y="617316"/>
                  </a:lnTo>
                  <a:lnTo>
                    <a:pt x="3311520" y="613330"/>
                  </a:lnTo>
                  <a:lnTo>
                    <a:pt x="3330664" y="613757"/>
                  </a:lnTo>
                  <a:lnTo>
                    <a:pt x="3355332" y="618964"/>
                  </a:lnTo>
                  <a:lnTo>
                    <a:pt x="3376274" y="627462"/>
                  </a:lnTo>
                  <a:lnTo>
                    <a:pt x="3396801" y="639101"/>
                  </a:lnTo>
                  <a:lnTo>
                    <a:pt x="3407727" y="635752"/>
                  </a:lnTo>
                  <a:lnTo>
                    <a:pt x="3423207" y="627462"/>
                  </a:lnTo>
                  <a:lnTo>
                    <a:pt x="3441805" y="612533"/>
                  </a:lnTo>
                  <a:lnTo>
                    <a:pt x="3455826" y="609082"/>
                  </a:lnTo>
                  <a:lnTo>
                    <a:pt x="3462467" y="600366"/>
                  </a:lnTo>
                  <a:lnTo>
                    <a:pt x="3464543" y="589739"/>
                  </a:lnTo>
                  <a:lnTo>
                    <a:pt x="3459844" y="564985"/>
                  </a:lnTo>
                  <a:lnTo>
                    <a:pt x="3461217" y="552342"/>
                  </a:lnTo>
                  <a:lnTo>
                    <a:pt x="3487632" y="525141"/>
                  </a:lnTo>
                  <a:lnTo>
                    <a:pt x="3494127" y="510640"/>
                  </a:lnTo>
                  <a:lnTo>
                    <a:pt x="3508987" y="491411"/>
                  </a:lnTo>
                  <a:lnTo>
                    <a:pt x="3550251" y="477392"/>
                  </a:lnTo>
                  <a:lnTo>
                    <a:pt x="3559514" y="486741"/>
                  </a:lnTo>
                  <a:lnTo>
                    <a:pt x="3567526" y="502462"/>
                  </a:lnTo>
                  <a:lnTo>
                    <a:pt x="3570365" y="524134"/>
                  </a:lnTo>
                  <a:lnTo>
                    <a:pt x="3590336" y="549631"/>
                  </a:lnTo>
                  <a:lnTo>
                    <a:pt x="3596417" y="553986"/>
                  </a:lnTo>
                  <a:lnTo>
                    <a:pt x="3625106" y="561689"/>
                  </a:lnTo>
                  <a:lnTo>
                    <a:pt x="3643218" y="558557"/>
                  </a:lnTo>
                  <a:lnTo>
                    <a:pt x="3657445" y="545221"/>
                  </a:lnTo>
                  <a:lnTo>
                    <a:pt x="3668444" y="540336"/>
                  </a:lnTo>
                  <a:lnTo>
                    <a:pt x="3687176" y="544689"/>
                  </a:lnTo>
                  <a:lnTo>
                    <a:pt x="3701755" y="539644"/>
                  </a:lnTo>
                  <a:lnTo>
                    <a:pt x="3730575" y="522434"/>
                  </a:lnTo>
                  <a:lnTo>
                    <a:pt x="3737896" y="506124"/>
                  </a:lnTo>
                  <a:lnTo>
                    <a:pt x="3747160" y="498480"/>
                  </a:lnTo>
                  <a:lnTo>
                    <a:pt x="3752829" y="483554"/>
                  </a:lnTo>
                  <a:lnTo>
                    <a:pt x="3767421" y="480631"/>
                  </a:lnTo>
                  <a:lnTo>
                    <a:pt x="3774195" y="483869"/>
                  </a:lnTo>
                  <a:lnTo>
                    <a:pt x="3772398" y="488968"/>
                  </a:lnTo>
                  <a:lnTo>
                    <a:pt x="3780338" y="494440"/>
                  </a:lnTo>
                  <a:lnTo>
                    <a:pt x="3784138" y="483181"/>
                  </a:lnTo>
                  <a:lnTo>
                    <a:pt x="3792915" y="479358"/>
                  </a:lnTo>
                  <a:lnTo>
                    <a:pt x="3796374" y="489129"/>
                  </a:lnTo>
                  <a:lnTo>
                    <a:pt x="3789115" y="499328"/>
                  </a:lnTo>
                  <a:lnTo>
                    <a:pt x="3790158" y="506924"/>
                  </a:lnTo>
                  <a:lnTo>
                    <a:pt x="3783725" y="517492"/>
                  </a:lnTo>
                  <a:lnTo>
                    <a:pt x="3772119" y="525091"/>
                  </a:lnTo>
                  <a:lnTo>
                    <a:pt x="3774256" y="535073"/>
                  </a:lnTo>
                  <a:lnTo>
                    <a:pt x="3760646" y="533692"/>
                  </a:lnTo>
                  <a:lnTo>
                    <a:pt x="3745508" y="541183"/>
                  </a:lnTo>
                  <a:lnTo>
                    <a:pt x="3741914" y="549951"/>
                  </a:lnTo>
                  <a:lnTo>
                    <a:pt x="3747437" y="573268"/>
                  </a:lnTo>
                  <a:lnTo>
                    <a:pt x="3756216" y="586020"/>
                  </a:lnTo>
                  <a:lnTo>
                    <a:pt x="3753242" y="593352"/>
                  </a:lnTo>
                  <a:lnTo>
                    <a:pt x="3758012" y="605416"/>
                  </a:lnTo>
                  <a:lnTo>
                    <a:pt x="3754079" y="615401"/>
                  </a:lnTo>
                  <a:lnTo>
                    <a:pt x="3751869" y="611206"/>
                  </a:lnTo>
                  <a:lnTo>
                    <a:pt x="3740591" y="615456"/>
                  </a:lnTo>
                  <a:lnTo>
                    <a:pt x="3743711" y="626028"/>
                  </a:lnTo>
                  <a:lnTo>
                    <a:pt x="3755876" y="632724"/>
                  </a:lnTo>
                  <a:lnTo>
                    <a:pt x="3755597" y="644254"/>
                  </a:lnTo>
                  <a:lnTo>
                    <a:pt x="3747160" y="649198"/>
                  </a:lnTo>
                  <a:lnTo>
                    <a:pt x="3746055" y="663914"/>
                  </a:lnTo>
                  <a:lnTo>
                    <a:pt x="3760160" y="675449"/>
                  </a:lnTo>
                  <a:lnTo>
                    <a:pt x="3768379" y="674276"/>
                  </a:lnTo>
                  <a:lnTo>
                    <a:pt x="3773843" y="669015"/>
                  </a:lnTo>
                  <a:lnTo>
                    <a:pt x="3786006" y="668380"/>
                  </a:lnTo>
                  <a:lnTo>
                    <a:pt x="3792988" y="653023"/>
                  </a:lnTo>
                  <a:lnTo>
                    <a:pt x="3807640" y="641331"/>
                  </a:lnTo>
                  <a:lnTo>
                    <a:pt x="3811647" y="655784"/>
                  </a:lnTo>
                  <a:lnTo>
                    <a:pt x="3816769" y="653023"/>
                  </a:lnTo>
                  <a:lnTo>
                    <a:pt x="3804193" y="632833"/>
                  </a:lnTo>
                  <a:lnTo>
                    <a:pt x="3810748" y="625497"/>
                  </a:lnTo>
                  <a:lnTo>
                    <a:pt x="3824091" y="630862"/>
                  </a:lnTo>
                  <a:lnTo>
                    <a:pt x="3833837" y="639101"/>
                  </a:lnTo>
                  <a:lnTo>
                    <a:pt x="3839641" y="634848"/>
                  </a:lnTo>
                  <a:lnTo>
                    <a:pt x="3839569" y="642659"/>
                  </a:lnTo>
                  <a:lnTo>
                    <a:pt x="3846621" y="648666"/>
                  </a:lnTo>
                  <a:lnTo>
                    <a:pt x="3846973" y="637717"/>
                  </a:lnTo>
                  <a:lnTo>
                    <a:pt x="3839435" y="626719"/>
                  </a:lnTo>
                  <a:lnTo>
                    <a:pt x="3848418" y="614498"/>
                  </a:lnTo>
                  <a:lnTo>
                    <a:pt x="3857341" y="614710"/>
                  </a:lnTo>
                  <a:lnTo>
                    <a:pt x="3856855" y="627198"/>
                  </a:lnTo>
                  <a:lnTo>
                    <a:pt x="3862172" y="634903"/>
                  </a:lnTo>
                  <a:lnTo>
                    <a:pt x="3872333" y="631131"/>
                  </a:lnTo>
                  <a:lnTo>
                    <a:pt x="3874069" y="624648"/>
                  </a:lnTo>
                  <a:lnTo>
                    <a:pt x="3885128" y="611738"/>
                  </a:lnTo>
                  <a:lnTo>
                    <a:pt x="3885128" y="611738"/>
                  </a:lnTo>
                  <a:lnTo>
                    <a:pt x="3899501" y="577574"/>
                  </a:lnTo>
                  <a:lnTo>
                    <a:pt x="3921268" y="550641"/>
                  </a:lnTo>
                  <a:lnTo>
                    <a:pt x="3929632" y="542143"/>
                  </a:lnTo>
                  <a:lnTo>
                    <a:pt x="3961294" y="529181"/>
                  </a:lnTo>
                  <a:lnTo>
                    <a:pt x="3966889" y="513510"/>
                  </a:lnTo>
                  <a:lnTo>
                    <a:pt x="3962265" y="500497"/>
                  </a:lnTo>
                  <a:lnTo>
                    <a:pt x="3953962" y="489236"/>
                  </a:lnTo>
                  <a:lnTo>
                    <a:pt x="3952165" y="478083"/>
                  </a:lnTo>
                  <a:lnTo>
                    <a:pt x="3939381" y="457210"/>
                  </a:lnTo>
                  <a:lnTo>
                    <a:pt x="3925346" y="441116"/>
                  </a:lnTo>
                  <a:lnTo>
                    <a:pt x="3926392" y="414512"/>
                  </a:lnTo>
                  <a:lnTo>
                    <a:pt x="3923478" y="401555"/>
                  </a:lnTo>
                  <a:lnTo>
                    <a:pt x="3926658" y="395608"/>
                  </a:lnTo>
                  <a:lnTo>
                    <a:pt x="3938276" y="392262"/>
                  </a:lnTo>
                  <a:lnTo>
                    <a:pt x="3945124" y="381962"/>
                  </a:lnTo>
                  <a:lnTo>
                    <a:pt x="3947599" y="361572"/>
                  </a:lnTo>
                  <a:lnTo>
                    <a:pt x="3952930" y="349201"/>
                  </a:lnTo>
                  <a:lnTo>
                    <a:pt x="3964062" y="315433"/>
                  </a:lnTo>
                  <a:lnTo>
                    <a:pt x="3965918" y="304549"/>
                  </a:lnTo>
                  <a:lnTo>
                    <a:pt x="3953828" y="278962"/>
                  </a:lnTo>
                  <a:lnTo>
                    <a:pt x="3965020" y="264524"/>
                  </a:lnTo>
                  <a:lnTo>
                    <a:pt x="3966817" y="223652"/>
                  </a:lnTo>
                  <a:lnTo>
                    <a:pt x="3959837" y="196424"/>
                  </a:lnTo>
                  <a:lnTo>
                    <a:pt x="3958659" y="174826"/>
                  </a:lnTo>
                  <a:lnTo>
                    <a:pt x="3954314" y="157154"/>
                  </a:lnTo>
                  <a:lnTo>
                    <a:pt x="3940899" y="137145"/>
                  </a:lnTo>
                  <a:lnTo>
                    <a:pt x="3925553" y="93688"/>
                  </a:lnTo>
                  <a:lnTo>
                    <a:pt x="3918026" y="40209"/>
                  </a:lnTo>
                  <a:lnTo>
                    <a:pt x="3921899" y="29652"/>
                  </a:lnTo>
                  <a:lnTo>
                    <a:pt x="3944007" y="31826"/>
                  </a:lnTo>
                  <a:lnTo>
                    <a:pt x="3960808" y="21166"/>
                  </a:lnTo>
                  <a:close/>
                </a:path>
              </a:pathLst>
            </a:custGeom>
            <a:grpFill/>
            <a:ln>
              <a:noFill/>
            </a:ln>
            <a:effectLst>
              <a:outerShdw blurRad="317500" dist="63500" dir="2700000" algn="tl" rotWithShape="0">
                <a:schemeClr val="accent2">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zh-CN" altLang="en-US" sz="1920" b="1">
                <a:solidFill>
                  <a:schemeClr val="bg1"/>
                </a:solidFill>
                <a:cs typeface="+mn-ea"/>
                <a:sym typeface="+mn-lt"/>
              </a:endParaRPr>
            </a:p>
          </p:txBody>
        </p:sp>
        <p:grpSp>
          <p:nvGrpSpPr>
            <p:cNvPr id="4" name="组合 3">
              <a:extLst>
                <a:ext uri="{FF2B5EF4-FFF2-40B4-BE49-F238E27FC236}">
                  <a16:creationId xmlns:a16="http://schemas.microsoft.com/office/drawing/2014/main" id="{5855C58F-BFA7-1278-6116-BEBB5D540AB4}"/>
                </a:ext>
              </a:extLst>
            </p:cNvPr>
            <p:cNvGrpSpPr/>
            <p:nvPr/>
          </p:nvGrpSpPr>
          <p:grpSpPr>
            <a:xfrm>
              <a:off x="6259248" y="1771949"/>
              <a:ext cx="3621252" cy="2798617"/>
              <a:chOff x="1437256" y="758225"/>
              <a:chExt cx="6911662" cy="5341550"/>
            </a:xfrm>
            <a:grpFill/>
            <a:scene3d>
              <a:camera prst="orthographicFront"/>
              <a:lightRig rig="twoPt" dir="t"/>
            </a:scene3d>
          </p:grpSpPr>
          <p:sp>
            <p:nvSpPr>
              <p:cNvPr id="5" name="任意多边形: 形状 4">
                <a:extLst>
                  <a:ext uri="{FF2B5EF4-FFF2-40B4-BE49-F238E27FC236}">
                    <a16:creationId xmlns:a16="http://schemas.microsoft.com/office/drawing/2014/main" id="{3B0189DA-107A-439C-E118-34F373039155}"/>
                  </a:ext>
                </a:extLst>
              </p:cNvPr>
              <p:cNvSpPr/>
              <p:nvPr/>
            </p:nvSpPr>
            <p:spPr>
              <a:xfrm>
                <a:off x="6648339" y="1428834"/>
                <a:ext cx="460599" cy="778127"/>
              </a:xfrm>
              <a:custGeom>
                <a:avLst/>
                <a:gdLst>
                  <a:gd name="connsiteX0" fmla="*/ 237814 w 240925"/>
                  <a:gd name="connsiteY0" fmla="*/ 159111 h 407014"/>
                  <a:gd name="connsiteX1" fmla="*/ 235033 w 240925"/>
                  <a:gd name="connsiteY1" fmla="*/ 158610 h 407014"/>
                  <a:gd name="connsiteX2" fmla="*/ 235541 w 240925"/>
                  <a:gd name="connsiteY2" fmla="*/ 153575 h 407014"/>
                  <a:gd name="connsiteX3" fmla="*/ 210591 w 240925"/>
                  <a:gd name="connsiteY3" fmla="*/ 149432 h 407014"/>
                  <a:gd name="connsiteX4" fmla="*/ 206077 w 240925"/>
                  <a:gd name="connsiteY4" fmla="*/ 148096 h 407014"/>
                  <a:gd name="connsiteX5" fmla="*/ 211639 w 240925"/>
                  <a:gd name="connsiteY5" fmla="*/ 142450 h 407014"/>
                  <a:gd name="connsiteX6" fmla="*/ 220212 w 240925"/>
                  <a:gd name="connsiteY6" fmla="*/ 131907 h 407014"/>
                  <a:gd name="connsiteX7" fmla="*/ 216306 w 240925"/>
                  <a:gd name="connsiteY7" fmla="*/ 115304 h 407014"/>
                  <a:gd name="connsiteX8" fmla="*/ 214103 w 240925"/>
                  <a:gd name="connsiteY8" fmla="*/ 112745 h 407014"/>
                  <a:gd name="connsiteX9" fmla="*/ 196888 w 240925"/>
                  <a:gd name="connsiteY9" fmla="*/ 126150 h 407014"/>
                  <a:gd name="connsiteX10" fmla="*/ 199168 w 240925"/>
                  <a:gd name="connsiteY10" fmla="*/ 131574 h 407014"/>
                  <a:gd name="connsiteX11" fmla="*/ 193675 w 240925"/>
                  <a:gd name="connsiteY11" fmla="*/ 135802 h 407014"/>
                  <a:gd name="connsiteX12" fmla="*/ 184601 w 240925"/>
                  <a:gd name="connsiteY12" fmla="*/ 120031 h 407014"/>
                  <a:gd name="connsiteX13" fmla="*/ 188252 w 240925"/>
                  <a:gd name="connsiteY13" fmla="*/ 117806 h 407014"/>
                  <a:gd name="connsiteX14" fmla="*/ 189154 w 240925"/>
                  <a:gd name="connsiteY14" fmla="*/ 113607 h 407014"/>
                  <a:gd name="connsiteX15" fmla="*/ 175597 w 240925"/>
                  <a:gd name="connsiteY15" fmla="*/ 114580 h 407014"/>
                  <a:gd name="connsiteX16" fmla="*/ 168694 w 240925"/>
                  <a:gd name="connsiteY16" fmla="*/ 110910 h 407014"/>
                  <a:gd name="connsiteX17" fmla="*/ 165652 w 240925"/>
                  <a:gd name="connsiteY17" fmla="*/ 102761 h 407014"/>
                  <a:gd name="connsiteX18" fmla="*/ 161893 w 240925"/>
                  <a:gd name="connsiteY18" fmla="*/ 100119 h 407014"/>
                  <a:gd name="connsiteX19" fmla="*/ 150508 w 240925"/>
                  <a:gd name="connsiteY19" fmla="*/ 109017 h 407014"/>
                  <a:gd name="connsiteX20" fmla="*/ 148552 w 240925"/>
                  <a:gd name="connsiteY20" fmla="*/ 107182 h 407014"/>
                  <a:gd name="connsiteX21" fmla="*/ 156324 w 240925"/>
                  <a:gd name="connsiteY21" fmla="*/ 98450 h 407014"/>
                  <a:gd name="connsiteX22" fmla="*/ 159906 w 240925"/>
                  <a:gd name="connsiteY22" fmla="*/ 91831 h 407014"/>
                  <a:gd name="connsiteX23" fmla="*/ 162509 w 240925"/>
                  <a:gd name="connsiteY23" fmla="*/ 79957 h 407014"/>
                  <a:gd name="connsiteX24" fmla="*/ 161931 w 240925"/>
                  <a:gd name="connsiteY24" fmla="*/ 71700 h 407014"/>
                  <a:gd name="connsiteX25" fmla="*/ 162941 w 240925"/>
                  <a:gd name="connsiteY25" fmla="*/ 68224 h 407014"/>
                  <a:gd name="connsiteX26" fmla="*/ 167316 w 240925"/>
                  <a:gd name="connsiteY26" fmla="*/ 63273 h 407014"/>
                  <a:gd name="connsiteX27" fmla="*/ 166846 w 240925"/>
                  <a:gd name="connsiteY27" fmla="*/ 60021 h 407014"/>
                  <a:gd name="connsiteX28" fmla="*/ 156470 w 240925"/>
                  <a:gd name="connsiteY28" fmla="*/ 43393 h 407014"/>
                  <a:gd name="connsiteX29" fmla="*/ 148628 w 240925"/>
                  <a:gd name="connsiteY29" fmla="*/ 34193 h 407014"/>
                  <a:gd name="connsiteX30" fmla="*/ 153327 w 240925"/>
                  <a:gd name="connsiteY30" fmla="*/ 27410 h 407014"/>
                  <a:gd name="connsiteX31" fmla="*/ 157017 w 240925"/>
                  <a:gd name="connsiteY31" fmla="*/ 12009 h 407014"/>
                  <a:gd name="connsiteX32" fmla="*/ 152819 w 240925"/>
                  <a:gd name="connsiteY32" fmla="*/ 7061 h 407014"/>
                  <a:gd name="connsiteX33" fmla="*/ 144939 w 240925"/>
                  <a:gd name="connsiteY33" fmla="*/ 2058 h 407014"/>
                  <a:gd name="connsiteX34" fmla="*/ 139154 w 240925"/>
                  <a:gd name="connsiteY34" fmla="*/ 0 h 407014"/>
                  <a:gd name="connsiteX35" fmla="*/ 128054 w 240925"/>
                  <a:gd name="connsiteY35" fmla="*/ 12955 h 407014"/>
                  <a:gd name="connsiteX36" fmla="*/ 111640 w 240925"/>
                  <a:gd name="connsiteY36" fmla="*/ 29271 h 407014"/>
                  <a:gd name="connsiteX37" fmla="*/ 109074 w 240925"/>
                  <a:gd name="connsiteY37" fmla="*/ 34609 h 407014"/>
                  <a:gd name="connsiteX38" fmla="*/ 109290 w 240925"/>
                  <a:gd name="connsiteY38" fmla="*/ 39141 h 407014"/>
                  <a:gd name="connsiteX39" fmla="*/ 112586 w 240925"/>
                  <a:gd name="connsiteY39" fmla="*/ 47036 h 407014"/>
                  <a:gd name="connsiteX40" fmla="*/ 111030 w 240925"/>
                  <a:gd name="connsiteY40" fmla="*/ 48009 h 407014"/>
                  <a:gd name="connsiteX41" fmla="*/ 118802 w 240925"/>
                  <a:gd name="connsiteY41" fmla="*/ 59854 h 407014"/>
                  <a:gd name="connsiteX42" fmla="*/ 118980 w 240925"/>
                  <a:gd name="connsiteY42" fmla="*/ 65081 h 407014"/>
                  <a:gd name="connsiteX43" fmla="*/ 116307 w 240925"/>
                  <a:gd name="connsiteY43" fmla="*/ 69696 h 407014"/>
                  <a:gd name="connsiteX44" fmla="*/ 112039 w 240925"/>
                  <a:gd name="connsiteY44" fmla="*/ 72922 h 407014"/>
                  <a:gd name="connsiteX45" fmla="*/ 102133 w 240925"/>
                  <a:gd name="connsiteY45" fmla="*/ 82906 h 407014"/>
                  <a:gd name="connsiteX46" fmla="*/ 95447 w 240925"/>
                  <a:gd name="connsiteY46" fmla="*/ 86297 h 407014"/>
                  <a:gd name="connsiteX47" fmla="*/ 97250 w 240925"/>
                  <a:gd name="connsiteY47" fmla="*/ 92109 h 407014"/>
                  <a:gd name="connsiteX48" fmla="*/ 102318 w 240925"/>
                  <a:gd name="connsiteY48" fmla="*/ 96947 h 407014"/>
                  <a:gd name="connsiteX49" fmla="*/ 114351 w 240925"/>
                  <a:gd name="connsiteY49" fmla="*/ 97754 h 407014"/>
                  <a:gd name="connsiteX50" fmla="*/ 114065 w 240925"/>
                  <a:gd name="connsiteY50" fmla="*/ 120449 h 407014"/>
                  <a:gd name="connsiteX51" fmla="*/ 112655 w 240925"/>
                  <a:gd name="connsiteY51" fmla="*/ 124565 h 407014"/>
                  <a:gd name="connsiteX52" fmla="*/ 107734 w 240925"/>
                  <a:gd name="connsiteY52" fmla="*/ 124203 h 407014"/>
                  <a:gd name="connsiteX53" fmla="*/ 107124 w 240925"/>
                  <a:gd name="connsiteY53" fmla="*/ 127847 h 407014"/>
                  <a:gd name="connsiteX54" fmla="*/ 102095 w 240925"/>
                  <a:gd name="connsiteY54" fmla="*/ 127596 h 407014"/>
                  <a:gd name="connsiteX55" fmla="*/ 99238 w 240925"/>
                  <a:gd name="connsiteY55" fmla="*/ 136496 h 407014"/>
                  <a:gd name="connsiteX56" fmla="*/ 102388 w 240925"/>
                  <a:gd name="connsiteY56" fmla="*/ 137054 h 407014"/>
                  <a:gd name="connsiteX57" fmla="*/ 99352 w 240925"/>
                  <a:gd name="connsiteY57" fmla="*/ 144729 h 407014"/>
                  <a:gd name="connsiteX58" fmla="*/ 92373 w 240925"/>
                  <a:gd name="connsiteY58" fmla="*/ 144591 h 407014"/>
                  <a:gd name="connsiteX59" fmla="*/ 90964 w 240925"/>
                  <a:gd name="connsiteY59" fmla="*/ 148903 h 407014"/>
                  <a:gd name="connsiteX60" fmla="*/ 102241 w 240925"/>
                  <a:gd name="connsiteY60" fmla="*/ 148152 h 407014"/>
                  <a:gd name="connsiteX61" fmla="*/ 106617 w 240925"/>
                  <a:gd name="connsiteY61" fmla="*/ 148903 h 407014"/>
                  <a:gd name="connsiteX62" fmla="*/ 95949 w 240925"/>
                  <a:gd name="connsiteY62" fmla="*/ 165066 h 407014"/>
                  <a:gd name="connsiteX63" fmla="*/ 92551 w 240925"/>
                  <a:gd name="connsiteY63" fmla="*/ 160642 h 407014"/>
                  <a:gd name="connsiteX64" fmla="*/ 87814 w 240925"/>
                  <a:gd name="connsiteY64" fmla="*/ 165177 h 407014"/>
                  <a:gd name="connsiteX65" fmla="*/ 81382 w 240925"/>
                  <a:gd name="connsiteY65" fmla="*/ 164064 h 407014"/>
                  <a:gd name="connsiteX66" fmla="*/ 80258 w 240925"/>
                  <a:gd name="connsiteY66" fmla="*/ 171741 h 407014"/>
                  <a:gd name="connsiteX67" fmla="*/ 77876 w 240925"/>
                  <a:gd name="connsiteY67" fmla="*/ 171936 h 407014"/>
                  <a:gd name="connsiteX68" fmla="*/ 77800 w 240925"/>
                  <a:gd name="connsiteY68" fmla="*/ 180561 h 407014"/>
                  <a:gd name="connsiteX69" fmla="*/ 85033 w 240925"/>
                  <a:gd name="connsiteY69" fmla="*/ 180089 h 407014"/>
                  <a:gd name="connsiteX70" fmla="*/ 81813 w 240925"/>
                  <a:gd name="connsiteY70" fmla="*/ 189102 h 407014"/>
                  <a:gd name="connsiteX71" fmla="*/ 75127 w 240925"/>
                  <a:gd name="connsiteY71" fmla="*/ 195501 h 407014"/>
                  <a:gd name="connsiteX72" fmla="*/ 71292 w 240925"/>
                  <a:gd name="connsiteY72" fmla="*/ 219375 h 407014"/>
                  <a:gd name="connsiteX73" fmla="*/ 72739 w 240925"/>
                  <a:gd name="connsiteY73" fmla="*/ 227806 h 407014"/>
                  <a:gd name="connsiteX74" fmla="*/ 78924 w 240925"/>
                  <a:gd name="connsiteY74" fmla="*/ 241776 h 407014"/>
                  <a:gd name="connsiteX75" fmla="*/ 77692 w 240925"/>
                  <a:gd name="connsiteY75" fmla="*/ 248817 h 407014"/>
                  <a:gd name="connsiteX76" fmla="*/ 78416 w 240925"/>
                  <a:gd name="connsiteY76" fmla="*/ 256026 h 407014"/>
                  <a:gd name="connsiteX77" fmla="*/ 77514 w 240925"/>
                  <a:gd name="connsiteY77" fmla="*/ 275314 h 407014"/>
                  <a:gd name="connsiteX78" fmla="*/ 52781 w 240925"/>
                  <a:gd name="connsiteY78" fmla="*/ 274868 h 407014"/>
                  <a:gd name="connsiteX79" fmla="*/ 41034 w 240925"/>
                  <a:gd name="connsiteY79" fmla="*/ 274144 h 407014"/>
                  <a:gd name="connsiteX80" fmla="*/ 30188 w 240925"/>
                  <a:gd name="connsiteY80" fmla="*/ 274756 h 407014"/>
                  <a:gd name="connsiteX81" fmla="*/ 33661 w 240925"/>
                  <a:gd name="connsiteY81" fmla="*/ 278125 h 407014"/>
                  <a:gd name="connsiteX82" fmla="*/ 38646 w 240925"/>
                  <a:gd name="connsiteY82" fmla="*/ 287927 h 407014"/>
                  <a:gd name="connsiteX83" fmla="*/ 34601 w 240925"/>
                  <a:gd name="connsiteY83" fmla="*/ 292124 h 407014"/>
                  <a:gd name="connsiteX84" fmla="*/ 31744 w 240925"/>
                  <a:gd name="connsiteY84" fmla="*/ 297750 h 407014"/>
                  <a:gd name="connsiteX85" fmla="*/ 35503 w 240925"/>
                  <a:gd name="connsiteY85" fmla="*/ 297503 h 407014"/>
                  <a:gd name="connsiteX86" fmla="*/ 26714 w 240925"/>
                  <a:gd name="connsiteY86" fmla="*/ 309110 h 407014"/>
                  <a:gd name="connsiteX87" fmla="*/ 26283 w 240925"/>
                  <a:gd name="connsiteY87" fmla="*/ 322693 h 407014"/>
                  <a:gd name="connsiteX88" fmla="*/ 33661 w 240925"/>
                  <a:gd name="connsiteY88" fmla="*/ 328459 h 407014"/>
                  <a:gd name="connsiteX89" fmla="*/ 35357 w 240925"/>
                  <a:gd name="connsiteY89" fmla="*/ 336752 h 407014"/>
                  <a:gd name="connsiteX90" fmla="*/ 19882 w 240925"/>
                  <a:gd name="connsiteY90" fmla="*/ 366438 h 407014"/>
                  <a:gd name="connsiteX91" fmla="*/ 15615 w 240925"/>
                  <a:gd name="connsiteY91" fmla="*/ 371671 h 407014"/>
                  <a:gd name="connsiteX92" fmla="*/ 12402 w 240925"/>
                  <a:gd name="connsiteY92" fmla="*/ 373068 h 407014"/>
                  <a:gd name="connsiteX93" fmla="*/ 3505 w 240925"/>
                  <a:gd name="connsiteY93" fmla="*/ 371252 h 407014"/>
                  <a:gd name="connsiteX94" fmla="*/ 2026 w 240925"/>
                  <a:gd name="connsiteY94" fmla="*/ 376376 h 407014"/>
                  <a:gd name="connsiteX95" fmla="*/ 6039 w 240925"/>
                  <a:gd name="connsiteY95" fmla="*/ 379386 h 407014"/>
                  <a:gd name="connsiteX96" fmla="*/ 6763 w 240925"/>
                  <a:gd name="connsiteY96" fmla="*/ 384256 h 407014"/>
                  <a:gd name="connsiteX97" fmla="*/ 686 w 240925"/>
                  <a:gd name="connsiteY97" fmla="*/ 390441 h 407014"/>
                  <a:gd name="connsiteX98" fmla="*/ 0 w 240925"/>
                  <a:gd name="connsiteY98" fmla="*/ 396347 h 407014"/>
                  <a:gd name="connsiteX99" fmla="*/ 1626 w 240925"/>
                  <a:gd name="connsiteY99" fmla="*/ 402392 h 407014"/>
                  <a:gd name="connsiteX100" fmla="*/ 4661 w 240925"/>
                  <a:gd name="connsiteY100" fmla="*/ 407015 h 407014"/>
                  <a:gd name="connsiteX101" fmla="*/ 61639 w 240925"/>
                  <a:gd name="connsiteY101" fmla="*/ 381088 h 407014"/>
                  <a:gd name="connsiteX102" fmla="*/ 69596 w 240925"/>
                  <a:gd name="connsiteY102" fmla="*/ 376408 h 407014"/>
                  <a:gd name="connsiteX103" fmla="*/ 90456 w 240925"/>
                  <a:gd name="connsiteY103" fmla="*/ 358888 h 407014"/>
                  <a:gd name="connsiteX104" fmla="*/ 112833 w 240925"/>
                  <a:gd name="connsiteY104" fmla="*/ 334250 h 407014"/>
                  <a:gd name="connsiteX105" fmla="*/ 127692 w 240925"/>
                  <a:gd name="connsiteY105" fmla="*/ 316121 h 407014"/>
                  <a:gd name="connsiteX106" fmla="*/ 159036 w 240925"/>
                  <a:gd name="connsiteY106" fmla="*/ 260394 h 407014"/>
                  <a:gd name="connsiteX107" fmla="*/ 168726 w 240925"/>
                  <a:gd name="connsiteY107" fmla="*/ 245534 h 407014"/>
                  <a:gd name="connsiteX108" fmla="*/ 176035 w 240925"/>
                  <a:gd name="connsiteY108" fmla="*/ 238187 h 407014"/>
                  <a:gd name="connsiteX109" fmla="*/ 201809 w 240925"/>
                  <a:gd name="connsiteY109" fmla="*/ 221934 h 407014"/>
                  <a:gd name="connsiteX110" fmla="*/ 203035 w 240925"/>
                  <a:gd name="connsiteY110" fmla="*/ 220683 h 407014"/>
                  <a:gd name="connsiteX111" fmla="*/ 215767 w 240925"/>
                  <a:gd name="connsiteY111" fmla="*/ 216425 h 407014"/>
                  <a:gd name="connsiteX112" fmla="*/ 229718 w 240925"/>
                  <a:gd name="connsiteY112" fmla="*/ 213559 h 407014"/>
                  <a:gd name="connsiteX113" fmla="*/ 238290 w 240925"/>
                  <a:gd name="connsiteY113" fmla="*/ 210860 h 407014"/>
                  <a:gd name="connsiteX114" fmla="*/ 240455 w 240925"/>
                  <a:gd name="connsiteY114" fmla="*/ 187711 h 407014"/>
                  <a:gd name="connsiteX115" fmla="*/ 240925 w 240925"/>
                  <a:gd name="connsiteY115" fmla="*/ 176943 h 407014"/>
                  <a:gd name="connsiteX116" fmla="*/ 237814 w 240925"/>
                  <a:gd name="connsiteY116" fmla="*/ 159111 h 407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Lst>
                <a:rect l="l" t="t" r="r" b="b"/>
                <a:pathLst>
                  <a:path w="240925" h="407014">
                    <a:moveTo>
                      <a:pt x="237814" y="159111"/>
                    </a:moveTo>
                    <a:lnTo>
                      <a:pt x="235033" y="158610"/>
                    </a:lnTo>
                    <a:lnTo>
                      <a:pt x="235541" y="153575"/>
                    </a:lnTo>
                    <a:lnTo>
                      <a:pt x="210591" y="149432"/>
                    </a:lnTo>
                    <a:lnTo>
                      <a:pt x="206077" y="148096"/>
                    </a:lnTo>
                    <a:lnTo>
                      <a:pt x="211639" y="142450"/>
                    </a:lnTo>
                    <a:lnTo>
                      <a:pt x="220212" y="131907"/>
                    </a:lnTo>
                    <a:lnTo>
                      <a:pt x="216306" y="115304"/>
                    </a:lnTo>
                    <a:lnTo>
                      <a:pt x="214103" y="112745"/>
                    </a:lnTo>
                    <a:lnTo>
                      <a:pt x="196888" y="126150"/>
                    </a:lnTo>
                    <a:lnTo>
                      <a:pt x="199168" y="131574"/>
                    </a:lnTo>
                    <a:lnTo>
                      <a:pt x="193675" y="135802"/>
                    </a:lnTo>
                    <a:lnTo>
                      <a:pt x="184601" y="120031"/>
                    </a:lnTo>
                    <a:lnTo>
                      <a:pt x="188252" y="117806"/>
                    </a:lnTo>
                    <a:lnTo>
                      <a:pt x="189154" y="113607"/>
                    </a:lnTo>
                    <a:lnTo>
                      <a:pt x="175597" y="114580"/>
                    </a:lnTo>
                    <a:lnTo>
                      <a:pt x="168694" y="110910"/>
                    </a:lnTo>
                    <a:lnTo>
                      <a:pt x="165652" y="102761"/>
                    </a:lnTo>
                    <a:lnTo>
                      <a:pt x="161893" y="100119"/>
                    </a:lnTo>
                    <a:lnTo>
                      <a:pt x="150508" y="109017"/>
                    </a:lnTo>
                    <a:lnTo>
                      <a:pt x="148552" y="107182"/>
                    </a:lnTo>
                    <a:lnTo>
                      <a:pt x="156324" y="98450"/>
                    </a:lnTo>
                    <a:lnTo>
                      <a:pt x="159906" y="91831"/>
                    </a:lnTo>
                    <a:lnTo>
                      <a:pt x="162509" y="79957"/>
                    </a:lnTo>
                    <a:lnTo>
                      <a:pt x="161931" y="71700"/>
                    </a:lnTo>
                    <a:lnTo>
                      <a:pt x="162941" y="68224"/>
                    </a:lnTo>
                    <a:lnTo>
                      <a:pt x="167316" y="63273"/>
                    </a:lnTo>
                    <a:lnTo>
                      <a:pt x="166846" y="60021"/>
                    </a:lnTo>
                    <a:lnTo>
                      <a:pt x="156470" y="43393"/>
                    </a:lnTo>
                    <a:lnTo>
                      <a:pt x="148628" y="34193"/>
                    </a:lnTo>
                    <a:lnTo>
                      <a:pt x="153327" y="27410"/>
                    </a:lnTo>
                    <a:lnTo>
                      <a:pt x="157017" y="12009"/>
                    </a:lnTo>
                    <a:lnTo>
                      <a:pt x="152819" y="7061"/>
                    </a:lnTo>
                    <a:lnTo>
                      <a:pt x="144939" y="2058"/>
                    </a:lnTo>
                    <a:lnTo>
                      <a:pt x="139154" y="0"/>
                    </a:lnTo>
                    <a:lnTo>
                      <a:pt x="128054" y="12955"/>
                    </a:lnTo>
                    <a:lnTo>
                      <a:pt x="111640" y="29271"/>
                    </a:lnTo>
                    <a:lnTo>
                      <a:pt x="109074" y="34609"/>
                    </a:lnTo>
                    <a:lnTo>
                      <a:pt x="109290" y="39141"/>
                    </a:lnTo>
                    <a:lnTo>
                      <a:pt x="112586" y="47036"/>
                    </a:lnTo>
                    <a:lnTo>
                      <a:pt x="111030" y="48009"/>
                    </a:lnTo>
                    <a:lnTo>
                      <a:pt x="118802" y="59854"/>
                    </a:lnTo>
                    <a:lnTo>
                      <a:pt x="118980" y="65081"/>
                    </a:lnTo>
                    <a:lnTo>
                      <a:pt x="116307" y="69696"/>
                    </a:lnTo>
                    <a:lnTo>
                      <a:pt x="112039" y="72922"/>
                    </a:lnTo>
                    <a:lnTo>
                      <a:pt x="102133" y="82906"/>
                    </a:lnTo>
                    <a:lnTo>
                      <a:pt x="95447" y="86297"/>
                    </a:lnTo>
                    <a:lnTo>
                      <a:pt x="97250" y="92109"/>
                    </a:lnTo>
                    <a:lnTo>
                      <a:pt x="102318" y="96947"/>
                    </a:lnTo>
                    <a:lnTo>
                      <a:pt x="114351" y="97754"/>
                    </a:lnTo>
                    <a:lnTo>
                      <a:pt x="114065" y="120449"/>
                    </a:lnTo>
                    <a:lnTo>
                      <a:pt x="112655" y="124565"/>
                    </a:lnTo>
                    <a:lnTo>
                      <a:pt x="107734" y="124203"/>
                    </a:lnTo>
                    <a:lnTo>
                      <a:pt x="107124" y="127847"/>
                    </a:lnTo>
                    <a:lnTo>
                      <a:pt x="102095" y="127596"/>
                    </a:lnTo>
                    <a:lnTo>
                      <a:pt x="99238" y="136496"/>
                    </a:lnTo>
                    <a:lnTo>
                      <a:pt x="102388" y="137054"/>
                    </a:lnTo>
                    <a:lnTo>
                      <a:pt x="99352" y="144729"/>
                    </a:lnTo>
                    <a:lnTo>
                      <a:pt x="92373" y="144591"/>
                    </a:lnTo>
                    <a:lnTo>
                      <a:pt x="90964" y="148903"/>
                    </a:lnTo>
                    <a:lnTo>
                      <a:pt x="102241" y="148152"/>
                    </a:lnTo>
                    <a:lnTo>
                      <a:pt x="106617" y="148903"/>
                    </a:lnTo>
                    <a:lnTo>
                      <a:pt x="95949" y="165066"/>
                    </a:lnTo>
                    <a:lnTo>
                      <a:pt x="92551" y="160642"/>
                    </a:lnTo>
                    <a:lnTo>
                      <a:pt x="87814" y="165177"/>
                    </a:lnTo>
                    <a:lnTo>
                      <a:pt x="81382" y="164064"/>
                    </a:lnTo>
                    <a:lnTo>
                      <a:pt x="80258" y="171741"/>
                    </a:lnTo>
                    <a:lnTo>
                      <a:pt x="77876" y="171936"/>
                    </a:lnTo>
                    <a:lnTo>
                      <a:pt x="77800" y="180561"/>
                    </a:lnTo>
                    <a:lnTo>
                      <a:pt x="85033" y="180089"/>
                    </a:lnTo>
                    <a:lnTo>
                      <a:pt x="81813" y="189102"/>
                    </a:lnTo>
                    <a:lnTo>
                      <a:pt x="75127" y="195501"/>
                    </a:lnTo>
                    <a:lnTo>
                      <a:pt x="71292" y="219375"/>
                    </a:lnTo>
                    <a:lnTo>
                      <a:pt x="72739" y="227806"/>
                    </a:lnTo>
                    <a:lnTo>
                      <a:pt x="78924" y="241776"/>
                    </a:lnTo>
                    <a:lnTo>
                      <a:pt x="77692" y="248817"/>
                    </a:lnTo>
                    <a:lnTo>
                      <a:pt x="78416" y="256026"/>
                    </a:lnTo>
                    <a:lnTo>
                      <a:pt x="77514" y="275314"/>
                    </a:lnTo>
                    <a:lnTo>
                      <a:pt x="52781" y="274868"/>
                    </a:lnTo>
                    <a:lnTo>
                      <a:pt x="41034" y="274144"/>
                    </a:lnTo>
                    <a:lnTo>
                      <a:pt x="30188" y="274756"/>
                    </a:lnTo>
                    <a:lnTo>
                      <a:pt x="33661" y="278125"/>
                    </a:lnTo>
                    <a:lnTo>
                      <a:pt x="38646" y="287927"/>
                    </a:lnTo>
                    <a:lnTo>
                      <a:pt x="34601" y="292124"/>
                    </a:lnTo>
                    <a:lnTo>
                      <a:pt x="31744" y="297750"/>
                    </a:lnTo>
                    <a:lnTo>
                      <a:pt x="35503" y="297503"/>
                    </a:lnTo>
                    <a:lnTo>
                      <a:pt x="26714" y="309110"/>
                    </a:lnTo>
                    <a:lnTo>
                      <a:pt x="26283" y="322693"/>
                    </a:lnTo>
                    <a:lnTo>
                      <a:pt x="33661" y="328459"/>
                    </a:lnTo>
                    <a:lnTo>
                      <a:pt x="35357" y="336752"/>
                    </a:lnTo>
                    <a:lnTo>
                      <a:pt x="19882" y="366438"/>
                    </a:lnTo>
                    <a:lnTo>
                      <a:pt x="15615" y="371671"/>
                    </a:lnTo>
                    <a:lnTo>
                      <a:pt x="12402" y="373068"/>
                    </a:lnTo>
                    <a:lnTo>
                      <a:pt x="3505" y="371252"/>
                    </a:lnTo>
                    <a:lnTo>
                      <a:pt x="2026" y="376376"/>
                    </a:lnTo>
                    <a:lnTo>
                      <a:pt x="6039" y="379386"/>
                    </a:lnTo>
                    <a:lnTo>
                      <a:pt x="6763" y="384256"/>
                    </a:lnTo>
                    <a:lnTo>
                      <a:pt x="686" y="390441"/>
                    </a:lnTo>
                    <a:lnTo>
                      <a:pt x="0" y="396347"/>
                    </a:lnTo>
                    <a:lnTo>
                      <a:pt x="1626" y="402392"/>
                    </a:lnTo>
                    <a:lnTo>
                      <a:pt x="4661" y="407015"/>
                    </a:lnTo>
                    <a:lnTo>
                      <a:pt x="61639" y="381088"/>
                    </a:lnTo>
                    <a:lnTo>
                      <a:pt x="69596" y="376408"/>
                    </a:lnTo>
                    <a:lnTo>
                      <a:pt x="90456" y="358888"/>
                    </a:lnTo>
                    <a:lnTo>
                      <a:pt x="112833" y="334250"/>
                    </a:lnTo>
                    <a:lnTo>
                      <a:pt x="127692" y="316121"/>
                    </a:lnTo>
                    <a:lnTo>
                      <a:pt x="159036" y="260394"/>
                    </a:lnTo>
                    <a:lnTo>
                      <a:pt x="168726" y="245534"/>
                    </a:lnTo>
                    <a:lnTo>
                      <a:pt x="176035" y="238187"/>
                    </a:lnTo>
                    <a:lnTo>
                      <a:pt x="201809" y="221934"/>
                    </a:lnTo>
                    <a:lnTo>
                      <a:pt x="203035" y="220683"/>
                    </a:lnTo>
                    <a:lnTo>
                      <a:pt x="215767" y="216425"/>
                    </a:lnTo>
                    <a:lnTo>
                      <a:pt x="229718" y="213559"/>
                    </a:lnTo>
                    <a:lnTo>
                      <a:pt x="238290" y="210860"/>
                    </a:lnTo>
                    <a:lnTo>
                      <a:pt x="240455" y="187711"/>
                    </a:lnTo>
                    <a:lnTo>
                      <a:pt x="240925" y="176943"/>
                    </a:lnTo>
                    <a:lnTo>
                      <a:pt x="237814" y="159111"/>
                    </a:lnTo>
                    <a:close/>
                  </a:path>
                </a:pathLst>
              </a:custGeom>
              <a:grpFill/>
              <a:ln w="0" cap="flat">
                <a:solidFill>
                  <a:schemeClr val="bg1"/>
                </a:solidFill>
                <a:prstDash val="solid"/>
                <a:miter/>
              </a:ln>
              <a:sp3d prstMaterial="matte"/>
            </p:spPr>
            <p:txBody>
              <a:bodyPr rtlCol="0" anchor="ctr"/>
              <a:lstStyle/>
              <a:p>
                <a:endParaRPr lang="zh-CN" altLang="en-US">
                  <a:cs typeface="+mn-ea"/>
                  <a:sym typeface="+mn-lt"/>
                </a:endParaRPr>
              </a:p>
            </p:txBody>
          </p:sp>
          <p:sp>
            <p:nvSpPr>
              <p:cNvPr id="6" name="任意多边形: 形状 5">
                <a:extLst>
                  <a:ext uri="{FF2B5EF4-FFF2-40B4-BE49-F238E27FC236}">
                    <a16:creationId xmlns:a16="http://schemas.microsoft.com/office/drawing/2014/main" id="{9939219D-EA69-3A71-5AC6-AE884861A66E}"/>
                  </a:ext>
                </a:extLst>
              </p:cNvPr>
              <p:cNvSpPr/>
              <p:nvPr/>
            </p:nvSpPr>
            <p:spPr>
              <a:xfrm>
                <a:off x="6499116" y="1418738"/>
                <a:ext cx="394036" cy="536438"/>
              </a:xfrm>
              <a:custGeom>
                <a:avLst/>
                <a:gdLst>
                  <a:gd name="connsiteX0" fmla="*/ 0 w 206108"/>
                  <a:gd name="connsiteY0" fmla="*/ 131736 h 280594"/>
                  <a:gd name="connsiteX1" fmla="*/ 4121 w 206108"/>
                  <a:gd name="connsiteY1" fmla="*/ 133071 h 280594"/>
                  <a:gd name="connsiteX2" fmla="*/ 9468 w 206108"/>
                  <a:gd name="connsiteY2" fmla="*/ 142111 h 280594"/>
                  <a:gd name="connsiteX3" fmla="*/ 14929 w 206108"/>
                  <a:gd name="connsiteY3" fmla="*/ 143307 h 280594"/>
                  <a:gd name="connsiteX4" fmla="*/ 24727 w 206108"/>
                  <a:gd name="connsiteY4" fmla="*/ 169233 h 280594"/>
                  <a:gd name="connsiteX5" fmla="*/ 25921 w 206108"/>
                  <a:gd name="connsiteY5" fmla="*/ 185507 h 280594"/>
                  <a:gd name="connsiteX6" fmla="*/ 24765 w 206108"/>
                  <a:gd name="connsiteY6" fmla="*/ 194744 h 280594"/>
                  <a:gd name="connsiteX7" fmla="*/ 30042 w 206108"/>
                  <a:gd name="connsiteY7" fmla="*/ 194521 h 280594"/>
                  <a:gd name="connsiteX8" fmla="*/ 31521 w 206108"/>
                  <a:gd name="connsiteY8" fmla="*/ 210659 h 280594"/>
                  <a:gd name="connsiteX9" fmla="*/ 35681 w 206108"/>
                  <a:gd name="connsiteY9" fmla="*/ 211215 h 280594"/>
                  <a:gd name="connsiteX10" fmla="*/ 49022 w 206108"/>
                  <a:gd name="connsiteY10" fmla="*/ 209907 h 280594"/>
                  <a:gd name="connsiteX11" fmla="*/ 65291 w 206108"/>
                  <a:gd name="connsiteY11" fmla="*/ 206569 h 280594"/>
                  <a:gd name="connsiteX12" fmla="*/ 71076 w 206108"/>
                  <a:gd name="connsiteY12" fmla="*/ 209601 h 280594"/>
                  <a:gd name="connsiteX13" fmla="*/ 75165 w 206108"/>
                  <a:gd name="connsiteY13" fmla="*/ 209935 h 280594"/>
                  <a:gd name="connsiteX14" fmla="*/ 84271 w 206108"/>
                  <a:gd name="connsiteY14" fmla="*/ 207348 h 280594"/>
                  <a:gd name="connsiteX15" fmla="*/ 88722 w 206108"/>
                  <a:gd name="connsiteY15" fmla="*/ 212941 h 280594"/>
                  <a:gd name="connsiteX16" fmla="*/ 91789 w 206108"/>
                  <a:gd name="connsiteY16" fmla="*/ 222178 h 280594"/>
                  <a:gd name="connsiteX17" fmla="*/ 96603 w 206108"/>
                  <a:gd name="connsiteY17" fmla="*/ 231362 h 280594"/>
                  <a:gd name="connsiteX18" fmla="*/ 99092 w 206108"/>
                  <a:gd name="connsiteY18" fmla="*/ 238570 h 280594"/>
                  <a:gd name="connsiteX19" fmla="*/ 103397 w 206108"/>
                  <a:gd name="connsiteY19" fmla="*/ 244191 h 280594"/>
                  <a:gd name="connsiteX20" fmla="*/ 110554 w 206108"/>
                  <a:gd name="connsiteY20" fmla="*/ 277839 h 280594"/>
                  <a:gd name="connsiteX21" fmla="*/ 107518 w 206108"/>
                  <a:gd name="connsiteY21" fmla="*/ 275500 h 280594"/>
                  <a:gd name="connsiteX22" fmla="*/ 108242 w 206108"/>
                  <a:gd name="connsiteY22" fmla="*/ 280037 h 280594"/>
                  <a:gd name="connsiteX23" fmla="*/ 119088 w 206108"/>
                  <a:gd name="connsiteY23" fmla="*/ 279425 h 280594"/>
                  <a:gd name="connsiteX24" fmla="*/ 130835 w 206108"/>
                  <a:gd name="connsiteY24" fmla="*/ 280149 h 280594"/>
                  <a:gd name="connsiteX25" fmla="*/ 155569 w 206108"/>
                  <a:gd name="connsiteY25" fmla="*/ 280594 h 280594"/>
                  <a:gd name="connsiteX26" fmla="*/ 156470 w 206108"/>
                  <a:gd name="connsiteY26" fmla="*/ 261307 h 280594"/>
                  <a:gd name="connsiteX27" fmla="*/ 155747 w 206108"/>
                  <a:gd name="connsiteY27" fmla="*/ 254098 h 280594"/>
                  <a:gd name="connsiteX28" fmla="*/ 156978 w 206108"/>
                  <a:gd name="connsiteY28" fmla="*/ 247057 h 280594"/>
                  <a:gd name="connsiteX29" fmla="*/ 150794 w 206108"/>
                  <a:gd name="connsiteY29" fmla="*/ 233086 h 280594"/>
                  <a:gd name="connsiteX30" fmla="*/ 149346 w 206108"/>
                  <a:gd name="connsiteY30" fmla="*/ 224656 h 280594"/>
                  <a:gd name="connsiteX31" fmla="*/ 153181 w 206108"/>
                  <a:gd name="connsiteY31" fmla="*/ 200781 h 280594"/>
                  <a:gd name="connsiteX32" fmla="*/ 159868 w 206108"/>
                  <a:gd name="connsiteY32" fmla="*/ 194383 h 280594"/>
                  <a:gd name="connsiteX33" fmla="*/ 163087 w 206108"/>
                  <a:gd name="connsiteY33" fmla="*/ 185369 h 280594"/>
                  <a:gd name="connsiteX34" fmla="*/ 155854 w 206108"/>
                  <a:gd name="connsiteY34" fmla="*/ 185842 h 280594"/>
                  <a:gd name="connsiteX35" fmla="*/ 155931 w 206108"/>
                  <a:gd name="connsiteY35" fmla="*/ 177216 h 280594"/>
                  <a:gd name="connsiteX36" fmla="*/ 158312 w 206108"/>
                  <a:gd name="connsiteY36" fmla="*/ 177022 h 280594"/>
                  <a:gd name="connsiteX37" fmla="*/ 159436 w 206108"/>
                  <a:gd name="connsiteY37" fmla="*/ 169344 h 280594"/>
                  <a:gd name="connsiteX38" fmla="*/ 165868 w 206108"/>
                  <a:gd name="connsiteY38" fmla="*/ 170457 h 280594"/>
                  <a:gd name="connsiteX39" fmla="*/ 170605 w 206108"/>
                  <a:gd name="connsiteY39" fmla="*/ 165923 h 280594"/>
                  <a:gd name="connsiteX40" fmla="*/ 174003 w 206108"/>
                  <a:gd name="connsiteY40" fmla="*/ 170346 h 280594"/>
                  <a:gd name="connsiteX41" fmla="*/ 184671 w 206108"/>
                  <a:gd name="connsiteY41" fmla="*/ 154184 h 280594"/>
                  <a:gd name="connsiteX42" fmla="*/ 180296 w 206108"/>
                  <a:gd name="connsiteY42" fmla="*/ 153433 h 280594"/>
                  <a:gd name="connsiteX43" fmla="*/ 169018 w 206108"/>
                  <a:gd name="connsiteY43" fmla="*/ 154184 h 280594"/>
                  <a:gd name="connsiteX44" fmla="*/ 170428 w 206108"/>
                  <a:gd name="connsiteY44" fmla="*/ 149872 h 280594"/>
                  <a:gd name="connsiteX45" fmla="*/ 177406 w 206108"/>
                  <a:gd name="connsiteY45" fmla="*/ 150010 h 280594"/>
                  <a:gd name="connsiteX46" fmla="*/ 180442 w 206108"/>
                  <a:gd name="connsiteY46" fmla="*/ 142335 h 280594"/>
                  <a:gd name="connsiteX47" fmla="*/ 177292 w 206108"/>
                  <a:gd name="connsiteY47" fmla="*/ 141776 h 280594"/>
                  <a:gd name="connsiteX48" fmla="*/ 180149 w 206108"/>
                  <a:gd name="connsiteY48" fmla="*/ 132876 h 280594"/>
                  <a:gd name="connsiteX49" fmla="*/ 185179 w 206108"/>
                  <a:gd name="connsiteY49" fmla="*/ 133128 h 280594"/>
                  <a:gd name="connsiteX50" fmla="*/ 185788 w 206108"/>
                  <a:gd name="connsiteY50" fmla="*/ 129483 h 280594"/>
                  <a:gd name="connsiteX51" fmla="*/ 190709 w 206108"/>
                  <a:gd name="connsiteY51" fmla="*/ 129846 h 280594"/>
                  <a:gd name="connsiteX52" fmla="*/ 192119 w 206108"/>
                  <a:gd name="connsiteY52" fmla="*/ 125729 h 280594"/>
                  <a:gd name="connsiteX53" fmla="*/ 192405 w 206108"/>
                  <a:gd name="connsiteY53" fmla="*/ 103035 h 280594"/>
                  <a:gd name="connsiteX54" fmla="*/ 180372 w 206108"/>
                  <a:gd name="connsiteY54" fmla="*/ 102228 h 280594"/>
                  <a:gd name="connsiteX55" fmla="*/ 175304 w 206108"/>
                  <a:gd name="connsiteY55" fmla="*/ 97389 h 280594"/>
                  <a:gd name="connsiteX56" fmla="*/ 173501 w 206108"/>
                  <a:gd name="connsiteY56" fmla="*/ 91577 h 280594"/>
                  <a:gd name="connsiteX57" fmla="*/ 180188 w 206108"/>
                  <a:gd name="connsiteY57" fmla="*/ 88186 h 280594"/>
                  <a:gd name="connsiteX58" fmla="*/ 190094 w 206108"/>
                  <a:gd name="connsiteY58" fmla="*/ 78203 h 280594"/>
                  <a:gd name="connsiteX59" fmla="*/ 194361 w 206108"/>
                  <a:gd name="connsiteY59" fmla="*/ 74976 h 280594"/>
                  <a:gd name="connsiteX60" fmla="*/ 197034 w 206108"/>
                  <a:gd name="connsiteY60" fmla="*/ 70361 h 280594"/>
                  <a:gd name="connsiteX61" fmla="*/ 196856 w 206108"/>
                  <a:gd name="connsiteY61" fmla="*/ 65135 h 280594"/>
                  <a:gd name="connsiteX62" fmla="*/ 189084 w 206108"/>
                  <a:gd name="connsiteY62" fmla="*/ 53290 h 280594"/>
                  <a:gd name="connsiteX63" fmla="*/ 190640 w 206108"/>
                  <a:gd name="connsiteY63" fmla="*/ 52316 h 280594"/>
                  <a:gd name="connsiteX64" fmla="*/ 187344 w 206108"/>
                  <a:gd name="connsiteY64" fmla="*/ 44421 h 280594"/>
                  <a:gd name="connsiteX65" fmla="*/ 187128 w 206108"/>
                  <a:gd name="connsiteY65" fmla="*/ 39889 h 280594"/>
                  <a:gd name="connsiteX66" fmla="*/ 189694 w 206108"/>
                  <a:gd name="connsiteY66" fmla="*/ 34552 h 280594"/>
                  <a:gd name="connsiteX67" fmla="*/ 206108 w 206108"/>
                  <a:gd name="connsiteY67" fmla="*/ 18235 h 280594"/>
                  <a:gd name="connsiteX68" fmla="*/ 199238 w 206108"/>
                  <a:gd name="connsiteY68" fmla="*/ 16734 h 280594"/>
                  <a:gd name="connsiteX69" fmla="*/ 193491 w 206108"/>
                  <a:gd name="connsiteY69" fmla="*/ 10257 h 280594"/>
                  <a:gd name="connsiteX70" fmla="*/ 188792 w 206108"/>
                  <a:gd name="connsiteY70" fmla="*/ 7282 h 280594"/>
                  <a:gd name="connsiteX71" fmla="*/ 171260 w 206108"/>
                  <a:gd name="connsiteY71" fmla="*/ 4003 h 280594"/>
                  <a:gd name="connsiteX72" fmla="*/ 162293 w 206108"/>
                  <a:gd name="connsiteY72" fmla="*/ 0 h 280594"/>
                  <a:gd name="connsiteX73" fmla="*/ 152673 w 206108"/>
                  <a:gd name="connsiteY73" fmla="*/ 16483 h 280594"/>
                  <a:gd name="connsiteX74" fmla="*/ 149130 w 206108"/>
                  <a:gd name="connsiteY74" fmla="*/ 29466 h 280594"/>
                  <a:gd name="connsiteX75" fmla="*/ 139802 w 206108"/>
                  <a:gd name="connsiteY75" fmla="*/ 39222 h 280594"/>
                  <a:gd name="connsiteX76" fmla="*/ 134709 w 206108"/>
                  <a:gd name="connsiteY76" fmla="*/ 49064 h 280594"/>
                  <a:gd name="connsiteX77" fmla="*/ 133331 w 206108"/>
                  <a:gd name="connsiteY77" fmla="*/ 43004 h 280594"/>
                  <a:gd name="connsiteX78" fmla="*/ 130874 w 206108"/>
                  <a:gd name="connsiteY78" fmla="*/ 41224 h 280594"/>
                  <a:gd name="connsiteX79" fmla="*/ 125959 w 206108"/>
                  <a:gd name="connsiteY79" fmla="*/ 43698 h 280594"/>
                  <a:gd name="connsiteX80" fmla="*/ 129680 w 206108"/>
                  <a:gd name="connsiteY80" fmla="*/ 44895 h 280594"/>
                  <a:gd name="connsiteX81" fmla="*/ 129286 w 206108"/>
                  <a:gd name="connsiteY81" fmla="*/ 48007 h 280594"/>
                  <a:gd name="connsiteX82" fmla="*/ 124873 w 206108"/>
                  <a:gd name="connsiteY82" fmla="*/ 50928 h 280594"/>
                  <a:gd name="connsiteX83" fmla="*/ 111385 w 206108"/>
                  <a:gd name="connsiteY83" fmla="*/ 47869 h 280594"/>
                  <a:gd name="connsiteX84" fmla="*/ 111747 w 206108"/>
                  <a:gd name="connsiteY84" fmla="*/ 41753 h 280594"/>
                  <a:gd name="connsiteX85" fmla="*/ 102241 w 206108"/>
                  <a:gd name="connsiteY85" fmla="*/ 41140 h 280594"/>
                  <a:gd name="connsiteX86" fmla="*/ 101841 w 206108"/>
                  <a:gd name="connsiteY86" fmla="*/ 31356 h 280594"/>
                  <a:gd name="connsiteX87" fmla="*/ 96418 w 206108"/>
                  <a:gd name="connsiteY87" fmla="*/ 32078 h 280594"/>
                  <a:gd name="connsiteX88" fmla="*/ 91904 w 206108"/>
                  <a:gd name="connsiteY88" fmla="*/ 37137 h 280594"/>
                  <a:gd name="connsiteX89" fmla="*/ 91789 w 206108"/>
                  <a:gd name="connsiteY89" fmla="*/ 41502 h 280594"/>
                  <a:gd name="connsiteX90" fmla="*/ 83585 w 206108"/>
                  <a:gd name="connsiteY90" fmla="*/ 40502 h 280594"/>
                  <a:gd name="connsiteX91" fmla="*/ 80226 w 206108"/>
                  <a:gd name="connsiteY91" fmla="*/ 36610 h 280594"/>
                  <a:gd name="connsiteX92" fmla="*/ 81058 w 206108"/>
                  <a:gd name="connsiteY92" fmla="*/ 32106 h 280594"/>
                  <a:gd name="connsiteX93" fmla="*/ 73641 w 206108"/>
                  <a:gd name="connsiteY93" fmla="*/ 30827 h 280594"/>
                  <a:gd name="connsiteX94" fmla="*/ 68688 w 206108"/>
                  <a:gd name="connsiteY94" fmla="*/ 26213 h 280594"/>
                  <a:gd name="connsiteX95" fmla="*/ 66230 w 206108"/>
                  <a:gd name="connsiteY95" fmla="*/ 27407 h 280594"/>
                  <a:gd name="connsiteX96" fmla="*/ 65723 w 206108"/>
                  <a:gd name="connsiteY96" fmla="*/ 33163 h 280594"/>
                  <a:gd name="connsiteX97" fmla="*/ 66161 w 206108"/>
                  <a:gd name="connsiteY97" fmla="*/ 49647 h 280594"/>
                  <a:gd name="connsiteX98" fmla="*/ 67532 w 206108"/>
                  <a:gd name="connsiteY98" fmla="*/ 67721 h 280594"/>
                  <a:gd name="connsiteX99" fmla="*/ 69596 w 206108"/>
                  <a:gd name="connsiteY99" fmla="*/ 77954 h 280594"/>
                  <a:gd name="connsiteX100" fmla="*/ 73101 w 206108"/>
                  <a:gd name="connsiteY100" fmla="*/ 84321 h 280594"/>
                  <a:gd name="connsiteX101" fmla="*/ 77838 w 206108"/>
                  <a:gd name="connsiteY101" fmla="*/ 107012 h 280594"/>
                  <a:gd name="connsiteX102" fmla="*/ 66415 w 206108"/>
                  <a:gd name="connsiteY102" fmla="*/ 111544 h 280594"/>
                  <a:gd name="connsiteX103" fmla="*/ 66415 w 206108"/>
                  <a:gd name="connsiteY103" fmla="*/ 108764 h 280594"/>
                  <a:gd name="connsiteX104" fmla="*/ 59582 w 206108"/>
                  <a:gd name="connsiteY104" fmla="*/ 114882 h 280594"/>
                  <a:gd name="connsiteX105" fmla="*/ 57772 w 206108"/>
                  <a:gd name="connsiteY105" fmla="*/ 121084 h 280594"/>
                  <a:gd name="connsiteX106" fmla="*/ 57010 w 206108"/>
                  <a:gd name="connsiteY106" fmla="*/ 115438 h 280594"/>
                  <a:gd name="connsiteX107" fmla="*/ 54159 w 206108"/>
                  <a:gd name="connsiteY107" fmla="*/ 118026 h 280594"/>
                  <a:gd name="connsiteX108" fmla="*/ 43129 w 206108"/>
                  <a:gd name="connsiteY108" fmla="*/ 119417 h 280594"/>
                  <a:gd name="connsiteX109" fmla="*/ 39478 w 206108"/>
                  <a:gd name="connsiteY109" fmla="*/ 114493 h 280594"/>
                  <a:gd name="connsiteX110" fmla="*/ 34417 w 206108"/>
                  <a:gd name="connsiteY110" fmla="*/ 113909 h 280594"/>
                  <a:gd name="connsiteX111" fmla="*/ 33947 w 206108"/>
                  <a:gd name="connsiteY111" fmla="*/ 108180 h 280594"/>
                  <a:gd name="connsiteX112" fmla="*/ 30944 w 206108"/>
                  <a:gd name="connsiteY112" fmla="*/ 107206 h 280594"/>
                  <a:gd name="connsiteX113" fmla="*/ 27261 w 206108"/>
                  <a:gd name="connsiteY113" fmla="*/ 110822 h 280594"/>
                  <a:gd name="connsiteX114" fmla="*/ 18040 w 206108"/>
                  <a:gd name="connsiteY114" fmla="*/ 112686 h 280594"/>
                  <a:gd name="connsiteX115" fmla="*/ 20136 w 206108"/>
                  <a:gd name="connsiteY115" fmla="*/ 117302 h 280594"/>
                  <a:gd name="connsiteX116" fmla="*/ 16161 w 206108"/>
                  <a:gd name="connsiteY116" fmla="*/ 122615 h 280594"/>
                  <a:gd name="connsiteX117" fmla="*/ 9074 w 206108"/>
                  <a:gd name="connsiteY117" fmla="*/ 127258 h 280594"/>
                  <a:gd name="connsiteX118" fmla="*/ 6433 w 206108"/>
                  <a:gd name="connsiteY118" fmla="*/ 124144 h 280594"/>
                  <a:gd name="connsiteX119" fmla="*/ 0 w 206108"/>
                  <a:gd name="connsiteY119" fmla="*/ 131736 h 280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206108" h="280594">
                    <a:moveTo>
                      <a:pt x="0" y="131736"/>
                    </a:moveTo>
                    <a:lnTo>
                      <a:pt x="4121" y="133071"/>
                    </a:lnTo>
                    <a:lnTo>
                      <a:pt x="9468" y="142111"/>
                    </a:lnTo>
                    <a:lnTo>
                      <a:pt x="14929" y="143307"/>
                    </a:lnTo>
                    <a:lnTo>
                      <a:pt x="24727" y="169233"/>
                    </a:lnTo>
                    <a:lnTo>
                      <a:pt x="25921" y="185507"/>
                    </a:lnTo>
                    <a:lnTo>
                      <a:pt x="24765" y="194744"/>
                    </a:lnTo>
                    <a:lnTo>
                      <a:pt x="30042" y="194521"/>
                    </a:lnTo>
                    <a:lnTo>
                      <a:pt x="31521" y="210659"/>
                    </a:lnTo>
                    <a:lnTo>
                      <a:pt x="35681" y="211215"/>
                    </a:lnTo>
                    <a:lnTo>
                      <a:pt x="49022" y="209907"/>
                    </a:lnTo>
                    <a:lnTo>
                      <a:pt x="65291" y="206569"/>
                    </a:lnTo>
                    <a:lnTo>
                      <a:pt x="71076" y="209601"/>
                    </a:lnTo>
                    <a:lnTo>
                      <a:pt x="75165" y="209935"/>
                    </a:lnTo>
                    <a:lnTo>
                      <a:pt x="84271" y="207348"/>
                    </a:lnTo>
                    <a:lnTo>
                      <a:pt x="88722" y="212941"/>
                    </a:lnTo>
                    <a:lnTo>
                      <a:pt x="91789" y="222178"/>
                    </a:lnTo>
                    <a:lnTo>
                      <a:pt x="96603" y="231362"/>
                    </a:lnTo>
                    <a:lnTo>
                      <a:pt x="99092" y="238570"/>
                    </a:lnTo>
                    <a:lnTo>
                      <a:pt x="103397" y="244191"/>
                    </a:lnTo>
                    <a:lnTo>
                      <a:pt x="110554" y="277839"/>
                    </a:lnTo>
                    <a:lnTo>
                      <a:pt x="107518" y="275500"/>
                    </a:lnTo>
                    <a:lnTo>
                      <a:pt x="108242" y="280037"/>
                    </a:lnTo>
                    <a:lnTo>
                      <a:pt x="119088" y="279425"/>
                    </a:lnTo>
                    <a:lnTo>
                      <a:pt x="130835" y="280149"/>
                    </a:lnTo>
                    <a:lnTo>
                      <a:pt x="155569" y="280594"/>
                    </a:lnTo>
                    <a:lnTo>
                      <a:pt x="156470" y="261307"/>
                    </a:lnTo>
                    <a:lnTo>
                      <a:pt x="155747" y="254098"/>
                    </a:lnTo>
                    <a:lnTo>
                      <a:pt x="156978" y="247057"/>
                    </a:lnTo>
                    <a:lnTo>
                      <a:pt x="150794" y="233086"/>
                    </a:lnTo>
                    <a:lnTo>
                      <a:pt x="149346" y="224656"/>
                    </a:lnTo>
                    <a:lnTo>
                      <a:pt x="153181" y="200781"/>
                    </a:lnTo>
                    <a:lnTo>
                      <a:pt x="159868" y="194383"/>
                    </a:lnTo>
                    <a:lnTo>
                      <a:pt x="163087" y="185369"/>
                    </a:lnTo>
                    <a:lnTo>
                      <a:pt x="155854" y="185842"/>
                    </a:lnTo>
                    <a:lnTo>
                      <a:pt x="155931" y="177216"/>
                    </a:lnTo>
                    <a:lnTo>
                      <a:pt x="158312" y="177022"/>
                    </a:lnTo>
                    <a:lnTo>
                      <a:pt x="159436" y="169344"/>
                    </a:lnTo>
                    <a:lnTo>
                      <a:pt x="165868" y="170457"/>
                    </a:lnTo>
                    <a:lnTo>
                      <a:pt x="170605" y="165923"/>
                    </a:lnTo>
                    <a:lnTo>
                      <a:pt x="174003" y="170346"/>
                    </a:lnTo>
                    <a:lnTo>
                      <a:pt x="184671" y="154184"/>
                    </a:lnTo>
                    <a:lnTo>
                      <a:pt x="180296" y="153433"/>
                    </a:lnTo>
                    <a:lnTo>
                      <a:pt x="169018" y="154184"/>
                    </a:lnTo>
                    <a:lnTo>
                      <a:pt x="170428" y="149872"/>
                    </a:lnTo>
                    <a:lnTo>
                      <a:pt x="177406" y="150010"/>
                    </a:lnTo>
                    <a:lnTo>
                      <a:pt x="180442" y="142335"/>
                    </a:lnTo>
                    <a:lnTo>
                      <a:pt x="177292" y="141776"/>
                    </a:lnTo>
                    <a:lnTo>
                      <a:pt x="180149" y="132876"/>
                    </a:lnTo>
                    <a:lnTo>
                      <a:pt x="185179" y="133128"/>
                    </a:lnTo>
                    <a:lnTo>
                      <a:pt x="185788" y="129483"/>
                    </a:lnTo>
                    <a:lnTo>
                      <a:pt x="190709" y="129846"/>
                    </a:lnTo>
                    <a:lnTo>
                      <a:pt x="192119" y="125729"/>
                    </a:lnTo>
                    <a:lnTo>
                      <a:pt x="192405" y="103035"/>
                    </a:lnTo>
                    <a:lnTo>
                      <a:pt x="180372" y="102228"/>
                    </a:lnTo>
                    <a:lnTo>
                      <a:pt x="175304" y="97389"/>
                    </a:lnTo>
                    <a:lnTo>
                      <a:pt x="173501" y="91577"/>
                    </a:lnTo>
                    <a:lnTo>
                      <a:pt x="180188" y="88186"/>
                    </a:lnTo>
                    <a:lnTo>
                      <a:pt x="190094" y="78203"/>
                    </a:lnTo>
                    <a:lnTo>
                      <a:pt x="194361" y="74976"/>
                    </a:lnTo>
                    <a:lnTo>
                      <a:pt x="197034" y="70361"/>
                    </a:lnTo>
                    <a:lnTo>
                      <a:pt x="196856" y="65135"/>
                    </a:lnTo>
                    <a:lnTo>
                      <a:pt x="189084" y="53290"/>
                    </a:lnTo>
                    <a:lnTo>
                      <a:pt x="190640" y="52316"/>
                    </a:lnTo>
                    <a:lnTo>
                      <a:pt x="187344" y="44421"/>
                    </a:lnTo>
                    <a:lnTo>
                      <a:pt x="187128" y="39889"/>
                    </a:lnTo>
                    <a:lnTo>
                      <a:pt x="189694" y="34552"/>
                    </a:lnTo>
                    <a:lnTo>
                      <a:pt x="206108" y="18235"/>
                    </a:lnTo>
                    <a:lnTo>
                      <a:pt x="199238" y="16734"/>
                    </a:lnTo>
                    <a:lnTo>
                      <a:pt x="193491" y="10257"/>
                    </a:lnTo>
                    <a:lnTo>
                      <a:pt x="188792" y="7282"/>
                    </a:lnTo>
                    <a:lnTo>
                      <a:pt x="171260" y="4003"/>
                    </a:lnTo>
                    <a:lnTo>
                      <a:pt x="162293" y="0"/>
                    </a:lnTo>
                    <a:lnTo>
                      <a:pt x="152673" y="16483"/>
                    </a:lnTo>
                    <a:lnTo>
                      <a:pt x="149130" y="29466"/>
                    </a:lnTo>
                    <a:lnTo>
                      <a:pt x="139802" y="39222"/>
                    </a:lnTo>
                    <a:lnTo>
                      <a:pt x="134709" y="49064"/>
                    </a:lnTo>
                    <a:lnTo>
                      <a:pt x="133331" y="43004"/>
                    </a:lnTo>
                    <a:lnTo>
                      <a:pt x="130874" y="41224"/>
                    </a:lnTo>
                    <a:lnTo>
                      <a:pt x="125959" y="43698"/>
                    </a:lnTo>
                    <a:lnTo>
                      <a:pt x="129680" y="44895"/>
                    </a:lnTo>
                    <a:lnTo>
                      <a:pt x="129286" y="48007"/>
                    </a:lnTo>
                    <a:lnTo>
                      <a:pt x="124873" y="50928"/>
                    </a:lnTo>
                    <a:lnTo>
                      <a:pt x="111385" y="47869"/>
                    </a:lnTo>
                    <a:lnTo>
                      <a:pt x="111747" y="41753"/>
                    </a:lnTo>
                    <a:lnTo>
                      <a:pt x="102241" y="41140"/>
                    </a:lnTo>
                    <a:lnTo>
                      <a:pt x="101841" y="31356"/>
                    </a:lnTo>
                    <a:lnTo>
                      <a:pt x="96418" y="32078"/>
                    </a:lnTo>
                    <a:lnTo>
                      <a:pt x="91904" y="37137"/>
                    </a:lnTo>
                    <a:lnTo>
                      <a:pt x="91789" y="41502"/>
                    </a:lnTo>
                    <a:lnTo>
                      <a:pt x="83585" y="40502"/>
                    </a:lnTo>
                    <a:lnTo>
                      <a:pt x="80226" y="36610"/>
                    </a:lnTo>
                    <a:lnTo>
                      <a:pt x="81058" y="32106"/>
                    </a:lnTo>
                    <a:lnTo>
                      <a:pt x="73641" y="30827"/>
                    </a:lnTo>
                    <a:lnTo>
                      <a:pt x="68688" y="26213"/>
                    </a:lnTo>
                    <a:lnTo>
                      <a:pt x="66230" y="27407"/>
                    </a:lnTo>
                    <a:lnTo>
                      <a:pt x="65723" y="33163"/>
                    </a:lnTo>
                    <a:lnTo>
                      <a:pt x="66161" y="49647"/>
                    </a:lnTo>
                    <a:lnTo>
                      <a:pt x="67532" y="67721"/>
                    </a:lnTo>
                    <a:lnTo>
                      <a:pt x="69596" y="77954"/>
                    </a:lnTo>
                    <a:lnTo>
                      <a:pt x="73101" y="84321"/>
                    </a:lnTo>
                    <a:lnTo>
                      <a:pt x="77838" y="107012"/>
                    </a:lnTo>
                    <a:lnTo>
                      <a:pt x="66415" y="111544"/>
                    </a:lnTo>
                    <a:lnTo>
                      <a:pt x="66415" y="108764"/>
                    </a:lnTo>
                    <a:lnTo>
                      <a:pt x="59582" y="114882"/>
                    </a:lnTo>
                    <a:lnTo>
                      <a:pt x="57772" y="121084"/>
                    </a:lnTo>
                    <a:lnTo>
                      <a:pt x="57010" y="115438"/>
                    </a:lnTo>
                    <a:lnTo>
                      <a:pt x="54159" y="118026"/>
                    </a:lnTo>
                    <a:lnTo>
                      <a:pt x="43129" y="119417"/>
                    </a:lnTo>
                    <a:lnTo>
                      <a:pt x="39478" y="114493"/>
                    </a:lnTo>
                    <a:lnTo>
                      <a:pt x="34417" y="113909"/>
                    </a:lnTo>
                    <a:lnTo>
                      <a:pt x="33947" y="108180"/>
                    </a:lnTo>
                    <a:lnTo>
                      <a:pt x="30944" y="107206"/>
                    </a:lnTo>
                    <a:lnTo>
                      <a:pt x="27261" y="110822"/>
                    </a:lnTo>
                    <a:lnTo>
                      <a:pt x="18040" y="112686"/>
                    </a:lnTo>
                    <a:lnTo>
                      <a:pt x="20136" y="117302"/>
                    </a:lnTo>
                    <a:lnTo>
                      <a:pt x="16161" y="122615"/>
                    </a:lnTo>
                    <a:lnTo>
                      <a:pt x="9074" y="127258"/>
                    </a:lnTo>
                    <a:lnTo>
                      <a:pt x="6433" y="124144"/>
                    </a:lnTo>
                    <a:lnTo>
                      <a:pt x="0" y="131736"/>
                    </a:lnTo>
                    <a:close/>
                  </a:path>
                </a:pathLst>
              </a:custGeom>
              <a:grpFill/>
              <a:ln w="0" cap="flat">
                <a:solidFill>
                  <a:schemeClr val="bg1"/>
                </a:solidFill>
                <a:prstDash val="solid"/>
                <a:miter/>
              </a:ln>
              <a:sp3d prstMaterial="matte"/>
            </p:spPr>
            <p:txBody>
              <a:bodyPr rtlCol="0" anchor="ctr"/>
              <a:lstStyle/>
              <a:p>
                <a:endParaRPr lang="zh-CN" altLang="en-US">
                  <a:cs typeface="+mn-ea"/>
                  <a:sym typeface="+mn-lt"/>
                </a:endParaRPr>
              </a:p>
            </p:txBody>
          </p:sp>
          <p:sp>
            <p:nvSpPr>
              <p:cNvPr id="7" name="任意多边形: 形状 6">
                <a:extLst>
                  <a:ext uri="{FF2B5EF4-FFF2-40B4-BE49-F238E27FC236}">
                    <a16:creationId xmlns:a16="http://schemas.microsoft.com/office/drawing/2014/main" id="{690ECA65-1ED4-9818-40D2-89EF9F493BB9}"/>
                  </a:ext>
                </a:extLst>
              </p:cNvPr>
              <p:cNvSpPr/>
              <p:nvPr/>
            </p:nvSpPr>
            <p:spPr>
              <a:xfrm>
                <a:off x="6239018" y="1576540"/>
                <a:ext cx="542651" cy="1074610"/>
              </a:xfrm>
              <a:custGeom>
                <a:avLst/>
                <a:gdLst>
                  <a:gd name="connsiteX0" fmla="*/ 0 w 283844"/>
                  <a:gd name="connsiteY0" fmla="*/ 352678 h 562095"/>
                  <a:gd name="connsiteX1" fmla="*/ 4051 w 283844"/>
                  <a:gd name="connsiteY1" fmla="*/ 351116 h 562095"/>
                  <a:gd name="connsiteX2" fmla="*/ 13887 w 283844"/>
                  <a:gd name="connsiteY2" fmla="*/ 351034 h 562095"/>
                  <a:gd name="connsiteX3" fmla="*/ 22993 w 283844"/>
                  <a:gd name="connsiteY3" fmla="*/ 352037 h 562095"/>
                  <a:gd name="connsiteX4" fmla="*/ 26105 w 283844"/>
                  <a:gd name="connsiteY4" fmla="*/ 353682 h 562095"/>
                  <a:gd name="connsiteX5" fmla="*/ 30156 w 283844"/>
                  <a:gd name="connsiteY5" fmla="*/ 361734 h 562095"/>
                  <a:gd name="connsiteX6" fmla="*/ 27476 w 283844"/>
                  <a:gd name="connsiteY6" fmla="*/ 368331 h 562095"/>
                  <a:gd name="connsiteX7" fmla="*/ 32614 w 283844"/>
                  <a:gd name="connsiteY7" fmla="*/ 379285 h 562095"/>
                  <a:gd name="connsiteX8" fmla="*/ 34347 w 283844"/>
                  <a:gd name="connsiteY8" fmla="*/ 385800 h 562095"/>
                  <a:gd name="connsiteX9" fmla="*/ 33623 w 283844"/>
                  <a:gd name="connsiteY9" fmla="*/ 390340 h 562095"/>
                  <a:gd name="connsiteX10" fmla="*/ 28130 w 283844"/>
                  <a:gd name="connsiteY10" fmla="*/ 398564 h 562095"/>
                  <a:gd name="connsiteX11" fmla="*/ 31705 w 283844"/>
                  <a:gd name="connsiteY11" fmla="*/ 410209 h 562095"/>
                  <a:gd name="connsiteX12" fmla="*/ 30550 w 283844"/>
                  <a:gd name="connsiteY12" fmla="*/ 418788 h 562095"/>
                  <a:gd name="connsiteX13" fmla="*/ 23317 w 283844"/>
                  <a:gd name="connsiteY13" fmla="*/ 431272 h 562095"/>
                  <a:gd name="connsiteX14" fmla="*/ 19056 w 283844"/>
                  <a:gd name="connsiteY14" fmla="*/ 443566 h 562095"/>
                  <a:gd name="connsiteX15" fmla="*/ 18948 w 283844"/>
                  <a:gd name="connsiteY15" fmla="*/ 448665 h 562095"/>
                  <a:gd name="connsiteX16" fmla="*/ 16231 w 283844"/>
                  <a:gd name="connsiteY16" fmla="*/ 457136 h 562095"/>
                  <a:gd name="connsiteX17" fmla="*/ 11392 w 283844"/>
                  <a:gd name="connsiteY17" fmla="*/ 464102 h 562095"/>
                  <a:gd name="connsiteX18" fmla="*/ 8534 w 283844"/>
                  <a:gd name="connsiteY18" fmla="*/ 478345 h 562095"/>
                  <a:gd name="connsiteX19" fmla="*/ 6293 w 283844"/>
                  <a:gd name="connsiteY19" fmla="*/ 485514 h 562095"/>
                  <a:gd name="connsiteX20" fmla="*/ 8350 w 283844"/>
                  <a:gd name="connsiteY20" fmla="*/ 488911 h 562095"/>
                  <a:gd name="connsiteX21" fmla="*/ 22238 w 283844"/>
                  <a:gd name="connsiteY21" fmla="*/ 485063 h 562095"/>
                  <a:gd name="connsiteX22" fmla="*/ 30550 w 283844"/>
                  <a:gd name="connsiteY22" fmla="*/ 486155 h 562095"/>
                  <a:gd name="connsiteX23" fmla="*/ 32537 w 283844"/>
                  <a:gd name="connsiteY23" fmla="*/ 491280 h 562095"/>
                  <a:gd name="connsiteX24" fmla="*/ 30626 w 283844"/>
                  <a:gd name="connsiteY24" fmla="*/ 501148 h 562095"/>
                  <a:gd name="connsiteX25" fmla="*/ 34709 w 283844"/>
                  <a:gd name="connsiteY25" fmla="*/ 506526 h 562095"/>
                  <a:gd name="connsiteX26" fmla="*/ 40926 w 283844"/>
                  <a:gd name="connsiteY26" fmla="*/ 505193 h 562095"/>
                  <a:gd name="connsiteX27" fmla="*/ 43929 w 283844"/>
                  <a:gd name="connsiteY27" fmla="*/ 506837 h 562095"/>
                  <a:gd name="connsiteX28" fmla="*/ 51879 w 283844"/>
                  <a:gd name="connsiteY28" fmla="*/ 520388 h 562095"/>
                  <a:gd name="connsiteX29" fmla="*/ 52495 w 283844"/>
                  <a:gd name="connsiteY29" fmla="*/ 528637 h 562095"/>
                  <a:gd name="connsiteX30" fmla="*/ 60884 w 283844"/>
                  <a:gd name="connsiteY30" fmla="*/ 533126 h 562095"/>
                  <a:gd name="connsiteX31" fmla="*/ 68332 w 283844"/>
                  <a:gd name="connsiteY31" fmla="*/ 532040 h 562095"/>
                  <a:gd name="connsiteX32" fmla="*/ 71945 w 283844"/>
                  <a:gd name="connsiteY32" fmla="*/ 533933 h 562095"/>
                  <a:gd name="connsiteX33" fmla="*/ 73863 w 283844"/>
                  <a:gd name="connsiteY33" fmla="*/ 545674 h 562095"/>
                  <a:gd name="connsiteX34" fmla="*/ 80296 w 283844"/>
                  <a:gd name="connsiteY34" fmla="*/ 544696 h 562095"/>
                  <a:gd name="connsiteX35" fmla="*/ 86119 w 283844"/>
                  <a:gd name="connsiteY35" fmla="*/ 534936 h 562095"/>
                  <a:gd name="connsiteX36" fmla="*/ 89084 w 283844"/>
                  <a:gd name="connsiteY36" fmla="*/ 532790 h 562095"/>
                  <a:gd name="connsiteX37" fmla="*/ 96095 w 283844"/>
                  <a:gd name="connsiteY37" fmla="*/ 532650 h 562095"/>
                  <a:gd name="connsiteX38" fmla="*/ 99498 w 283844"/>
                  <a:gd name="connsiteY38" fmla="*/ 534549 h 562095"/>
                  <a:gd name="connsiteX39" fmla="*/ 108896 w 283844"/>
                  <a:gd name="connsiteY39" fmla="*/ 544810 h 562095"/>
                  <a:gd name="connsiteX40" fmla="*/ 122307 w 283844"/>
                  <a:gd name="connsiteY40" fmla="*/ 556825 h 562095"/>
                  <a:gd name="connsiteX41" fmla="*/ 134277 w 283844"/>
                  <a:gd name="connsiteY41" fmla="*/ 562095 h 562095"/>
                  <a:gd name="connsiteX42" fmla="*/ 144869 w 283844"/>
                  <a:gd name="connsiteY42" fmla="*/ 561676 h 562095"/>
                  <a:gd name="connsiteX43" fmla="*/ 154559 w 283844"/>
                  <a:gd name="connsiteY43" fmla="*/ 559390 h 562095"/>
                  <a:gd name="connsiteX44" fmla="*/ 171297 w 283844"/>
                  <a:gd name="connsiteY44" fmla="*/ 557326 h 562095"/>
                  <a:gd name="connsiteX45" fmla="*/ 180626 w 283844"/>
                  <a:gd name="connsiteY45" fmla="*/ 554069 h 562095"/>
                  <a:gd name="connsiteX46" fmla="*/ 185255 w 283844"/>
                  <a:gd name="connsiteY46" fmla="*/ 550887 h 562095"/>
                  <a:gd name="connsiteX47" fmla="*/ 193891 w 283844"/>
                  <a:gd name="connsiteY47" fmla="*/ 539400 h 562095"/>
                  <a:gd name="connsiteX48" fmla="*/ 195300 w 283844"/>
                  <a:gd name="connsiteY48" fmla="*/ 532320 h 562095"/>
                  <a:gd name="connsiteX49" fmla="*/ 203835 w 283844"/>
                  <a:gd name="connsiteY49" fmla="*/ 519436 h 562095"/>
                  <a:gd name="connsiteX50" fmla="*/ 210629 w 283844"/>
                  <a:gd name="connsiteY50" fmla="*/ 522757 h 562095"/>
                  <a:gd name="connsiteX51" fmla="*/ 228962 w 283844"/>
                  <a:gd name="connsiteY51" fmla="*/ 541013 h 562095"/>
                  <a:gd name="connsiteX52" fmla="*/ 234423 w 283844"/>
                  <a:gd name="connsiteY52" fmla="*/ 535355 h 562095"/>
                  <a:gd name="connsiteX53" fmla="*/ 251993 w 283844"/>
                  <a:gd name="connsiteY53" fmla="*/ 522115 h 562095"/>
                  <a:gd name="connsiteX54" fmla="*/ 264681 w 283844"/>
                  <a:gd name="connsiteY54" fmla="*/ 514889 h 562095"/>
                  <a:gd name="connsiteX55" fmla="*/ 275241 w 283844"/>
                  <a:gd name="connsiteY55" fmla="*/ 512749 h 562095"/>
                  <a:gd name="connsiteX56" fmla="*/ 282651 w 283844"/>
                  <a:gd name="connsiteY56" fmla="*/ 508260 h 562095"/>
                  <a:gd name="connsiteX57" fmla="*/ 283845 w 283844"/>
                  <a:gd name="connsiteY57" fmla="*/ 500868 h 562095"/>
                  <a:gd name="connsiteX58" fmla="*/ 282143 w 283844"/>
                  <a:gd name="connsiteY58" fmla="*/ 494791 h 562095"/>
                  <a:gd name="connsiteX59" fmla="*/ 275888 w 283844"/>
                  <a:gd name="connsiteY59" fmla="*/ 483311 h 562095"/>
                  <a:gd name="connsiteX60" fmla="*/ 261569 w 283844"/>
                  <a:gd name="connsiteY60" fmla="*/ 473830 h 562095"/>
                  <a:gd name="connsiteX61" fmla="*/ 248952 w 283844"/>
                  <a:gd name="connsiteY61" fmla="*/ 464553 h 562095"/>
                  <a:gd name="connsiteX62" fmla="*/ 227838 w 283844"/>
                  <a:gd name="connsiteY62" fmla="*/ 442645 h 562095"/>
                  <a:gd name="connsiteX63" fmla="*/ 216383 w 283844"/>
                  <a:gd name="connsiteY63" fmla="*/ 432695 h 562095"/>
                  <a:gd name="connsiteX64" fmla="*/ 203873 w 283844"/>
                  <a:gd name="connsiteY64" fmla="*/ 414273 h 562095"/>
                  <a:gd name="connsiteX65" fmla="*/ 197218 w 283844"/>
                  <a:gd name="connsiteY65" fmla="*/ 397446 h 562095"/>
                  <a:gd name="connsiteX66" fmla="*/ 195085 w 283844"/>
                  <a:gd name="connsiteY66" fmla="*/ 381622 h 562095"/>
                  <a:gd name="connsiteX67" fmla="*/ 195123 w 283844"/>
                  <a:gd name="connsiteY67" fmla="*/ 361175 h 562095"/>
                  <a:gd name="connsiteX68" fmla="*/ 198228 w 283844"/>
                  <a:gd name="connsiteY68" fmla="*/ 350062 h 562095"/>
                  <a:gd name="connsiteX69" fmla="*/ 202787 w 283844"/>
                  <a:gd name="connsiteY69" fmla="*/ 341896 h 562095"/>
                  <a:gd name="connsiteX70" fmla="*/ 209582 w 283844"/>
                  <a:gd name="connsiteY70" fmla="*/ 334321 h 562095"/>
                  <a:gd name="connsiteX71" fmla="*/ 218764 w 283844"/>
                  <a:gd name="connsiteY71" fmla="*/ 329755 h 562095"/>
                  <a:gd name="connsiteX72" fmla="*/ 215729 w 283844"/>
                  <a:gd name="connsiteY72" fmla="*/ 325132 h 562095"/>
                  <a:gd name="connsiteX73" fmla="*/ 214103 w 283844"/>
                  <a:gd name="connsiteY73" fmla="*/ 319087 h 562095"/>
                  <a:gd name="connsiteX74" fmla="*/ 214789 w 283844"/>
                  <a:gd name="connsiteY74" fmla="*/ 313181 h 562095"/>
                  <a:gd name="connsiteX75" fmla="*/ 220866 w 283844"/>
                  <a:gd name="connsiteY75" fmla="*/ 306996 h 562095"/>
                  <a:gd name="connsiteX76" fmla="*/ 220142 w 283844"/>
                  <a:gd name="connsiteY76" fmla="*/ 302126 h 562095"/>
                  <a:gd name="connsiteX77" fmla="*/ 216128 w 283844"/>
                  <a:gd name="connsiteY77" fmla="*/ 299116 h 562095"/>
                  <a:gd name="connsiteX78" fmla="*/ 217608 w 283844"/>
                  <a:gd name="connsiteY78" fmla="*/ 293992 h 562095"/>
                  <a:gd name="connsiteX79" fmla="*/ 226504 w 283844"/>
                  <a:gd name="connsiteY79" fmla="*/ 295808 h 562095"/>
                  <a:gd name="connsiteX80" fmla="*/ 229718 w 283844"/>
                  <a:gd name="connsiteY80" fmla="*/ 294411 h 562095"/>
                  <a:gd name="connsiteX81" fmla="*/ 233985 w 283844"/>
                  <a:gd name="connsiteY81" fmla="*/ 289178 h 562095"/>
                  <a:gd name="connsiteX82" fmla="*/ 249460 w 283844"/>
                  <a:gd name="connsiteY82" fmla="*/ 259492 h 562095"/>
                  <a:gd name="connsiteX83" fmla="*/ 247764 w 283844"/>
                  <a:gd name="connsiteY83" fmla="*/ 251199 h 562095"/>
                  <a:gd name="connsiteX84" fmla="*/ 240386 w 283844"/>
                  <a:gd name="connsiteY84" fmla="*/ 245433 h 562095"/>
                  <a:gd name="connsiteX85" fmla="*/ 240817 w 283844"/>
                  <a:gd name="connsiteY85" fmla="*/ 231851 h 562095"/>
                  <a:gd name="connsiteX86" fmla="*/ 249606 w 283844"/>
                  <a:gd name="connsiteY86" fmla="*/ 220243 h 562095"/>
                  <a:gd name="connsiteX87" fmla="*/ 245847 w 283844"/>
                  <a:gd name="connsiteY87" fmla="*/ 220490 h 562095"/>
                  <a:gd name="connsiteX88" fmla="*/ 248704 w 283844"/>
                  <a:gd name="connsiteY88" fmla="*/ 214864 h 562095"/>
                  <a:gd name="connsiteX89" fmla="*/ 252749 w 283844"/>
                  <a:gd name="connsiteY89" fmla="*/ 210667 h 562095"/>
                  <a:gd name="connsiteX90" fmla="*/ 247764 w 283844"/>
                  <a:gd name="connsiteY90" fmla="*/ 200865 h 562095"/>
                  <a:gd name="connsiteX91" fmla="*/ 244291 w 283844"/>
                  <a:gd name="connsiteY91" fmla="*/ 197496 h 562095"/>
                  <a:gd name="connsiteX92" fmla="*/ 243567 w 283844"/>
                  <a:gd name="connsiteY92" fmla="*/ 192960 h 562095"/>
                  <a:gd name="connsiteX93" fmla="*/ 246602 w 283844"/>
                  <a:gd name="connsiteY93" fmla="*/ 195298 h 562095"/>
                  <a:gd name="connsiteX94" fmla="*/ 239446 w 283844"/>
                  <a:gd name="connsiteY94" fmla="*/ 161651 h 562095"/>
                  <a:gd name="connsiteX95" fmla="*/ 235141 w 283844"/>
                  <a:gd name="connsiteY95" fmla="*/ 156029 h 562095"/>
                  <a:gd name="connsiteX96" fmla="*/ 232651 w 283844"/>
                  <a:gd name="connsiteY96" fmla="*/ 148822 h 562095"/>
                  <a:gd name="connsiteX97" fmla="*/ 227838 w 283844"/>
                  <a:gd name="connsiteY97" fmla="*/ 139638 h 562095"/>
                  <a:gd name="connsiteX98" fmla="*/ 224771 w 283844"/>
                  <a:gd name="connsiteY98" fmla="*/ 130400 h 562095"/>
                  <a:gd name="connsiteX99" fmla="*/ 220320 w 283844"/>
                  <a:gd name="connsiteY99" fmla="*/ 124807 h 562095"/>
                  <a:gd name="connsiteX100" fmla="*/ 211214 w 283844"/>
                  <a:gd name="connsiteY100" fmla="*/ 127395 h 562095"/>
                  <a:gd name="connsiteX101" fmla="*/ 207124 w 283844"/>
                  <a:gd name="connsiteY101" fmla="*/ 127060 h 562095"/>
                  <a:gd name="connsiteX102" fmla="*/ 201339 w 283844"/>
                  <a:gd name="connsiteY102" fmla="*/ 124029 h 562095"/>
                  <a:gd name="connsiteX103" fmla="*/ 185071 w 283844"/>
                  <a:gd name="connsiteY103" fmla="*/ 127366 h 562095"/>
                  <a:gd name="connsiteX104" fmla="*/ 171729 w 283844"/>
                  <a:gd name="connsiteY104" fmla="*/ 128675 h 562095"/>
                  <a:gd name="connsiteX105" fmla="*/ 167570 w 283844"/>
                  <a:gd name="connsiteY105" fmla="*/ 128119 h 562095"/>
                  <a:gd name="connsiteX106" fmla="*/ 166090 w 283844"/>
                  <a:gd name="connsiteY106" fmla="*/ 111980 h 562095"/>
                  <a:gd name="connsiteX107" fmla="*/ 160814 w 283844"/>
                  <a:gd name="connsiteY107" fmla="*/ 112204 h 562095"/>
                  <a:gd name="connsiteX108" fmla="*/ 161969 w 283844"/>
                  <a:gd name="connsiteY108" fmla="*/ 102967 h 562095"/>
                  <a:gd name="connsiteX109" fmla="*/ 160776 w 283844"/>
                  <a:gd name="connsiteY109" fmla="*/ 86692 h 562095"/>
                  <a:gd name="connsiteX110" fmla="*/ 150978 w 283844"/>
                  <a:gd name="connsiteY110" fmla="*/ 60767 h 562095"/>
                  <a:gd name="connsiteX111" fmla="*/ 145517 w 283844"/>
                  <a:gd name="connsiteY111" fmla="*/ 59571 h 562095"/>
                  <a:gd name="connsiteX112" fmla="*/ 140170 w 283844"/>
                  <a:gd name="connsiteY112" fmla="*/ 50530 h 562095"/>
                  <a:gd name="connsiteX113" fmla="*/ 136049 w 283844"/>
                  <a:gd name="connsiteY113" fmla="*/ 49196 h 562095"/>
                  <a:gd name="connsiteX114" fmla="*/ 129864 w 283844"/>
                  <a:gd name="connsiteY114" fmla="*/ 39602 h 562095"/>
                  <a:gd name="connsiteX115" fmla="*/ 131527 w 283844"/>
                  <a:gd name="connsiteY115" fmla="*/ 33650 h 562095"/>
                  <a:gd name="connsiteX116" fmla="*/ 126867 w 283844"/>
                  <a:gd name="connsiteY116" fmla="*/ 34151 h 562095"/>
                  <a:gd name="connsiteX117" fmla="*/ 127368 w 283844"/>
                  <a:gd name="connsiteY117" fmla="*/ 26000 h 562095"/>
                  <a:gd name="connsiteX118" fmla="*/ 121475 w 283844"/>
                  <a:gd name="connsiteY118" fmla="*/ 20606 h 562095"/>
                  <a:gd name="connsiteX119" fmla="*/ 119126 w 283844"/>
                  <a:gd name="connsiteY119" fmla="*/ 15627 h 562095"/>
                  <a:gd name="connsiteX120" fmla="*/ 111208 w 283844"/>
                  <a:gd name="connsiteY120" fmla="*/ 9621 h 562095"/>
                  <a:gd name="connsiteX121" fmla="*/ 107994 w 283844"/>
                  <a:gd name="connsiteY121" fmla="*/ 0 h 562095"/>
                  <a:gd name="connsiteX122" fmla="*/ 104699 w 283844"/>
                  <a:gd name="connsiteY122" fmla="*/ 278 h 562095"/>
                  <a:gd name="connsiteX123" fmla="*/ 104991 w 283844"/>
                  <a:gd name="connsiteY123" fmla="*/ 5340 h 562095"/>
                  <a:gd name="connsiteX124" fmla="*/ 102425 w 283844"/>
                  <a:gd name="connsiteY124" fmla="*/ 6729 h 562095"/>
                  <a:gd name="connsiteX125" fmla="*/ 98158 w 283844"/>
                  <a:gd name="connsiteY125" fmla="*/ 4255 h 562095"/>
                  <a:gd name="connsiteX126" fmla="*/ 97758 w 283844"/>
                  <a:gd name="connsiteY126" fmla="*/ 8009 h 562095"/>
                  <a:gd name="connsiteX127" fmla="*/ 87636 w 283844"/>
                  <a:gd name="connsiteY127" fmla="*/ 8204 h 562095"/>
                  <a:gd name="connsiteX128" fmla="*/ 81928 w 283844"/>
                  <a:gd name="connsiteY128" fmla="*/ 11318 h 562095"/>
                  <a:gd name="connsiteX129" fmla="*/ 79610 w 283844"/>
                  <a:gd name="connsiteY129" fmla="*/ 3894 h 562095"/>
                  <a:gd name="connsiteX130" fmla="*/ 76251 w 283844"/>
                  <a:gd name="connsiteY130" fmla="*/ 3421 h 562095"/>
                  <a:gd name="connsiteX131" fmla="*/ 76321 w 283844"/>
                  <a:gd name="connsiteY131" fmla="*/ 6563 h 562095"/>
                  <a:gd name="connsiteX132" fmla="*/ 64281 w 283844"/>
                  <a:gd name="connsiteY132" fmla="*/ 9122 h 562095"/>
                  <a:gd name="connsiteX133" fmla="*/ 55461 w 283844"/>
                  <a:gd name="connsiteY133" fmla="*/ 7730 h 562095"/>
                  <a:gd name="connsiteX134" fmla="*/ 50362 w 283844"/>
                  <a:gd name="connsiteY134" fmla="*/ 11012 h 562095"/>
                  <a:gd name="connsiteX135" fmla="*/ 41904 w 283844"/>
                  <a:gd name="connsiteY135" fmla="*/ 14376 h 562095"/>
                  <a:gd name="connsiteX136" fmla="*/ 45085 w 283844"/>
                  <a:gd name="connsiteY136" fmla="*/ 20718 h 562095"/>
                  <a:gd name="connsiteX137" fmla="*/ 44431 w 283844"/>
                  <a:gd name="connsiteY137" fmla="*/ 26307 h 562095"/>
                  <a:gd name="connsiteX138" fmla="*/ 46926 w 283844"/>
                  <a:gd name="connsiteY138" fmla="*/ 39628 h 562095"/>
                  <a:gd name="connsiteX139" fmla="*/ 45771 w 283844"/>
                  <a:gd name="connsiteY139" fmla="*/ 44968 h 562095"/>
                  <a:gd name="connsiteX140" fmla="*/ 32398 w 283844"/>
                  <a:gd name="connsiteY140" fmla="*/ 46777 h 562095"/>
                  <a:gd name="connsiteX141" fmla="*/ 32683 w 283844"/>
                  <a:gd name="connsiteY141" fmla="*/ 52144 h 562095"/>
                  <a:gd name="connsiteX142" fmla="*/ 38075 w 283844"/>
                  <a:gd name="connsiteY142" fmla="*/ 53452 h 562095"/>
                  <a:gd name="connsiteX143" fmla="*/ 41434 w 283844"/>
                  <a:gd name="connsiteY143" fmla="*/ 58208 h 562095"/>
                  <a:gd name="connsiteX144" fmla="*/ 41180 w 283844"/>
                  <a:gd name="connsiteY144" fmla="*/ 71949 h 562095"/>
                  <a:gd name="connsiteX145" fmla="*/ 41904 w 283844"/>
                  <a:gd name="connsiteY145" fmla="*/ 79599 h 562095"/>
                  <a:gd name="connsiteX146" fmla="*/ 36843 w 283844"/>
                  <a:gd name="connsiteY146" fmla="*/ 80655 h 562095"/>
                  <a:gd name="connsiteX147" fmla="*/ 38722 w 283844"/>
                  <a:gd name="connsiteY147" fmla="*/ 88362 h 562095"/>
                  <a:gd name="connsiteX148" fmla="*/ 46171 w 283844"/>
                  <a:gd name="connsiteY148" fmla="*/ 90142 h 562095"/>
                  <a:gd name="connsiteX149" fmla="*/ 45301 w 283844"/>
                  <a:gd name="connsiteY149" fmla="*/ 100379 h 562095"/>
                  <a:gd name="connsiteX150" fmla="*/ 48920 w 283844"/>
                  <a:gd name="connsiteY150" fmla="*/ 104664 h 562095"/>
                  <a:gd name="connsiteX151" fmla="*/ 52425 w 283844"/>
                  <a:gd name="connsiteY151" fmla="*/ 112759 h 562095"/>
                  <a:gd name="connsiteX152" fmla="*/ 69596 w 283844"/>
                  <a:gd name="connsiteY152" fmla="*/ 104134 h 562095"/>
                  <a:gd name="connsiteX153" fmla="*/ 78600 w 283844"/>
                  <a:gd name="connsiteY153" fmla="*/ 105972 h 562095"/>
                  <a:gd name="connsiteX154" fmla="*/ 84531 w 283844"/>
                  <a:gd name="connsiteY154" fmla="*/ 113429 h 562095"/>
                  <a:gd name="connsiteX155" fmla="*/ 87382 w 283844"/>
                  <a:gd name="connsiteY155" fmla="*/ 114931 h 562095"/>
                  <a:gd name="connsiteX156" fmla="*/ 88938 w 283844"/>
                  <a:gd name="connsiteY156" fmla="*/ 122082 h 562095"/>
                  <a:gd name="connsiteX157" fmla="*/ 86119 w 283844"/>
                  <a:gd name="connsiteY157" fmla="*/ 124919 h 562095"/>
                  <a:gd name="connsiteX158" fmla="*/ 84093 w 283844"/>
                  <a:gd name="connsiteY158" fmla="*/ 131625 h 562095"/>
                  <a:gd name="connsiteX159" fmla="*/ 85071 w 283844"/>
                  <a:gd name="connsiteY159" fmla="*/ 134101 h 562095"/>
                  <a:gd name="connsiteX160" fmla="*/ 91865 w 283844"/>
                  <a:gd name="connsiteY160" fmla="*/ 135965 h 562095"/>
                  <a:gd name="connsiteX161" fmla="*/ 85903 w 283844"/>
                  <a:gd name="connsiteY161" fmla="*/ 147124 h 562095"/>
                  <a:gd name="connsiteX162" fmla="*/ 81350 w 283844"/>
                  <a:gd name="connsiteY162" fmla="*/ 161233 h 562095"/>
                  <a:gd name="connsiteX163" fmla="*/ 81350 w 283844"/>
                  <a:gd name="connsiteY163" fmla="*/ 164628 h 562095"/>
                  <a:gd name="connsiteX164" fmla="*/ 85249 w 283844"/>
                  <a:gd name="connsiteY164" fmla="*/ 166714 h 562095"/>
                  <a:gd name="connsiteX165" fmla="*/ 91504 w 283844"/>
                  <a:gd name="connsiteY165" fmla="*/ 166437 h 562095"/>
                  <a:gd name="connsiteX166" fmla="*/ 92665 w 283844"/>
                  <a:gd name="connsiteY166" fmla="*/ 176623 h 562095"/>
                  <a:gd name="connsiteX167" fmla="*/ 93383 w 283844"/>
                  <a:gd name="connsiteY167" fmla="*/ 199056 h 562095"/>
                  <a:gd name="connsiteX168" fmla="*/ 94577 w 283844"/>
                  <a:gd name="connsiteY168" fmla="*/ 208159 h 562095"/>
                  <a:gd name="connsiteX169" fmla="*/ 89700 w 283844"/>
                  <a:gd name="connsiteY169" fmla="*/ 210832 h 562095"/>
                  <a:gd name="connsiteX170" fmla="*/ 89592 w 283844"/>
                  <a:gd name="connsiteY170" fmla="*/ 223189 h 562095"/>
                  <a:gd name="connsiteX171" fmla="*/ 85719 w 283844"/>
                  <a:gd name="connsiteY171" fmla="*/ 223303 h 562095"/>
                  <a:gd name="connsiteX172" fmla="*/ 85001 w 283844"/>
                  <a:gd name="connsiteY172" fmla="*/ 227031 h 562095"/>
                  <a:gd name="connsiteX173" fmla="*/ 75813 w 283844"/>
                  <a:gd name="connsiteY173" fmla="*/ 228593 h 562095"/>
                  <a:gd name="connsiteX174" fmla="*/ 72961 w 283844"/>
                  <a:gd name="connsiteY174" fmla="*/ 233159 h 562095"/>
                  <a:gd name="connsiteX175" fmla="*/ 73323 w 283844"/>
                  <a:gd name="connsiteY175" fmla="*/ 238055 h 562095"/>
                  <a:gd name="connsiteX176" fmla="*/ 68186 w 283844"/>
                  <a:gd name="connsiteY176" fmla="*/ 241979 h 562095"/>
                  <a:gd name="connsiteX177" fmla="*/ 67392 w 283844"/>
                  <a:gd name="connsiteY177" fmla="*/ 248634 h 562095"/>
                  <a:gd name="connsiteX178" fmla="*/ 64243 w 283844"/>
                  <a:gd name="connsiteY178" fmla="*/ 248272 h 562095"/>
                  <a:gd name="connsiteX179" fmla="*/ 54483 w 283844"/>
                  <a:gd name="connsiteY179" fmla="*/ 255009 h 562095"/>
                  <a:gd name="connsiteX180" fmla="*/ 52572 w 283844"/>
                  <a:gd name="connsiteY180" fmla="*/ 253428 h 562095"/>
                  <a:gd name="connsiteX181" fmla="*/ 43675 w 283844"/>
                  <a:gd name="connsiteY181" fmla="*/ 257517 h 562095"/>
                  <a:gd name="connsiteX182" fmla="*/ 31204 w 283844"/>
                  <a:gd name="connsiteY182" fmla="*/ 264896 h 562095"/>
                  <a:gd name="connsiteX183" fmla="*/ 34309 w 283844"/>
                  <a:gd name="connsiteY183" fmla="*/ 275202 h 562095"/>
                  <a:gd name="connsiteX184" fmla="*/ 36411 w 283844"/>
                  <a:gd name="connsiteY184" fmla="*/ 278764 h 562095"/>
                  <a:gd name="connsiteX185" fmla="*/ 33515 w 283844"/>
                  <a:gd name="connsiteY185" fmla="*/ 281882 h 562095"/>
                  <a:gd name="connsiteX186" fmla="*/ 29070 w 283844"/>
                  <a:gd name="connsiteY186" fmla="*/ 278593 h 562095"/>
                  <a:gd name="connsiteX187" fmla="*/ 26505 w 283844"/>
                  <a:gd name="connsiteY187" fmla="*/ 282384 h 562095"/>
                  <a:gd name="connsiteX188" fmla="*/ 21330 w 283844"/>
                  <a:gd name="connsiteY188" fmla="*/ 272275 h 562095"/>
                  <a:gd name="connsiteX189" fmla="*/ 16415 w 283844"/>
                  <a:gd name="connsiteY189" fmla="*/ 273056 h 562095"/>
                  <a:gd name="connsiteX190" fmla="*/ 20790 w 283844"/>
                  <a:gd name="connsiteY190" fmla="*/ 283521 h 562095"/>
                  <a:gd name="connsiteX191" fmla="*/ 29464 w 283844"/>
                  <a:gd name="connsiteY191" fmla="*/ 288010 h 562095"/>
                  <a:gd name="connsiteX192" fmla="*/ 33007 w 283844"/>
                  <a:gd name="connsiteY192" fmla="*/ 286194 h 562095"/>
                  <a:gd name="connsiteX193" fmla="*/ 32175 w 283844"/>
                  <a:gd name="connsiteY193" fmla="*/ 291318 h 562095"/>
                  <a:gd name="connsiteX194" fmla="*/ 25889 w 283844"/>
                  <a:gd name="connsiteY194" fmla="*/ 294443 h 562095"/>
                  <a:gd name="connsiteX195" fmla="*/ 16491 w 283844"/>
                  <a:gd name="connsiteY195" fmla="*/ 297478 h 562095"/>
                  <a:gd name="connsiteX196" fmla="*/ 15513 w 283844"/>
                  <a:gd name="connsiteY196" fmla="*/ 304323 h 562095"/>
                  <a:gd name="connsiteX197" fmla="*/ 19672 w 283844"/>
                  <a:gd name="connsiteY197" fmla="*/ 314826 h 562095"/>
                  <a:gd name="connsiteX198" fmla="*/ 19418 w 283844"/>
                  <a:gd name="connsiteY198" fmla="*/ 324129 h 562095"/>
                  <a:gd name="connsiteX199" fmla="*/ 10814 w 283844"/>
                  <a:gd name="connsiteY199" fmla="*/ 331730 h 562095"/>
                  <a:gd name="connsiteX200" fmla="*/ 7557 w 283844"/>
                  <a:gd name="connsiteY200" fmla="*/ 339559 h 562095"/>
                  <a:gd name="connsiteX201" fmla="*/ 0 w 283844"/>
                  <a:gd name="connsiteY201" fmla="*/ 352678 h 562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Lst>
                <a:rect l="l" t="t" r="r" b="b"/>
                <a:pathLst>
                  <a:path w="283844" h="562095">
                    <a:moveTo>
                      <a:pt x="0" y="352678"/>
                    </a:moveTo>
                    <a:lnTo>
                      <a:pt x="4051" y="351116"/>
                    </a:lnTo>
                    <a:lnTo>
                      <a:pt x="13887" y="351034"/>
                    </a:lnTo>
                    <a:lnTo>
                      <a:pt x="22993" y="352037"/>
                    </a:lnTo>
                    <a:lnTo>
                      <a:pt x="26105" y="353682"/>
                    </a:lnTo>
                    <a:lnTo>
                      <a:pt x="30156" y="361734"/>
                    </a:lnTo>
                    <a:lnTo>
                      <a:pt x="27476" y="368331"/>
                    </a:lnTo>
                    <a:lnTo>
                      <a:pt x="32614" y="379285"/>
                    </a:lnTo>
                    <a:lnTo>
                      <a:pt x="34347" y="385800"/>
                    </a:lnTo>
                    <a:lnTo>
                      <a:pt x="33623" y="390340"/>
                    </a:lnTo>
                    <a:lnTo>
                      <a:pt x="28130" y="398564"/>
                    </a:lnTo>
                    <a:lnTo>
                      <a:pt x="31705" y="410209"/>
                    </a:lnTo>
                    <a:lnTo>
                      <a:pt x="30550" y="418788"/>
                    </a:lnTo>
                    <a:lnTo>
                      <a:pt x="23317" y="431272"/>
                    </a:lnTo>
                    <a:lnTo>
                      <a:pt x="19056" y="443566"/>
                    </a:lnTo>
                    <a:lnTo>
                      <a:pt x="18948" y="448665"/>
                    </a:lnTo>
                    <a:lnTo>
                      <a:pt x="16231" y="457136"/>
                    </a:lnTo>
                    <a:lnTo>
                      <a:pt x="11392" y="464102"/>
                    </a:lnTo>
                    <a:lnTo>
                      <a:pt x="8534" y="478345"/>
                    </a:lnTo>
                    <a:lnTo>
                      <a:pt x="6293" y="485514"/>
                    </a:lnTo>
                    <a:lnTo>
                      <a:pt x="8350" y="488911"/>
                    </a:lnTo>
                    <a:lnTo>
                      <a:pt x="22238" y="485063"/>
                    </a:lnTo>
                    <a:lnTo>
                      <a:pt x="30550" y="486155"/>
                    </a:lnTo>
                    <a:lnTo>
                      <a:pt x="32537" y="491280"/>
                    </a:lnTo>
                    <a:lnTo>
                      <a:pt x="30626" y="501148"/>
                    </a:lnTo>
                    <a:lnTo>
                      <a:pt x="34709" y="506526"/>
                    </a:lnTo>
                    <a:lnTo>
                      <a:pt x="40926" y="505193"/>
                    </a:lnTo>
                    <a:lnTo>
                      <a:pt x="43929" y="506837"/>
                    </a:lnTo>
                    <a:lnTo>
                      <a:pt x="51879" y="520388"/>
                    </a:lnTo>
                    <a:lnTo>
                      <a:pt x="52495" y="528637"/>
                    </a:lnTo>
                    <a:lnTo>
                      <a:pt x="60884" y="533126"/>
                    </a:lnTo>
                    <a:lnTo>
                      <a:pt x="68332" y="532040"/>
                    </a:lnTo>
                    <a:lnTo>
                      <a:pt x="71945" y="533933"/>
                    </a:lnTo>
                    <a:lnTo>
                      <a:pt x="73863" y="545674"/>
                    </a:lnTo>
                    <a:lnTo>
                      <a:pt x="80296" y="544696"/>
                    </a:lnTo>
                    <a:lnTo>
                      <a:pt x="86119" y="534936"/>
                    </a:lnTo>
                    <a:lnTo>
                      <a:pt x="89084" y="532790"/>
                    </a:lnTo>
                    <a:lnTo>
                      <a:pt x="96095" y="532650"/>
                    </a:lnTo>
                    <a:lnTo>
                      <a:pt x="99498" y="534549"/>
                    </a:lnTo>
                    <a:lnTo>
                      <a:pt x="108896" y="544810"/>
                    </a:lnTo>
                    <a:lnTo>
                      <a:pt x="122307" y="556825"/>
                    </a:lnTo>
                    <a:lnTo>
                      <a:pt x="134277" y="562095"/>
                    </a:lnTo>
                    <a:lnTo>
                      <a:pt x="144869" y="561676"/>
                    </a:lnTo>
                    <a:lnTo>
                      <a:pt x="154559" y="559390"/>
                    </a:lnTo>
                    <a:lnTo>
                      <a:pt x="171297" y="557326"/>
                    </a:lnTo>
                    <a:lnTo>
                      <a:pt x="180626" y="554069"/>
                    </a:lnTo>
                    <a:lnTo>
                      <a:pt x="185255" y="550887"/>
                    </a:lnTo>
                    <a:lnTo>
                      <a:pt x="193891" y="539400"/>
                    </a:lnTo>
                    <a:lnTo>
                      <a:pt x="195300" y="532320"/>
                    </a:lnTo>
                    <a:lnTo>
                      <a:pt x="203835" y="519436"/>
                    </a:lnTo>
                    <a:lnTo>
                      <a:pt x="210629" y="522757"/>
                    </a:lnTo>
                    <a:lnTo>
                      <a:pt x="228962" y="541013"/>
                    </a:lnTo>
                    <a:lnTo>
                      <a:pt x="234423" y="535355"/>
                    </a:lnTo>
                    <a:lnTo>
                      <a:pt x="251993" y="522115"/>
                    </a:lnTo>
                    <a:lnTo>
                      <a:pt x="264681" y="514889"/>
                    </a:lnTo>
                    <a:lnTo>
                      <a:pt x="275241" y="512749"/>
                    </a:lnTo>
                    <a:lnTo>
                      <a:pt x="282651" y="508260"/>
                    </a:lnTo>
                    <a:lnTo>
                      <a:pt x="283845" y="500868"/>
                    </a:lnTo>
                    <a:lnTo>
                      <a:pt x="282143" y="494791"/>
                    </a:lnTo>
                    <a:lnTo>
                      <a:pt x="275888" y="483311"/>
                    </a:lnTo>
                    <a:lnTo>
                      <a:pt x="261569" y="473830"/>
                    </a:lnTo>
                    <a:lnTo>
                      <a:pt x="248952" y="464553"/>
                    </a:lnTo>
                    <a:lnTo>
                      <a:pt x="227838" y="442645"/>
                    </a:lnTo>
                    <a:lnTo>
                      <a:pt x="216383" y="432695"/>
                    </a:lnTo>
                    <a:lnTo>
                      <a:pt x="203873" y="414273"/>
                    </a:lnTo>
                    <a:lnTo>
                      <a:pt x="197218" y="397446"/>
                    </a:lnTo>
                    <a:lnTo>
                      <a:pt x="195085" y="381622"/>
                    </a:lnTo>
                    <a:lnTo>
                      <a:pt x="195123" y="361175"/>
                    </a:lnTo>
                    <a:lnTo>
                      <a:pt x="198228" y="350062"/>
                    </a:lnTo>
                    <a:lnTo>
                      <a:pt x="202787" y="341896"/>
                    </a:lnTo>
                    <a:lnTo>
                      <a:pt x="209582" y="334321"/>
                    </a:lnTo>
                    <a:lnTo>
                      <a:pt x="218764" y="329755"/>
                    </a:lnTo>
                    <a:lnTo>
                      <a:pt x="215729" y="325132"/>
                    </a:lnTo>
                    <a:lnTo>
                      <a:pt x="214103" y="319087"/>
                    </a:lnTo>
                    <a:lnTo>
                      <a:pt x="214789" y="313181"/>
                    </a:lnTo>
                    <a:lnTo>
                      <a:pt x="220866" y="306996"/>
                    </a:lnTo>
                    <a:lnTo>
                      <a:pt x="220142" y="302126"/>
                    </a:lnTo>
                    <a:lnTo>
                      <a:pt x="216128" y="299116"/>
                    </a:lnTo>
                    <a:lnTo>
                      <a:pt x="217608" y="293992"/>
                    </a:lnTo>
                    <a:lnTo>
                      <a:pt x="226504" y="295808"/>
                    </a:lnTo>
                    <a:lnTo>
                      <a:pt x="229718" y="294411"/>
                    </a:lnTo>
                    <a:lnTo>
                      <a:pt x="233985" y="289178"/>
                    </a:lnTo>
                    <a:lnTo>
                      <a:pt x="249460" y="259492"/>
                    </a:lnTo>
                    <a:lnTo>
                      <a:pt x="247764" y="251199"/>
                    </a:lnTo>
                    <a:lnTo>
                      <a:pt x="240386" y="245433"/>
                    </a:lnTo>
                    <a:lnTo>
                      <a:pt x="240817" y="231851"/>
                    </a:lnTo>
                    <a:lnTo>
                      <a:pt x="249606" y="220243"/>
                    </a:lnTo>
                    <a:lnTo>
                      <a:pt x="245847" y="220490"/>
                    </a:lnTo>
                    <a:lnTo>
                      <a:pt x="248704" y="214864"/>
                    </a:lnTo>
                    <a:lnTo>
                      <a:pt x="252749" y="210667"/>
                    </a:lnTo>
                    <a:lnTo>
                      <a:pt x="247764" y="200865"/>
                    </a:lnTo>
                    <a:lnTo>
                      <a:pt x="244291" y="197496"/>
                    </a:lnTo>
                    <a:lnTo>
                      <a:pt x="243567" y="192960"/>
                    </a:lnTo>
                    <a:lnTo>
                      <a:pt x="246602" y="195298"/>
                    </a:lnTo>
                    <a:lnTo>
                      <a:pt x="239446" y="161651"/>
                    </a:lnTo>
                    <a:lnTo>
                      <a:pt x="235141" y="156029"/>
                    </a:lnTo>
                    <a:lnTo>
                      <a:pt x="232651" y="148822"/>
                    </a:lnTo>
                    <a:lnTo>
                      <a:pt x="227838" y="139638"/>
                    </a:lnTo>
                    <a:lnTo>
                      <a:pt x="224771" y="130400"/>
                    </a:lnTo>
                    <a:lnTo>
                      <a:pt x="220320" y="124807"/>
                    </a:lnTo>
                    <a:lnTo>
                      <a:pt x="211214" y="127395"/>
                    </a:lnTo>
                    <a:lnTo>
                      <a:pt x="207124" y="127060"/>
                    </a:lnTo>
                    <a:lnTo>
                      <a:pt x="201339" y="124029"/>
                    </a:lnTo>
                    <a:lnTo>
                      <a:pt x="185071" y="127366"/>
                    </a:lnTo>
                    <a:lnTo>
                      <a:pt x="171729" y="128675"/>
                    </a:lnTo>
                    <a:lnTo>
                      <a:pt x="167570" y="128119"/>
                    </a:lnTo>
                    <a:lnTo>
                      <a:pt x="166090" y="111980"/>
                    </a:lnTo>
                    <a:lnTo>
                      <a:pt x="160814" y="112204"/>
                    </a:lnTo>
                    <a:lnTo>
                      <a:pt x="161969" y="102967"/>
                    </a:lnTo>
                    <a:lnTo>
                      <a:pt x="160776" y="86692"/>
                    </a:lnTo>
                    <a:lnTo>
                      <a:pt x="150978" y="60767"/>
                    </a:lnTo>
                    <a:lnTo>
                      <a:pt x="145517" y="59571"/>
                    </a:lnTo>
                    <a:lnTo>
                      <a:pt x="140170" y="50530"/>
                    </a:lnTo>
                    <a:lnTo>
                      <a:pt x="136049" y="49196"/>
                    </a:lnTo>
                    <a:lnTo>
                      <a:pt x="129864" y="39602"/>
                    </a:lnTo>
                    <a:lnTo>
                      <a:pt x="131527" y="33650"/>
                    </a:lnTo>
                    <a:lnTo>
                      <a:pt x="126867" y="34151"/>
                    </a:lnTo>
                    <a:lnTo>
                      <a:pt x="127368" y="26000"/>
                    </a:lnTo>
                    <a:lnTo>
                      <a:pt x="121475" y="20606"/>
                    </a:lnTo>
                    <a:lnTo>
                      <a:pt x="119126" y="15627"/>
                    </a:lnTo>
                    <a:lnTo>
                      <a:pt x="111208" y="9621"/>
                    </a:lnTo>
                    <a:lnTo>
                      <a:pt x="107994" y="0"/>
                    </a:lnTo>
                    <a:lnTo>
                      <a:pt x="104699" y="278"/>
                    </a:lnTo>
                    <a:lnTo>
                      <a:pt x="104991" y="5340"/>
                    </a:lnTo>
                    <a:lnTo>
                      <a:pt x="102425" y="6729"/>
                    </a:lnTo>
                    <a:lnTo>
                      <a:pt x="98158" y="4255"/>
                    </a:lnTo>
                    <a:lnTo>
                      <a:pt x="97758" y="8009"/>
                    </a:lnTo>
                    <a:lnTo>
                      <a:pt x="87636" y="8204"/>
                    </a:lnTo>
                    <a:lnTo>
                      <a:pt x="81928" y="11318"/>
                    </a:lnTo>
                    <a:lnTo>
                      <a:pt x="79610" y="3894"/>
                    </a:lnTo>
                    <a:lnTo>
                      <a:pt x="76251" y="3421"/>
                    </a:lnTo>
                    <a:lnTo>
                      <a:pt x="76321" y="6563"/>
                    </a:lnTo>
                    <a:lnTo>
                      <a:pt x="64281" y="9122"/>
                    </a:lnTo>
                    <a:lnTo>
                      <a:pt x="55461" y="7730"/>
                    </a:lnTo>
                    <a:lnTo>
                      <a:pt x="50362" y="11012"/>
                    </a:lnTo>
                    <a:lnTo>
                      <a:pt x="41904" y="14376"/>
                    </a:lnTo>
                    <a:lnTo>
                      <a:pt x="45085" y="20718"/>
                    </a:lnTo>
                    <a:lnTo>
                      <a:pt x="44431" y="26307"/>
                    </a:lnTo>
                    <a:lnTo>
                      <a:pt x="46926" y="39628"/>
                    </a:lnTo>
                    <a:lnTo>
                      <a:pt x="45771" y="44968"/>
                    </a:lnTo>
                    <a:lnTo>
                      <a:pt x="32398" y="46777"/>
                    </a:lnTo>
                    <a:lnTo>
                      <a:pt x="32683" y="52144"/>
                    </a:lnTo>
                    <a:lnTo>
                      <a:pt x="38075" y="53452"/>
                    </a:lnTo>
                    <a:lnTo>
                      <a:pt x="41434" y="58208"/>
                    </a:lnTo>
                    <a:lnTo>
                      <a:pt x="41180" y="71949"/>
                    </a:lnTo>
                    <a:lnTo>
                      <a:pt x="41904" y="79599"/>
                    </a:lnTo>
                    <a:lnTo>
                      <a:pt x="36843" y="80655"/>
                    </a:lnTo>
                    <a:lnTo>
                      <a:pt x="38722" y="88362"/>
                    </a:lnTo>
                    <a:lnTo>
                      <a:pt x="46171" y="90142"/>
                    </a:lnTo>
                    <a:lnTo>
                      <a:pt x="45301" y="100379"/>
                    </a:lnTo>
                    <a:lnTo>
                      <a:pt x="48920" y="104664"/>
                    </a:lnTo>
                    <a:lnTo>
                      <a:pt x="52425" y="112759"/>
                    </a:lnTo>
                    <a:lnTo>
                      <a:pt x="69596" y="104134"/>
                    </a:lnTo>
                    <a:lnTo>
                      <a:pt x="78600" y="105972"/>
                    </a:lnTo>
                    <a:lnTo>
                      <a:pt x="84531" y="113429"/>
                    </a:lnTo>
                    <a:lnTo>
                      <a:pt x="87382" y="114931"/>
                    </a:lnTo>
                    <a:lnTo>
                      <a:pt x="88938" y="122082"/>
                    </a:lnTo>
                    <a:lnTo>
                      <a:pt x="86119" y="124919"/>
                    </a:lnTo>
                    <a:lnTo>
                      <a:pt x="84093" y="131625"/>
                    </a:lnTo>
                    <a:lnTo>
                      <a:pt x="85071" y="134101"/>
                    </a:lnTo>
                    <a:lnTo>
                      <a:pt x="91865" y="135965"/>
                    </a:lnTo>
                    <a:lnTo>
                      <a:pt x="85903" y="147124"/>
                    </a:lnTo>
                    <a:lnTo>
                      <a:pt x="81350" y="161233"/>
                    </a:lnTo>
                    <a:lnTo>
                      <a:pt x="81350" y="164628"/>
                    </a:lnTo>
                    <a:lnTo>
                      <a:pt x="85249" y="166714"/>
                    </a:lnTo>
                    <a:lnTo>
                      <a:pt x="91504" y="166437"/>
                    </a:lnTo>
                    <a:lnTo>
                      <a:pt x="92665" y="176623"/>
                    </a:lnTo>
                    <a:lnTo>
                      <a:pt x="93383" y="199056"/>
                    </a:lnTo>
                    <a:lnTo>
                      <a:pt x="94577" y="208159"/>
                    </a:lnTo>
                    <a:lnTo>
                      <a:pt x="89700" y="210832"/>
                    </a:lnTo>
                    <a:lnTo>
                      <a:pt x="89592" y="223189"/>
                    </a:lnTo>
                    <a:lnTo>
                      <a:pt x="85719" y="223303"/>
                    </a:lnTo>
                    <a:lnTo>
                      <a:pt x="85001" y="227031"/>
                    </a:lnTo>
                    <a:lnTo>
                      <a:pt x="75813" y="228593"/>
                    </a:lnTo>
                    <a:lnTo>
                      <a:pt x="72961" y="233159"/>
                    </a:lnTo>
                    <a:lnTo>
                      <a:pt x="73323" y="238055"/>
                    </a:lnTo>
                    <a:lnTo>
                      <a:pt x="68186" y="241979"/>
                    </a:lnTo>
                    <a:lnTo>
                      <a:pt x="67392" y="248634"/>
                    </a:lnTo>
                    <a:lnTo>
                      <a:pt x="64243" y="248272"/>
                    </a:lnTo>
                    <a:lnTo>
                      <a:pt x="54483" y="255009"/>
                    </a:lnTo>
                    <a:lnTo>
                      <a:pt x="52572" y="253428"/>
                    </a:lnTo>
                    <a:lnTo>
                      <a:pt x="43675" y="257517"/>
                    </a:lnTo>
                    <a:lnTo>
                      <a:pt x="31204" y="264896"/>
                    </a:lnTo>
                    <a:lnTo>
                      <a:pt x="34309" y="275202"/>
                    </a:lnTo>
                    <a:lnTo>
                      <a:pt x="36411" y="278764"/>
                    </a:lnTo>
                    <a:lnTo>
                      <a:pt x="33515" y="281882"/>
                    </a:lnTo>
                    <a:lnTo>
                      <a:pt x="29070" y="278593"/>
                    </a:lnTo>
                    <a:lnTo>
                      <a:pt x="26505" y="282384"/>
                    </a:lnTo>
                    <a:lnTo>
                      <a:pt x="21330" y="272275"/>
                    </a:lnTo>
                    <a:lnTo>
                      <a:pt x="16415" y="273056"/>
                    </a:lnTo>
                    <a:lnTo>
                      <a:pt x="20790" y="283521"/>
                    </a:lnTo>
                    <a:lnTo>
                      <a:pt x="29464" y="288010"/>
                    </a:lnTo>
                    <a:lnTo>
                      <a:pt x="33007" y="286194"/>
                    </a:lnTo>
                    <a:lnTo>
                      <a:pt x="32175" y="291318"/>
                    </a:lnTo>
                    <a:lnTo>
                      <a:pt x="25889" y="294443"/>
                    </a:lnTo>
                    <a:lnTo>
                      <a:pt x="16491" y="297478"/>
                    </a:lnTo>
                    <a:lnTo>
                      <a:pt x="15513" y="304323"/>
                    </a:lnTo>
                    <a:lnTo>
                      <a:pt x="19672" y="314826"/>
                    </a:lnTo>
                    <a:lnTo>
                      <a:pt x="19418" y="324129"/>
                    </a:lnTo>
                    <a:lnTo>
                      <a:pt x="10814" y="331730"/>
                    </a:lnTo>
                    <a:lnTo>
                      <a:pt x="7557" y="339559"/>
                    </a:lnTo>
                    <a:lnTo>
                      <a:pt x="0" y="352678"/>
                    </a:lnTo>
                    <a:close/>
                  </a:path>
                </a:pathLst>
              </a:custGeom>
              <a:grpFill/>
              <a:ln w="0" cap="flat">
                <a:solidFill>
                  <a:schemeClr val="bg1"/>
                </a:solidFill>
                <a:prstDash val="solid"/>
                <a:miter/>
              </a:ln>
              <a:sp3d prstMaterial="matte"/>
            </p:spPr>
            <p:txBody>
              <a:bodyPr rtlCol="0" anchor="ctr"/>
              <a:lstStyle/>
              <a:p>
                <a:endParaRPr lang="zh-CN" altLang="en-US">
                  <a:cs typeface="+mn-ea"/>
                  <a:sym typeface="+mn-lt"/>
                </a:endParaRPr>
              </a:p>
            </p:txBody>
          </p:sp>
          <p:sp>
            <p:nvSpPr>
              <p:cNvPr id="8" name="任意多边形: 形状 7">
                <a:extLst>
                  <a:ext uri="{FF2B5EF4-FFF2-40B4-BE49-F238E27FC236}">
                    <a16:creationId xmlns:a16="http://schemas.microsoft.com/office/drawing/2014/main" id="{EACA7CF6-91C4-E283-DC81-198ACA90C734}"/>
                  </a:ext>
                </a:extLst>
              </p:cNvPr>
              <p:cNvSpPr/>
              <p:nvPr/>
            </p:nvSpPr>
            <p:spPr>
              <a:xfrm>
                <a:off x="6611981" y="2033193"/>
                <a:ext cx="326380" cy="392688"/>
              </a:xfrm>
              <a:custGeom>
                <a:avLst/>
                <a:gdLst>
                  <a:gd name="connsiteX0" fmla="*/ 146710 w 170719"/>
                  <a:gd name="connsiteY0" fmla="*/ 0 h 205403"/>
                  <a:gd name="connsiteX1" fmla="*/ 131851 w 170719"/>
                  <a:gd name="connsiteY1" fmla="*/ 18129 h 205403"/>
                  <a:gd name="connsiteX2" fmla="*/ 109474 w 170719"/>
                  <a:gd name="connsiteY2" fmla="*/ 42767 h 205403"/>
                  <a:gd name="connsiteX3" fmla="*/ 88614 w 170719"/>
                  <a:gd name="connsiteY3" fmla="*/ 60287 h 205403"/>
                  <a:gd name="connsiteX4" fmla="*/ 80658 w 170719"/>
                  <a:gd name="connsiteY4" fmla="*/ 64960 h 205403"/>
                  <a:gd name="connsiteX5" fmla="*/ 23679 w 170719"/>
                  <a:gd name="connsiteY5" fmla="*/ 90894 h 205403"/>
                  <a:gd name="connsiteX6" fmla="*/ 14497 w 170719"/>
                  <a:gd name="connsiteY6" fmla="*/ 95460 h 205403"/>
                  <a:gd name="connsiteX7" fmla="*/ 7703 w 170719"/>
                  <a:gd name="connsiteY7" fmla="*/ 103035 h 205403"/>
                  <a:gd name="connsiteX8" fmla="*/ 3143 w 170719"/>
                  <a:gd name="connsiteY8" fmla="*/ 111201 h 205403"/>
                  <a:gd name="connsiteX9" fmla="*/ 38 w 170719"/>
                  <a:gd name="connsiteY9" fmla="*/ 122314 h 205403"/>
                  <a:gd name="connsiteX10" fmla="*/ 0 w 170719"/>
                  <a:gd name="connsiteY10" fmla="*/ 142761 h 205403"/>
                  <a:gd name="connsiteX11" fmla="*/ 2134 w 170719"/>
                  <a:gd name="connsiteY11" fmla="*/ 158585 h 205403"/>
                  <a:gd name="connsiteX12" fmla="*/ 8788 w 170719"/>
                  <a:gd name="connsiteY12" fmla="*/ 175412 h 205403"/>
                  <a:gd name="connsiteX13" fmla="*/ 21298 w 170719"/>
                  <a:gd name="connsiteY13" fmla="*/ 193834 h 205403"/>
                  <a:gd name="connsiteX14" fmla="*/ 32753 w 170719"/>
                  <a:gd name="connsiteY14" fmla="*/ 203784 h 205403"/>
                  <a:gd name="connsiteX15" fmla="*/ 42844 w 170719"/>
                  <a:gd name="connsiteY15" fmla="*/ 192468 h 205403"/>
                  <a:gd name="connsiteX16" fmla="*/ 47619 w 170719"/>
                  <a:gd name="connsiteY16" fmla="*/ 189262 h 205403"/>
                  <a:gd name="connsiteX17" fmla="*/ 45841 w 170719"/>
                  <a:gd name="connsiteY17" fmla="*/ 185979 h 205403"/>
                  <a:gd name="connsiteX18" fmla="*/ 52457 w 170719"/>
                  <a:gd name="connsiteY18" fmla="*/ 180010 h 205403"/>
                  <a:gd name="connsiteX19" fmla="*/ 57379 w 170719"/>
                  <a:gd name="connsiteY19" fmla="*/ 183077 h 205403"/>
                  <a:gd name="connsiteX20" fmla="*/ 61176 w 170719"/>
                  <a:gd name="connsiteY20" fmla="*/ 177641 h 205403"/>
                  <a:gd name="connsiteX21" fmla="*/ 66453 w 170719"/>
                  <a:gd name="connsiteY21" fmla="*/ 180518 h 205403"/>
                  <a:gd name="connsiteX22" fmla="*/ 69774 w 170719"/>
                  <a:gd name="connsiteY22" fmla="*/ 175501 h 205403"/>
                  <a:gd name="connsiteX23" fmla="*/ 76968 w 170719"/>
                  <a:gd name="connsiteY23" fmla="*/ 169901 h 205403"/>
                  <a:gd name="connsiteX24" fmla="*/ 82537 w 170719"/>
                  <a:gd name="connsiteY24" fmla="*/ 178956 h 205403"/>
                  <a:gd name="connsiteX25" fmla="*/ 84779 w 170719"/>
                  <a:gd name="connsiteY25" fmla="*/ 178149 h 205403"/>
                  <a:gd name="connsiteX26" fmla="*/ 86881 w 170719"/>
                  <a:gd name="connsiteY26" fmla="*/ 183356 h 205403"/>
                  <a:gd name="connsiteX27" fmla="*/ 90564 w 170719"/>
                  <a:gd name="connsiteY27" fmla="*/ 187173 h 205403"/>
                  <a:gd name="connsiteX28" fmla="*/ 94399 w 170719"/>
                  <a:gd name="connsiteY28" fmla="*/ 184664 h 205403"/>
                  <a:gd name="connsiteX29" fmla="*/ 93675 w 170719"/>
                  <a:gd name="connsiteY29" fmla="*/ 189071 h 205403"/>
                  <a:gd name="connsiteX30" fmla="*/ 102349 w 170719"/>
                  <a:gd name="connsiteY30" fmla="*/ 183610 h 205403"/>
                  <a:gd name="connsiteX31" fmla="*/ 110376 w 170719"/>
                  <a:gd name="connsiteY31" fmla="*/ 196507 h 205403"/>
                  <a:gd name="connsiteX32" fmla="*/ 116777 w 170719"/>
                  <a:gd name="connsiteY32" fmla="*/ 198933 h 205403"/>
                  <a:gd name="connsiteX33" fmla="*/ 120898 w 170719"/>
                  <a:gd name="connsiteY33" fmla="*/ 195897 h 205403"/>
                  <a:gd name="connsiteX34" fmla="*/ 122707 w 170719"/>
                  <a:gd name="connsiteY34" fmla="*/ 191910 h 205403"/>
                  <a:gd name="connsiteX35" fmla="*/ 126936 w 170719"/>
                  <a:gd name="connsiteY35" fmla="*/ 199466 h 205403"/>
                  <a:gd name="connsiteX36" fmla="*/ 127984 w 170719"/>
                  <a:gd name="connsiteY36" fmla="*/ 203867 h 205403"/>
                  <a:gd name="connsiteX37" fmla="*/ 132283 w 170719"/>
                  <a:gd name="connsiteY37" fmla="*/ 205403 h 205403"/>
                  <a:gd name="connsiteX38" fmla="*/ 134925 w 170719"/>
                  <a:gd name="connsiteY38" fmla="*/ 202336 h 205403"/>
                  <a:gd name="connsiteX39" fmla="*/ 136804 w 170719"/>
                  <a:gd name="connsiteY39" fmla="*/ 204311 h 205403"/>
                  <a:gd name="connsiteX40" fmla="*/ 144291 w 170719"/>
                  <a:gd name="connsiteY40" fmla="*/ 198152 h 205403"/>
                  <a:gd name="connsiteX41" fmla="*/ 140456 w 170719"/>
                  <a:gd name="connsiteY41" fmla="*/ 191802 h 205403"/>
                  <a:gd name="connsiteX42" fmla="*/ 144939 w 170719"/>
                  <a:gd name="connsiteY42" fmla="*/ 176727 h 205403"/>
                  <a:gd name="connsiteX43" fmla="*/ 147619 w 170719"/>
                  <a:gd name="connsiteY43" fmla="*/ 170148 h 205403"/>
                  <a:gd name="connsiteX44" fmla="*/ 152102 w 170719"/>
                  <a:gd name="connsiteY44" fmla="*/ 169926 h 205403"/>
                  <a:gd name="connsiteX45" fmla="*/ 149892 w 170719"/>
                  <a:gd name="connsiteY45" fmla="*/ 164217 h 205403"/>
                  <a:gd name="connsiteX46" fmla="*/ 154483 w 170719"/>
                  <a:gd name="connsiteY46" fmla="*/ 157162 h 205403"/>
                  <a:gd name="connsiteX47" fmla="*/ 152679 w 170719"/>
                  <a:gd name="connsiteY47" fmla="*/ 151981 h 205403"/>
                  <a:gd name="connsiteX48" fmla="*/ 145917 w 170719"/>
                  <a:gd name="connsiteY48" fmla="*/ 152260 h 205403"/>
                  <a:gd name="connsiteX49" fmla="*/ 140316 w 170719"/>
                  <a:gd name="connsiteY49" fmla="*/ 154826 h 205403"/>
                  <a:gd name="connsiteX50" fmla="*/ 141973 w 170719"/>
                  <a:gd name="connsiteY50" fmla="*/ 147860 h 205403"/>
                  <a:gd name="connsiteX51" fmla="*/ 145047 w 170719"/>
                  <a:gd name="connsiteY51" fmla="*/ 143231 h 205403"/>
                  <a:gd name="connsiteX52" fmla="*/ 145955 w 170719"/>
                  <a:gd name="connsiteY52" fmla="*/ 136157 h 205403"/>
                  <a:gd name="connsiteX53" fmla="*/ 151771 w 170719"/>
                  <a:gd name="connsiteY53" fmla="*/ 134684 h 205403"/>
                  <a:gd name="connsiteX54" fmla="*/ 148590 w 170719"/>
                  <a:gd name="connsiteY54" fmla="*/ 129832 h 205403"/>
                  <a:gd name="connsiteX55" fmla="*/ 148228 w 170719"/>
                  <a:gd name="connsiteY55" fmla="*/ 119196 h 205403"/>
                  <a:gd name="connsiteX56" fmla="*/ 152171 w 170719"/>
                  <a:gd name="connsiteY56" fmla="*/ 118612 h 205403"/>
                  <a:gd name="connsiteX57" fmla="*/ 152063 w 170719"/>
                  <a:gd name="connsiteY57" fmla="*/ 113119 h 205403"/>
                  <a:gd name="connsiteX58" fmla="*/ 165621 w 170719"/>
                  <a:gd name="connsiteY58" fmla="*/ 112789 h 205403"/>
                  <a:gd name="connsiteX59" fmla="*/ 165913 w 170719"/>
                  <a:gd name="connsiteY59" fmla="*/ 109836 h 205403"/>
                  <a:gd name="connsiteX60" fmla="*/ 170536 w 170719"/>
                  <a:gd name="connsiteY60" fmla="*/ 110890 h 205403"/>
                  <a:gd name="connsiteX61" fmla="*/ 170720 w 170719"/>
                  <a:gd name="connsiteY61" fmla="*/ 107632 h 205403"/>
                  <a:gd name="connsiteX62" fmla="*/ 166383 w 170719"/>
                  <a:gd name="connsiteY62" fmla="*/ 104959 h 205403"/>
                  <a:gd name="connsiteX63" fmla="*/ 166706 w 170719"/>
                  <a:gd name="connsiteY63" fmla="*/ 99111 h 205403"/>
                  <a:gd name="connsiteX64" fmla="*/ 167100 w 170719"/>
                  <a:gd name="connsiteY64" fmla="*/ 48895 h 205403"/>
                  <a:gd name="connsiteX65" fmla="*/ 167862 w 170719"/>
                  <a:gd name="connsiteY65" fmla="*/ 48673 h 205403"/>
                  <a:gd name="connsiteX66" fmla="*/ 168262 w 170719"/>
                  <a:gd name="connsiteY66" fmla="*/ 19323 h 205403"/>
                  <a:gd name="connsiteX67" fmla="*/ 167068 w 170719"/>
                  <a:gd name="connsiteY67" fmla="*/ 15958 h 205403"/>
                  <a:gd name="connsiteX68" fmla="*/ 163201 w 170719"/>
                  <a:gd name="connsiteY68" fmla="*/ 15176 h 205403"/>
                  <a:gd name="connsiteX69" fmla="*/ 155029 w 170719"/>
                  <a:gd name="connsiteY69" fmla="*/ 9665 h 205403"/>
                  <a:gd name="connsiteX70" fmla="*/ 151124 w 170719"/>
                  <a:gd name="connsiteY70" fmla="*/ 2762 h 205403"/>
                  <a:gd name="connsiteX71" fmla="*/ 146710 w 170719"/>
                  <a:gd name="connsiteY71" fmla="*/ 0 h 205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170719" h="205403">
                    <a:moveTo>
                      <a:pt x="146710" y="0"/>
                    </a:moveTo>
                    <a:lnTo>
                      <a:pt x="131851" y="18129"/>
                    </a:lnTo>
                    <a:lnTo>
                      <a:pt x="109474" y="42767"/>
                    </a:lnTo>
                    <a:lnTo>
                      <a:pt x="88614" y="60287"/>
                    </a:lnTo>
                    <a:lnTo>
                      <a:pt x="80658" y="64960"/>
                    </a:lnTo>
                    <a:lnTo>
                      <a:pt x="23679" y="90894"/>
                    </a:lnTo>
                    <a:lnTo>
                      <a:pt x="14497" y="95460"/>
                    </a:lnTo>
                    <a:lnTo>
                      <a:pt x="7703" y="103035"/>
                    </a:lnTo>
                    <a:lnTo>
                      <a:pt x="3143" y="111201"/>
                    </a:lnTo>
                    <a:lnTo>
                      <a:pt x="38" y="122314"/>
                    </a:lnTo>
                    <a:lnTo>
                      <a:pt x="0" y="142761"/>
                    </a:lnTo>
                    <a:lnTo>
                      <a:pt x="2134" y="158585"/>
                    </a:lnTo>
                    <a:lnTo>
                      <a:pt x="8788" y="175412"/>
                    </a:lnTo>
                    <a:lnTo>
                      <a:pt x="21298" y="193834"/>
                    </a:lnTo>
                    <a:lnTo>
                      <a:pt x="32753" y="203784"/>
                    </a:lnTo>
                    <a:lnTo>
                      <a:pt x="42844" y="192468"/>
                    </a:lnTo>
                    <a:lnTo>
                      <a:pt x="47619" y="189262"/>
                    </a:lnTo>
                    <a:lnTo>
                      <a:pt x="45841" y="185979"/>
                    </a:lnTo>
                    <a:lnTo>
                      <a:pt x="52457" y="180010"/>
                    </a:lnTo>
                    <a:lnTo>
                      <a:pt x="57379" y="183077"/>
                    </a:lnTo>
                    <a:lnTo>
                      <a:pt x="61176" y="177641"/>
                    </a:lnTo>
                    <a:lnTo>
                      <a:pt x="66453" y="180518"/>
                    </a:lnTo>
                    <a:lnTo>
                      <a:pt x="69774" y="175501"/>
                    </a:lnTo>
                    <a:lnTo>
                      <a:pt x="76968" y="169901"/>
                    </a:lnTo>
                    <a:lnTo>
                      <a:pt x="82537" y="178956"/>
                    </a:lnTo>
                    <a:lnTo>
                      <a:pt x="84779" y="178149"/>
                    </a:lnTo>
                    <a:lnTo>
                      <a:pt x="86881" y="183356"/>
                    </a:lnTo>
                    <a:lnTo>
                      <a:pt x="90564" y="187173"/>
                    </a:lnTo>
                    <a:lnTo>
                      <a:pt x="94399" y="184664"/>
                    </a:lnTo>
                    <a:lnTo>
                      <a:pt x="93675" y="189071"/>
                    </a:lnTo>
                    <a:lnTo>
                      <a:pt x="102349" y="183610"/>
                    </a:lnTo>
                    <a:lnTo>
                      <a:pt x="110376" y="196507"/>
                    </a:lnTo>
                    <a:lnTo>
                      <a:pt x="116777" y="198933"/>
                    </a:lnTo>
                    <a:lnTo>
                      <a:pt x="120898" y="195897"/>
                    </a:lnTo>
                    <a:lnTo>
                      <a:pt x="122707" y="191910"/>
                    </a:lnTo>
                    <a:lnTo>
                      <a:pt x="126936" y="199466"/>
                    </a:lnTo>
                    <a:lnTo>
                      <a:pt x="127984" y="203867"/>
                    </a:lnTo>
                    <a:lnTo>
                      <a:pt x="132283" y="205403"/>
                    </a:lnTo>
                    <a:lnTo>
                      <a:pt x="134925" y="202336"/>
                    </a:lnTo>
                    <a:lnTo>
                      <a:pt x="136804" y="204311"/>
                    </a:lnTo>
                    <a:lnTo>
                      <a:pt x="144291" y="198152"/>
                    </a:lnTo>
                    <a:lnTo>
                      <a:pt x="140456" y="191802"/>
                    </a:lnTo>
                    <a:lnTo>
                      <a:pt x="144939" y="176727"/>
                    </a:lnTo>
                    <a:lnTo>
                      <a:pt x="147619" y="170148"/>
                    </a:lnTo>
                    <a:lnTo>
                      <a:pt x="152102" y="169926"/>
                    </a:lnTo>
                    <a:lnTo>
                      <a:pt x="149892" y="164217"/>
                    </a:lnTo>
                    <a:lnTo>
                      <a:pt x="154483" y="157162"/>
                    </a:lnTo>
                    <a:lnTo>
                      <a:pt x="152679" y="151981"/>
                    </a:lnTo>
                    <a:lnTo>
                      <a:pt x="145917" y="152260"/>
                    </a:lnTo>
                    <a:lnTo>
                      <a:pt x="140316" y="154826"/>
                    </a:lnTo>
                    <a:lnTo>
                      <a:pt x="141973" y="147860"/>
                    </a:lnTo>
                    <a:lnTo>
                      <a:pt x="145047" y="143231"/>
                    </a:lnTo>
                    <a:lnTo>
                      <a:pt x="145955" y="136157"/>
                    </a:lnTo>
                    <a:lnTo>
                      <a:pt x="151771" y="134684"/>
                    </a:lnTo>
                    <a:lnTo>
                      <a:pt x="148590" y="129832"/>
                    </a:lnTo>
                    <a:lnTo>
                      <a:pt x="148228" y="119196"/>
                    </a:lnTo>
                    <a:lnTo>
                      <a:pt x="152171" y="118612"/>
                    </a:lnTo>
                    <a:lnTo>
                      <a:pt x="152063" y="113119"/>
                    </a:lnTo>
                    <a:lnTo>
                      <a:pt x="165621" y="112789"/>
                    </a:lnTo>
                    <a:lnTo>
                      <a:pt x="165913" y="109836"/>
                    </a:lnTo>
                    <a:lnTo>
                      <a:pt x="170536" y="110890"/>
                    </a:lnTo>
                    <a:lnTo>
                      <a:pt x="170720" y="107632"/>
                    </a:lnTo>
                    <a:lnTo>
                      <a:pt x="166383" y="104959"/>
                    </a:lnTo>
                    <a:lnTo>
                      <a:pt x="166706" y="99111"/>
                    </a:lnTo>
                    <a:lnTo>
                      <a:pt x="167100" y="48895"/>
                    </a:lnTo>
                    <a:lnTo>
                      <a:pt x="167862" y="48673"/>
                    </a:lnTo>
                    <a:lnTo>
                      <a:pt x="168262" y="19323"/>
                    </a:lnTo>
                    <a:lnTo>
                      <a:pt x="167068" y="15958"/>
                    </a:lnTo>
                    <a:lnTo>
                      <a:pt x="163201" y="15176"/>
                    </a:lnTo>
                    <a:lnTo>
                      <a:pt x="155029" y="9665"/>
                    </a:lnTo>
                    <a:lnTo>
                      <a:pt x="151124" y="2762"/>
                    </a:lnTo>
                    <a:lnTo>
                      <a:pt x="146710" y="0"/>
                    </a:lnTo>
                    <a:close/>
                  </a:path>
                </a:pathLst>
              </a:custGeom>
              <a:grpFill/>
              <a:ln w="0" cap="flat">
                <a:solidFill>
                  <a:schemeClr val="bg1"/>
                </a:solidFill>
                <a:prstDash val="solid"/>
                <a:miter/>
              </a:ln>
              <a:sp3d prstMaterial="matte"/>
            </p:spPr>
            <p:txBody>
              <a:bodyPr rtlCol="0" anchor="ctr"/>
              <a:lstStyle/>
              <a:p>
                <a:endParaRPr lang="zh-CN" altLang="en-US">
                  <a:cs typeface="+mn-ea"/>
                  <a:sym typeface="+mn-lt"/>
                </a:endParaRPr>
              </a:p>
            </p:txBody>
          </p:sp>
          <p:sp>
            <p:nvSpPr>
              <p:cNvPr id="9" name="任意多边形: 形状 8">
                <a:extLst>
                  <a:ext uri="{FF2B5EF4-FFF2-40B4-BE49-F238E27FC236}">
                    <a16:creationId xmlns:a16="http://schemas.microsoft.com/office/drawing/2014/main" id="{F56FD965-93FC-1496-9634-A15C9571E3EB}"/>
                  </a:ext>
                </a:extLst>
              </p:cNvPr>
              <p:cNvSpPr/>
              <p:nvPr/>
            </p:nvSpPr>
            <p:spPr>
              <a:xfrm>
                <a:off x="6474228" y="1800675"/>
                <a:ext cx="1680742" cy="1752794"/>
              </a:xfrm>
              <a:custGeom>
                <a:avLst/>
                <a:gdLst>
                  <a:gd name="connsiteX0" fmla="*/ 879145 w 879144"/>
                  <a:gd name="connsiteY0" fmla="*/ 147937 h 916832"/>
                  <a:gd name="connsiteX1" fmla="*/ 863346 w 879144"/>
                  <a:gd name="connsiteY1" fmla="*/ 143536 h 916832"/>
                  <a:gd name="connsiteX2" fmla="*/ 858463 w 879144"/>
                  <a:gd name="connsiteY2" fmla="*/ 146235 h 916832"/>
                  <a:gd name="connsiteX3" fmla="*/ 856475 w 879144"/>
                  <a:gd name="connsiteY3" fmla="*/ 141167 h 916832"/>
                  <a:gd name="connsiteX4" fmla="*/ 861574 w 879144"/>
                  <a:gd name="connsiteY4" fmla="*/ 138081 h 916832"/>
                  <a:gd name="connsiteX5" fmla="*/ 873074 w 879144"/>
                  <a:gd name="connsiteY5" fmla="*/ 123851 h 916832"/>
                  <a:gd name="connsiteX6" fmla="*/ 850367 w 879144"/>
                  <a:gd name="connsiteY6" fmla="*/ 125800 h 916832"/>
                  <a:gd name="connsiteX7" fmla="*/ 847617 w 879144"/>
                  <a:gd name="connsiteY7" fmla="*/ 119482 h 916832"/>
                  <a:gd name="connsiteX8" fmla="*/ 830700 w 879144"/>
                  <a:gd name="connsiteY8" fmla="*/ 128137 h 916832"/>
                  <a:gd name="connsiteX9" fmla="*/ 756260 w 879144"/>
                  <a:gd name="connsiteY9" fmla="*/ 135491 h 916832"/>
                  <a:gd name="connsiteX10" fmla="*/ 752430 w 879144"/>
                  <a:gd name="connsiteY10" fmla="*/ 135408 h 916832"/>
                  <a:gd name="connsiteX11" fmla="*/ 743788 w 879144"/>
                  <a:gd name="connsiteY11" fmla="*/ 109183 h 916832"/>
                  <a:gd name="connsiteX12" fmla="*/ 742848 w 879144"/>
                  <a:gd name="connsiteY12" fmla="*/ 108205 h 916832"/>
                  <a:gd name="connsiteX13" fmla="*/ 734206 w 879144"/>
                  <a:gd name="connsiteY13" fmla="*/ 76834 h 916832"/>
                  <a:gd name="connsiteX14" fmla="*/ 732034 w 879144"/>
                  <a:gd name="connsiteY14" fmla="*/ 76305 h 916832"/>
                  <a:gd name="connsiteX15" fmla="*/ 724008 w 879144"/>
                  <a:gd name="connsiteY15" fmla="*/ 84101 h 916832"/>
                  <a:gd name="connsiteX16" fmla="*/ 724948 w 879144"/>
                  <a:gd name="connsiteY16" fmla="*/ 85240 h 916832"/>
                  <a:gd name="connsiteX17" fmla="*/ 720357 w 879144"/>
                  <a:gd name="connsiteY17" fmla="*/ 91142 h 916832"/>
                  <a:gd name="connsiteX18" fmla="*/ 717645 w 879144"/>
                  <a:gd name="connsiteY18" fmla="*/ 89891 h 916832"/>
                  <a:gd name="connsiteX19" fmla="*/ 715658 w 879144"/>
                  <a:gd name="connsiteY19" fmla="*/ 82985 h 916832"/>
                  <a:gd name="connsiteX20" fmla="*/ 710127 w 879144"/>
                  <a:gd name="connsiteY20" fmla="*/ 79284 h 916832"/>
                  <a:gd name="connsiteX21" fmla="*/ 706260 w 879144"/>
                  <a:gd name="connsiteY21" fmla="*/ 86410 h 916832"/>
                  <a:gd name="connsiteX22" fmla="*/ 701777 w 879144"/>
                  <a:gd name="connsiteY22" fmla="*/ 84851 h 916832"/>
                  <a:gd name="connsiteX23" fmla="*/ 691039 w 879144"/>
                  <a:gd name="connsiteY23" fmla="*/ 78506 h 916832"/>
                  <a:gd name="connsiteX24" fmla="*/ 685038 w 879144"/>
                  <a:gd name="connsiteY24" fmla="*/ 89999 h 916832"/>
                  <a:gd name="connsiteX25" fmla="*/ 667029 w 879144"/>
                  <a:gd name="connsiteY25" fmla="*/ 89278 h 916832"/>
                  <a:gd name="connsiteX26" fmla="*/ 662438 w 879144"/>
                  <a:gd name="connsiteY26" fmla="*/ 108706 h 916832"/>
                  <a:gd name="connsiteX27" fmla="*/ 660273 w 879144"/>
                  <a:gd name="connsiteY27" fmla="*/ 108319 h 916832"/>
                  <a:gd name="connsiteX28" fmla="*/ 657377 w 879144"/>
                  <a:gd name="connsiteY28" fmla="*/ 114358 h 916832"/>
                  <a:gd name="connsiteX29" fmla="*/ 645090 w 879144"/>
                  <a:gd name="connsiteY29" fmla="*/ 111684 h 916832"/>
                  <a:gd name="connsiteX30" fmla="*/ 646931 w 879144"/>
                  <a:gd name="connsiteY30" fmla="*/ 103417 h 916832"/>
                  <a:gd name="connsiteX31" fmla="*/ 645198 w 879144"/>
                  <a:gd name="connsiteY31" fmla="*/ 99073 h 916832"/>
                  <a:gd name="connsiteX32" fmla="*/ 642626 w 879144"/>
                  <a:gd name="connsiteY32" fmla="*/ 98794 h 916832"/>
                  <a:gd name="connsiteX33" fmla="*/ 640893 w 879144"/>
                  <a:gd name="connsiteY33" fmla="*/ 104757 h 916832"/>
                  <a:gd name="connsiteX34" fmla="*/ 636448 w 879144"/>
                  <a:gd name="connsiteY34" fmla="*/ 106198 h 916832"/>
                  <a:gd name="connsiteX35" fmla="*/ 630809 w 879144"/>
                  <a:gd name="connsiteY35" fmla="*/ 104642 h 916832"/>
                  <a:gd name="connsiteX36" fmla="*/ 632904 w 879144"/>
                  <a:gd name="connsiteY36" fmla="*/ 93923 h 916832"/>
                  <a:gd name="connsiteX37" fmla="*/ 617576 w 879144"/>
                  <a:gd name="connsiteY37" fmla="*/ 90806 h 916832"/>
                  <a:gd name="connsiteX38" fmla="*/ 612330 w 879144"/>
                  <a:gd name="connsiteY38" fmla="*/ 91479 h 916832"/>
                  <a:gd name="connsiteX39" fmla="*/ 614788 w 879144"/>
                  <a:gd name="connsiteY39" fmla="*/ 74385 h 916832"/>
                  <a:gd name="connsiteX40" fmla="*/ 607809 w 879144"/>
                  <a:gd name="connsiteY40" fmla="*/ 73941 h 916832"/>
                  <a:gd name="connsiteX41" fmla="*/ 603333 w 879144"/>
                  <a:gd name="connsiteY41" fmla="*/ 81065 h 916832"/>
                  <a:gd name="connsiteX42" fmla="*/ 595738 w 879144"/>
                  <a:gd name="connsiteY42" fmla="*/ 85352 h 916832"/>
                  <a:gd name="connsiteX43" fmla="*/ 591109 w 879144"/>
                  <a:gd name="connsiteY43" fmla="*/ 85129 h 916832"/>
                  <a:gd name="connsiteX44" fmla="*/ 581673 w 879144"/>
                  <a:gd name="connsiteY44" fmla="*/ 82178 h 916832"/>
                  <a:gd name="connsiteX45" fmla="*/ 581527 w 879144"/>
                  <a:gd name="connsiteY45" fmla="*/ 66954 h 916832"/>
                  <a:gd name="connsiteX46" fmla="*/ 579361 w 879144"/>
                  <a:gd name="connsiteY46" fmla="*/ 50506 h 916832"/>
                  <a:gd name="connsiteX47" fmla="*/ 577190 w 879144"/>
                  <a:gd name="connsiteY47" fmla="*/ 42463 h 916832"/>
                  <a:gd name="connsiteX48" fmla="*/ 558502 w 879144"/>
                  <a:gd name="connsiteY48" fmla="*/ 40405 h 916832"/>
                  <a:gd name="connsiteX49" fmla="*/ 550653 w 879144"/>
                  <a:gd name="connsiteY49" fmla="*/ 1280 h 916832"/>
                  <a:gd name="connsiteX50" fmla="*/ 548704 w 879144"/>
                  <a:gd name="connsiteY50" fmla="*/ 0 h 916832"/>
                  <a:gd name="connsiteX51" fmla="*/ 542049 w 879144"/>
                  <a:gd name="connsiteY51" fmla="*/ 5871 h 916832"/>
                  <a:gd name="connsiteX52" fmla="*/ 537782 w 879144"/>
                  <a:gd name="connsiteY52" fmla="*/ 15025 h 916832"/>
                  <a:gd name="connsiteX53" fmla="*/ 527190 w 879144"/>
                  <a:gd name="connsiteY53" fmla="*/ 23512 h 916832"/>
                  <a:gd name="connsiteX54" fmla="*/ 514502 w 879144"/>
                  <a:gd name="connsiteY54" fmla="*/ 24402 h 916832"/>
                  <a:gd name="connsiteX55" fmla="*/ 489553 w 879144"/>
                  <a:gd name="connsiteY55" fmla="*/ 23986 h 916832"/>
                  <a:gd name="connsiteX56" fmla="*/ 485070 w 879144"/>
                  <a:gd name="connsiteY56" fmla="*/ 33447 h 916832"/>
                  <a:gd name="connsiteX57" fmla="*/ 475386 w 879144"/>
                  <a:gd name="connsiteY57" fmla="*/ 50451 h 916832"/>
                  <a:gd name="connsiteX58" fmla="*/ 455066 w 879144"/>
                  <a:gd name="connsiteY58" fmla="*/ 76780 h 916832"/>
                  <a:gd name="connsiteX59" fmla="*/ 443820 w 879144"/>
                  <a:gd name="connsiteY59" fmla="*/ 86940 h 916832"/>
                  <a:gd name="connsiteX60" fmla="*/ 436410 w 879144"/>
                  <a:gd name="connsiteY60" fmla="*/ 90920 h 916832"/>
                  <a:gd name="connsiteX61" fmla="*/ 422637 w 879144"/>
                  <a:gd name="connsiteY61" fmla="*/ 95543 h 916832"/>
                  <a:gd name="connsiteX62" fmla="*/ 415912 w 879144"/>
                  <a:gd name="connsiteY62" fmla="*/ 96375 h 916832"/>
                  <a:gd name="connsiteX63" fmla="*/ 400977 w 879144"/>
                  <a:gd name="connsiteY63" fmla="*/ 91339 h 916832"/>
                  <a:gd name="connsiteX64" fmla="*/ 393675 w 879144"/>
                  <a:gd name="connsiteY64" fmla="*/ 85046 h 916832"/>
                  <a:gd name="connsiteX65" fmla="*/ 375564 w 879144"/>
                  <a:gd name="connsiteY65" fmla="*/ 61639 h 916832"/>
                  <a:gd name="connsiteX66" fmla="*/ 370065 w 879144"/>
                  <a:gd name="connsiteY66" fmla="*/ 55598 h 916832"/>
                  <a:gd name="connsiteX67" fmla="*/ 365804 w 879144"/>
                  <a:gd name="connsiteY67" fmla="*/ 48029 h 916832"/>
                  <a:gd name="connsiteX68" fmla="*/ 355568 w 879144"/>
                  <a:gd name="connsiteY68" fmla="*/ 35033 h 916832"/>
                  <a:gd name="connsiteX69" fmla="*/ 345376 w 879144"/>
                  <a:gd name="connsiteY69" fmla="*/ 23512 h 916832"/>
                  <a:gd name="connsiteX70" fmla="*/ 329362 w 879144"/>
                  <a:gd name="connsiteY70" fmla="*/ 16361 h 916832"/>
                  <a:gd name="connsiteX71" fmla="*/ 320789 w 879144"/>
                  <a:gd name="connsiteY71" fmla="*/ 19061 h 916832"/>
                  <a:gd name="connsiteX72" fmla="*/ 306838 w 879144"/>
                  <a:gd name="connsiteY72" fmla="*/ 21926 h 916832"/>
                  <a:gd name="connsiteX73" fmla="*/ 294106 w 879144"/>
                  <a:gd name="connsiteY73" fmla="*/ 26185 h 916832"/>
                  <a:gd name="connsiteX74" fmla="*/ 292881 w 879144"/>
                  <a:gd name="connsiteY74" fmla="*/ 27436 h 916832"/>
                  <a:gd name="connsiteX75" fmla="*/ 267106 w 879144"/>
                  <a:gd name="connsiteY75" fmla="*/ 43688 h 916832"/>
                  <a:gd name="connsiteX76" fmla="*/ 259798 w 879144"/>
                  <a:gd name="connsiteY76" fmla="*/ 51035 h 916832"/>
                  <a:gd name="connsiteX77" fmla="*/ 250107 w 879144"/>
                  <a:gd name="connsiteY77" fmla="*/ 65896 h 916832"/>
                  <a:gd name="connsiteX78" fmla="*/ 218764 w 879144"/>
                  <a:gd name="connsiteY78" fmla="*/ 121622 h 916832"/>
                  <a:gd name="connsiteX79" fmla="*/ 223177 w 879144"/>
                  <a:gd name="connsiteY79" fmla="*/ 124384 h 916832"/>
                  <a:gd name="connsiteX80" fmla="*/ 227082 w 879144"/>
                  <a:gd name="connsiteY80" fmla="*/ 131287 h 916832"/>
                  <a:gd name="connsiteX81" fmla="*/ 235255 w 879144"/>
                  <a:gd name="connsiteY81" fmla="*/ 136799 h 916832"/>
                  <a:gd name="connsiteX82" fmla="*/ 239122 w 879144"/>
                  <a:gd name="connsiteY82" fmla="*/ 137580 h 916832"/>
                  <a:gd name="connsiteX83" fmla="*/ 240316 w 879144"/>
                  <a:gd name="connsiteY83" fmla="*/ 140945 h 916832"/>
                  <a:gd name="connsiteX84" fmla="*/ 239916 w 879144"/>
                  <a:gd name="connsiteY84" fmla="*/ 170295 h 916832"/>
                  <a:gd name="connsiteX85" fmla="*/ 239154 w 879144"/>
                  <a:gd name="connsiteY85" fmla="*/ 170517 h 916832"/>
                  <a:gd name="connsiteX86" fmla="*/ 238760 w 879144"/>
                  <a:gd name="connsiteY86" fmla="*/ 220733 h 916832"/>
                  <a:gd name="connsiteX87" fmla="*/ 238436 w 879144"/>
                  <a:gd name="connsiteY87" fmla="*/ 226581 h 916832"/>
                  <a:gd name="connsiteX88" fmla="*/ 242773 w 879144"/>
                  <a:gd name="connsiteY88" fmla="*/ 229255 h 916832"/>
                  <a:gd name="connsiteX89" fmla="*/ 242589 w 879144"/>
                  <a:gd name="connsiteY89" fmla="*/ 232512 h 916832"/>
                  <a:gd name="connsiteX90" fmla="*/ 237966 w 879144"/>
                  <a:gd name="connsiteY90" fmla="*/ 231458 h 916832"/>
                  <a:gd name="connsiteX91" fmla="*/ 237674 w 879144"/>
                  <a:gd name="connsiteY91" fmla="*/ 234411 h 916832"/>
                  <a:gd name="connsiteX92" fmla="*/ 224117 w 879144"/>
                  <a:gd name="connsiteY92" fmla="*/ 234741 h 916832"/>
                  <a:gd name="connsiteX93" fmla="*/ 224225 w 879144"/>
                  <a:gd name="connsiteY93" fmla="*/ 240234 h 916832"/>
                  <a:gd name="connsiteX94" fmla="*/ 220282 w 879144"/>
                  <a:gd name="connsiteY94" fmla="*/ 240818 h 916832"/>
                  <a:gd name="connsiteX95" fmla="*/ 220643 w 879144"/>
                  <a:gd name="connsiteY95" fmla="*/ 251454 h 916832"/>
                  <a:gd name="connsiteX96" fmla="*/ 223825 w 879144"/>
                  <a:gd name="connsiteY96" fmla="*/ 256306 h 916832"/>
                  <a:gd name="connsiteX97" fmla="*/ 218008 w 879144"/>
                  <a:gd name="connsiteY97" fmla="*/ 257779 h 916832"/>
                  <a:gd name="connsiteX98" fmla="*/ 217100 w 879144"/>
                  <a:gd name="connsiteY98" fmla="*/ 264853 h 916832"/>
                  <a:gd name="connsiteX99" fmla="*/ 214027 w 879144"/>
                  <a:gd name="connsiteY99" fmla="*/ 269482 h 916832"/>
                  <a:gd name="connsiteX100" fmla="*/ 212369 w 879144"/>
                  <a:gd name="connsiteY100" fmla="*/ 276448 h 916832"/>
                  <a:gd name="connsiteX101" fmla="*/ 217970 w 879144"/>
                  <a:gd name="connsiteY101" fmla="*/ 273883 h 916832"/>
                  <a:gd name="connsiteX102" fmla="*/ 224733 w 879144"/>
                  <a:gd name="connsiteY102" fmla="*/ 273603 h 916832"/>
                  <a:gd name="connsiteX103" fmla="*/ 226536 w 879144"/>
                  <a:gd name="connsiteY103" fmla="*/ 278785 h 916832"/>
                  <a:gd name="connsiteX104" fmla="*/ 221945 w 879144"/>
                  <a:gd name="connsiteY104" fmla="*/ 285840 h 916832"/>
                  <a:gd name="connsiteX105" fmla="*/ 224155 w 879144"/>
                  <a:gd name="connsiteY105" fmla="*/ 291548 h 916832"/>
                  <a:gd name="connsiteX106" fmla="*/ 219672 w 879144"/>
                  <a:gd name="connsiteY106" fmla="*/ 291770 h 916832"/>
                  <a:gd name="connsiteX107" fmla="*/ 216992 w 879144"/>
                  <a:gd name="connsiteY107" fmla="*/ 298349 h 916832"/>
                  <a:gd name="connsiteX108" fmla="*/ 212509 w 879144"/>
                  <a:gd name="connsiteY108" fmla="*/ 313424 h 916832"/>
                  <a:gd name="connsiteX109" fmla="*/ 216344 w 879144"/>
                  <a:gd name="connsiteY109" fmla="*/ 319774 h 916832"/>
                  <a:gd name="connsiteX110" fmla="*/ 208858 w 879144"/>
                  <a:gd name="connsiteY110" fmla="*/ 325933 h 916832"/>
                  <a:gd name="connsiteX111" fmla="*/ 206978 w 879144"/>
                  <a:gd name="connsiteY111" fmla="*/ 323959 h 916832"/>
                  <a:gd name="connsiteX112" fmla="*/ 204337 w 879144"/>
                  <a:gd name="connsiteY112" fmla="*/ 327026 h 916832"/>
                  <a:gd name="connsiteX113" fmla="*/ 200038 w 879144"/>
                  <a:gd name="connsiteY113" fmla="*/ 325489 h 916832"/>
                  <a:gd name="connsiteX114" fmla="*/ 198990 w 879144"/>
                  <a:gd name="connsiteY114" fmla="*/ 321088 h 916832"/>
                  <a:gd name="connsiteX115" fmla="*/ 194761 w 879144"/>
                  <a:gd name="connsiteY115" fmla="*/ 313532 h 916832"/>
                  <a:gd name="connsiteX116" fmla="*/ 192951 w 879144"/>
                  <a:gd name="connsiteY116" fmla="*/ 317520 h 916832"/>
                  <a:gd name="connsiteX117" fmla="*/ 188830 w 879144"/>
                  <a:gd name="connsiteY117" fmla="*/ 320555 h 916832"/>
                  <a:gd name="connsiteX118" fmla="*/ 182429 w 879144"/>
                  <a:gd name="connsiteY118" fmla="*/ 318129 h 916832"/>
                  <a:gd name="connsiteX119" fmla="*/ 174403 w 879144"/>
                  <a:gd name="connsiteY119" fmla="*/ 305232 h 916832"/>
                  <a:gd name="connsiteX120" fmla="*/ 165729 w 879144"/>
                  <a:gd name="connsiteY120" fmla="*/ 310693 h 916832"/>
                  <a:gd name="connsiteX121" fmla="*/ 166452 w 879144"/>
                  <a:gd name="connsiteY121" fmla="*/ 306287 h 916832"/>
                  <a:gd name="connsiteX122" fmla="*/ 162617 w 879144"/>
                  <a:gd name="connsiteY122" fmla="*/ 308795 h 916832"/>
                  <a:gd name="connsiteX123" fmla="*/ 158934 w 879144"/>
                  <a:gd name="connsiteY123" fmla="*/ 304978 h 916832"/>
                  <a:gd name="connsiteX124" fmla="*/ 156832 w 879144"/>
                  <a:gd name="connsiteY124" fmla="*/ 299771 h 916832"/>
                  <a:gd name="connsiteX125" fmla="*/ 154591 w 879144"/>
                  <a:gd name="connsiteY125" fmla="*/ 300578 h 916832"/>
                  <a:gd name="connsiteX126" fmla="*/ 149022 w 879144"/>
                  <a:gd name="connsiteY126" fmla="*/ 291523 h 916832"/>
                  <a:gd name="connsiteX127" fmla="*/ 141827 w 879144"/>
                  <a:gd name="connsiteY127" fmla="*/ 297123 h 916832"/>
                  <a:gd name="connsiteX128" fmla="*/ 138506 w 879144"/>
                  <a:gd name="connsiteY128" fmla="*/ 302140 h 916832"/>
                  <a:gd name="connsiteX129" fmla="*/ 133229 w 879144"/>
                  <a:gd name="connsiteY129" fmla="*/ 299263 h 916832"/>
                  <a:gd name="connsiteX130" fmla="*/ 129432 w 879144"/>
                  <a:gd name="connsiteY130" fmla="*/ 304699 h 916832"/>
                  <a:gd name="connsiteX131" fmla="*/ 124511 w 879144"/>
                  <a:gd name="connsiteY131" fmla="*/ 301632 h 916832"/>
                  <a:gd name="connsiteX132" fmla="*/ 117894 w 879144"/>
                  <a:gd name="connsiteY132" fmla="*/ 307601 h 916832"/>
                  <a:gd name="connsiteX133" fmla="*/ 119672 w 879144"/>
                  <a:gd name="connsiteY133" fmla="*/ 310884 h 916832"/>
                  <a:gd name="connsiteX134" fmla="*/ 114897 w 879144"/>
                  <a:gd name="connsiteY134" fmla="*/ 314091 h 916832"/>
                  <a:gd name="connsiteX135" fmla="*/ 104807 w 879144"/>
                  <a:gd name="connsiteY135" fmla="*/ 325406 h 916832"/>
                  <a:gd name="connsiteX136" fmla="*/ 125920 w 879144"/>
                  <a:gd name="connsiteY136" fmla="*/ 347314 h 916832"/>
                  <a:gd name="connsiteX137" fmla="*/ 138538 w 879144"/>
                  <a:gd name="connsiteY137" fmla="*/ 356591 h 916832"/>
                  <a:gd name="connsiteX138" fmla="*/ 152857 w 879144"/>
                  <a:gd name="connsiteY138" fmla="*/ 366072 h 916832"/>
                  <a:gd name="connsiteX139" fmla="*/ 159112 w 879144"/>
                  <a:gd name="connsiteY139" fmla="*/ 377553 h 916832"/>
                  <a:gd name="connsiteX140" fmla="*/ 160814 w 879144"/>
                  <a:gd name="connsiteY140" fmla="*/ 383630 h 916832"/>
                  <a:gd name="connsiteX141" fmla="*/ 159620 w 879144"/>
                  <a:gd name="connsiteY141" fmla="*/ 391015 h 916832"/>
                  <a:gd name="connsiteX142" fmla="*/ 152210 w 879144"/>
                  <a:gd name="connsiteY142" fmla="*/ 395510 h 916832"/>
                  <a:gd name="connsiteX143" fmla="*/ 141649 w 879144"/>
                  <a:gd name="connsiteY143" fmla="*/ 397650 h 916832"/>
                  <a:gd name="connsiteX144" fmla="*/ 128962 w 879144"/>
                  <a:gd name="connsiteY144" fmla="*/ 404877 h 916832"/>
                  <a:gd name="connsiteX145" fmla="*/ 111392 w 879144"/>
                  <a:gd name="connsiteY145" fmla="*/ 418116 h 916832"/>
                  <a:gd name="connsiteX146" fmla="*/ 105931 w 879144"/>
                  <a:gd name="connsiteY146" fmla="*/ 423774 h 916832"/>
                  <a:gd name="connsiteX147" fmla="*/ 96710 w 879144"/>
                  <a:gd name="connsiteY147" fmla="*/ 433706 h 916832"/>
                  <a:gd name="connsiteX148" fmla="*/ 87998 w 879144"/>
                  <a:gd name="connsiteY148" fmla="*/ 439948 h 916832"/>
                  <a:gd name="connsiteX149" fmla="*/ 92011 w 879144"/>
                  <a:gd name="connsiteY149" fmla="*/ 457213 h 916832"/>
                  <a:gd name="connsiteX150" fmla="*/ 91072 w 879144"/>
                  <a:gd name="connsiteY150" fmla="*/ 462287 h 916832"/>
                  <a:gd name="connsiteX151" fmla="*/ 86481 w 879144"/>
                  <a:gd name="connsiteY151" fmla="*/ 471768 h 916832"/>
                  <a:gd name="connsiteX152" fmla="*/ 90748 w 879144"/>
                  <a:gd name="connsiteY152" fmla="*/ 478765 h 916832"/>
                  <a:gd name="connsiteX153" fmla="*/ 89986 w 879144"/>
                  <a:gd name="connsiteY153" fmla="*/ 484067 h 916832"/>
                  <a:gd name="connsiteX154" fmla="*/ 80804 w 879144"/>
                  <a:gd name="connsiteY154" fmla="*/ 491014 h 916832"/>
                  <a:gd name="connsiteX155" fmla="*/ 78708 w 879144"/>
                  <a:gd name="connsiteY155" fmla="*/ 497707 h 916832"/>
                  <a:gd name="connsiteX156" fmla="*/ 73717 w 879144"/>
                  <a:gd name="connsiteY156" fmla="*/ 501695 h 916832"/>
                  <a:gd name="connsiteX157" fmla="*/ 71876 w 879144"/>
                  <a:gd name="connsiteY157" fmla="*/ 505575 h 916832"/>
                  <a:gd name="connsiteX158" fmla="*/ 74911 w 879144"/>
                  <a:gd name="connsiteY158" fmla="*/ 510426 h 916832"/>
                  <a:gd name="connsiteX159" fmla="*/ 80080 w 879144"/>
                  <a:gd name="connsiteY159" fmla="*/ 510788 h 916832"/>
                  <a:gd name="connsiteX160" fmla="*/ 81998 w 879144"/>
                  <a:gd name="connsiteY160" fmla="*/ 513690 h 916832"/>
                  <a:gd name="connsiteX161" fmla="*/ 87166 w 879144"/>
                  <a:gd name="connsiteY161" fmla="*/ 514389 h 916832"/>
                  <a:gd name="connsiteX162" fmla="*/ 91180 w 879144"/>
                  <a:gd name="connsiteY162" fmla="*/ 544208 h 916832"/>
                  <a:gd name="connsiteX163" fmla="*/ 90894 w 879144"/>
                  <a:gd name="connsiteY163" fmla="*/ 553276 h 916832"/>
                  <a:gd name="connsiteX164" fmla="*/ 88722 w 879144"/>
                  <a:gd name="connsiteY164" fmla="*/ 560445 h 916832"/>
                  <a:gd name="connsiteX165" fmla="*/ 86519 w 879144"/>
                  <a:gd name="connsiteY165" fmla="*/ 582124 h 916832"/>
                  <a:gd name="connsiteX166" fmla="*/ 75597 w 879144"/>
                  <a:gd name="connsiteY166" fmla="*/ 608108 h 916832"/>
                  <a:gd name="connsiteX167" fmla="*/ 72454 w 879144"/>
                  <a:gd name="connsiteY167" fmla="*/ 617094 h 916832"/>
                  <a:gd name="connsiteX168" fmla="*/ 65513 w 879144"/>
                  <a:gd name="connsiteY168" fmla="*/ 622256 h 916832"/>
                  <a:gd name="connsiteX169" fmla="*/ 62833 w 879144"/>
                  <a:gd name="connsiteY169" fmla="*/ 627362 h 916832"/>
                  <a:gd name="connsiteX170" fmla="*/ 56147 w 879144"/>
                  <a:gd name="connsiteY170" fmla="*/ 628593 h 916832"/>
                  <a:gd name="connsiteX171" fmla="*/ 50216 w 879144"/>
                  <a:gd name="connsiteY171" fmla="*/ 636995 h 916832"/>
                  <a:gd name="connsiteX172" fmla="*/ 40780 w 879144"/>
                  <a:gd name="connsiteY172" fmla="*/ 640792 h 916832"/>
                  <a:gd name="connsiteX173" fmla="*/ 36773 w 879144"/>
                  <a:gd name="connsiteY173" fmla="*/ 635712 h 916832"/>
                  <a:gd name="connsiteX174" fmla="*/ 33693 w 879144"/>
                  <a:gd name="connsiteY174" fmla="*/ 641039 h 916832"/>
                  <a:gd name="connsiteX175" fmla="*/ 34995 w 879144"/>
                  <a:gd name="connsiteY175" fmla="*/ 644164 h 916832"/>
                  <a:gd name="connsiteX176" fmla="*/ 41688 w 879144"/>
                  <a:gd name="connsiteY176" fmla="*/ 646818 h 916832"/>
                  <a:gd name="connsiteX177" fmla="*/ 42189 w 879144"/>
                  <a:gd name="connsiteY177" fmla="*/ 657092 h 916832"/>
                  <a:gd name="connsiteX178" fmla="*/ 39154 w 879144"/>
                  <a:gd name="connsiteY178" fmla="*/ 669932 h 916832"/>
                  <a:gd name="connsiteX179" fmla="*/ 37382 w 879144"/>
                  <a:gd name="connsiteY179" fmla="*/ 687744 h 916832"/>
                  <a:gd name="connsiteX180" fmla="*/ 28562 w 879144"/>
                  <a:gd name="connsiteY180" fmla="*/ 699498 h 916832"/>
                  <a:gd name="connsiteX181" fmla="*/ 20466 w 879144"/>
                  <a:gd name="connsiteY181" fmla="*/ 706756 h 916832"/>
                  <a:gd name="connsiteX182" fmla="*/ 21184 w 879144"/>
                  <a:gd name="connsiteY182" fmla="*/ 711366 h 916832"/>
                  <a:gd name="connsiteX183" fmla="*/ 35903 w 879144"/>
                  <a:gd name="connsiteY183" fmla="*/ 729235 h 916832"/>
                  <a:gd name="connsiteX184" fmla="*/ 36658 w 879144"/>
                  <a:gd name="connsiteY184" fmla="*/ 731552 h 916832"/>
                  <a:gd name="connsiteX185" fmla="*/ 30912 w 879144"/>
                  <a:gd name="connsiteY185" fmla="*/ 743255 h 916832"/>
                  <a:gd name="connsiteX186" fmla="*/ 32283 w 879144"/>
                  <a:gd name="connsiteY186" fmla="*/ 757079 h 916832"/>
                  <a:gd name="connsiteX187" fmla="*/ 30042 w 879144"/>
                  <a:gd name="connsiteY187" fmla="*/ 764058 h 916832"/>
                  <a:gd name="connsiteX188" fmla="*/ 22669 w 879144"/>
                  <a:gd name="connsiteY188" fmla="*/ 771989 h 916832"/>
                  <a:gd name="connsiteX189" fmla="*/ 18834 w 879144"/>
                  <a:gd name="connsiteY189" fmla="*/ 772885 h 916832"/>
                  <a:gd name="connsiteX190" fmla="*/ 10992 w 879144"/>
                  <a:gd name="connsiteY190" fmla="*/ 771208 h 916832"/>
                  <a:gd name="connsiteX191" fmla="*/ 5893 w 879144"/>
                  <a:gd name="connsiteY191" fmla="*/ 780149 h 916832"/>
                  <a:gd name="connsiteX192" fmla="*/ 12655 w 879144"/>
                  <a:gd name="connsiteY192" fmla="*/ 792468 h 916832"/>
                  <a:gd name="connsiteX193" fmla="*/ 13087 w 879144"/>
                  <a:gd name="connsiteY193" fmla="*/ 811575 h 916832"/>
                  <a:gd name="connsiteX194" fmla="*/ 11531 w 879144"/>
                  <a:gd name="connsiteY194" fmla="*/ 817354 h 916832"/>
                  <a:gd name="connsiteX195" fmla="*/ 8064 w 879144"/>
                  <a:gd name="connsiteY195" fmla="*/ 823031 h 916832"/>
                  <a:gd name="connsiteX196" fmla="*/ 1594 w 879144"/>
                  <a:gd name="connsiteY196" fmla="*/ 827158 h 916832"/>
                  <a:gd name="connsiteX197" fmla="*/ 0 w 879144"/>
                  <a:gd name="connsiteY197" fmla="*/ 830263 h 916832"/>
                  <a:gd name="connsiteX198" fmla="*/ 1410 w 879144"/>
                  <a:gd name="connsiteY198" fmla="*/ 838588 h 916832"/>
                  <a:gd name="connsiteX199" fmla="*/ 7410 w 879144"/>
                  <a:gd name="connsiteY199" fmla="*/ 853650 h 916832"/>
                  <a:gd name="connsiteX200" fmla="*/ 16631 w 879144"/>
                  <a:gd name="connsiteY200" fmla="*/ 864712 h 916832"/>
                  <a:gd name="connsiteX201" fmla="*/ 29572 w 879144"/>
                  <a:gd name="connsiteY201" fmla="*/ 882625 h 916832"/>
                  <a:gd name="connsiteX202" fmla="*/ 33985 w 879144"/>
                  <a:gd name="connsiteY202" fmla="*/ 894195 h 916832"/>
                  <a:gd name="connsiteX203" fmla="*/ 40818 w 879144"/>
                  <a:gd name="connsiteY203" fmla="*/ 900875 h 916832"/>
                  <a:gd name="connsiteX204" fmla="*/ 38360 w 879144"/>
                  <a:gd name="connsiteY204" fmla="*/ 908895 h 916832"/>
                  <a:gd name="connsiteX205" fmla="*/ 38392 w 879144"/>
                  <a:gd name="connsiteY205" fmla="*/ 914236 h 916832"/>
                  <a:gd name="connsiteX206" fmla="*/ 41942 w 879144"/>
                  <a:gd name="connsiteY206" fmla="*/ 916833 h 916832"/>
                  <a:gd name="connsiteX207" fmla="*/ 49746 w 879144"/>
                  <a:gd name="connsiteY207" fmla="*/ 915937 h 916832"/>
                  <a:gd name="connsiteX208" fmla="*/ 53289 w 879144"/>
                  <a:gd name="connsiteY208" fmla="*/ 913505 h 916832"/>
                  <a:gd name="connsiteX209" fmla="*/ 62586 w 879144"/>
                  <a:gd name="connsiteY209" fmla="*/ 903250 h 916832"/>
                  <a:gd name="connsiteX210" fmla="*/ 68256 w 879144"/>
                  <a:gd name="connsiteY210" fmla="*/ 901942 h 916832"/>
                  <a:gd name="connsiteX211" fmla="*/ 82252 w 879144"/>
                  <a:gd name="connsiteY211" fmla="*/ 889890 h 916832"/>
                  <a:gd name="connsiteX212" fmla="*/ 85973 w 879144"/>
                  <a:gd name="connsiteY212" fmla="*/ 881730 h 916832"/>
                  <a:gd name="connsiteX213" fmla="*/ 90494 w 879144"/>
                  <a:gd name="connsiteY213" fmla="*/ 874662 h 916832"/>
                  <a:gd name="connsiteX214" fmla="*/ 97288 w 879144"/>
                  <a:gd name="connsiteY214" fmla="*/ 866807 h 916832"/>
                  <a:gd name="connsiteX215" fmla="*/ 102711 w 879144"/>
                  <a:gd name="connsiteY215" fmla="*/ 858876 h 916832"/>
                  <a:gd name="connsiteX216" fmla="*/ 108388 w 879144"/>
                  <a:gd name="connsiteY216" fmla="*/ 844341 h 916832"/>
                  <a:gd name="connsiteX217" fmla="*/ 111100 w 879144"/>
                  <a:gd name="connsiteY217" fmla="*/ 831546 h 916832"/>
                  <a:gd name="connsiteX218" fmla="*/ 108750 w 879144"/>
                  <a:gd name="connsiteY218" fmla="*/ 823335 h 916832"/>
                  <a:gd name="connsiteX219" fmla="*/ 110522 w 879144"/>
                  <a:gd name="connsiteY219" fmla="*/ 816128 h 916832"/>
                  <a:gd name="connsiteX220" fmla="*/ 109874 w 879144"/>
                  <a:gd name="connsiteY220" fmla="*/ 807746 h 916832"/>
                  <a:gd name="connsiteX221" fmla="*/ 110738 w 879144"/>
                  <a:gd name="connsiteY221" fmla="*/ 796126 h 916832"/>
                  <a:gd name="connsiteX222" fmla="*/ 113341 w 879144"/>
                  <a:gd name="connsiteY222" fmla="*/ 789979 h 916832"/>
                  <a:gd name="connsiteX223" fmla="*/ 118364 w 879144"/>
                  <a:gd name="connsiteY223" fmla="*/ 794005 h 916832"/>
                  <a:gd name="connsiteX224" fmla="*/ 125489 w 879144"/>
                  <a:gd name="connsiteY224" fmla="*/ 793782 h 916832"/>
                  <a:gd name="connsiteX225" fmla="*/ 126320 w 879144"/>
                  <a:gd name="connsiteY225" fmla="*/ 787832 h 916832"/>
                  <a:gd name="connsiteX226" fmla="*/ 135503 w 879144"/>
                  <a:gd name="connsiteY226" fmla="*/ 771348 h 916832"/>
                  <a:gd name="connsiteX227" fmla="*/ 145663 w 879144"/>
                  <a:gd name="connsiteY227" fmla="*/ 773443 h 916832"/>
                  <a:gd name="connsiteX228" fmla="*/ 150654 w 879144"/>
                  <a:gd name="connsiteY228" fmla="*/ 778834 h 916832"/>
                  <a:gd name="connsiteX229" fmla="*/ 149968 w 879144"/>
                  <a:gd name="connsiteY229" fmla="*/ 787940 h 916832"/>
                  <a:gd name="connsiteX230" fmla="*/ 157270 w 879144"/>
                  <a:gd name="connsiteY230" fmla="*/ 791433 h 916832"/>
                  <a:gd name="connsiteX231" fmla="*/ 164065 w 879144"/>
                  <a:gd name="connsiteY231" fmla="*/ 797243 h 916832"/>
                  <a:gd name="connsiteX232" fmla="*/ 167246 w 879144"/>
                  <a:gd name="connsiteY232" fmla="*/ 796792 h 916832"/>
                  <a:gd name="connsiteX233" fmla="*/ 171767 w 879144"/>
                  <a:gd name="connsiteY233" fmla="*/ 792354 h 916832"/>
                  <a:gd name="connsiteX234" fmla="*/ 183153 w 879144"/>
                  <a:gd name="connsiteY234" fmla="*/ 771183 h 916832"/>
                  <a:gd name="connsiteX235" fmla="*/ 191541 w 879144"/>
                  <a:gd name="connsiteY235" fmla="*/ 762693 h 916832"/>
                  <a:gd name="connsiteX236" fmla="*/ 194037 w 879144"/>
                  <a:gd name="connsiteY236" fmla="*/ 757581 h 916832"/>
                  <a:gd name="connsiteX237" fmla="*/ 187382 w 879144"/>
                  <a:gd name="connsiteY237" fmla="*/ 746634 h 916832"/>
                  <a:gd name="connsiteX238" fmla="*/ 189554 w 879144"/>
                  <a:gd name="connsiteY238" fmla="*/ 741776 h 916832"/>
                  <a:gd name="connsiteX239" fmla="*/ 197758 w 879144"/>
                  <a:gd name="connsiteY239" fmla="*/ 737890 h 916832"/>
                  <a:gd name="connsiteX240" fmla="*/ 208896 w 879144"/>
                  <a:gd name="connsiteY240" fmla="*/ 726301 h 916832"/>
                  <a:gd name="connsiteX241" fmla="*/ 218694 w 879144"/>
                  <a:gd name="connsiteY241" fmla="*/ 720719 h 916832"/>
                  <a:gd name="connsiteX242" fmla="*/ 223247 w 879144"/>
                  <a:gd name="connsiteY242" fmla="*/ 721056 h 916832"/>
                  <a:gd name="connsiteX243" fmla="*/ 227082 w 879144"/>
                  <a:gd name="connsiteY243" fmla="*/ 724155 h 916832"/>
                  <a:gd name="connsiteX244" fmla="*/ 235471 w 879144"/>
                  <a:gd name="connsiteY244" fmla="*/ 725799 h 916832"/>
                  <a:gd name="connsiteX245" fmla="*/ 247256 w 879144"/>
                  <a:gd name="connsiteY245" fmla="*/ 726136 h 916832"/>
                  <a:gd name="connsiteX246" fmla="*/ 250145 w 879144"/>
                  <a:gd name="connsiteY246" fmla="*/ 727196 h 916832"/>
                  <a:gd name="connsiteX247" fmla="*/ 256292 w 879144"/>
                  <a:gd name="connsiteY247" fmla="*/ 733756 h 916832"/>
                  <a:gd name="connsiteX248" fmla="*/ 263887 w 879144"/>
                  <a:gd name="connsiteY248" fmla="*/ 731946 h 916832"/>
                  <a:gd name="connsiteX249" fmla="*/ 267030 w 879144"/>
                  <a:gd name="connsiteY249" fmla="*/ 722059 h 916832"/>
                  <a:gd name="connsiteX250" fmla="*/ 270720 w 879144"/>
                  <a:gd name="connsiteY250" fmla="*/ 717868 h 916832"/>
                  <a:gd name="connsiteX251" fmla="*/ 276320 w 879144"/>
                  <a:gd name="connsiteY251" fmla="*/ 722815 h 916832"/>
                  <a:gd name="connsiteX252" fmla="*/ 279140 w 879144"/>
                  <a:gd name="connsiteY252" fmla="*/ 727558 h 916832"/>
                  <a:gd name="connsiteX253" fmla="*/ 281489 w 879144"/>
                  <a:gd name="connsiteY253" fmla="*/ 735909 h 916832"/>
                  <a:gd name="connsiteX254" fmla="*/ 285217 w 879144"/>
                  <a:gd name="connsiteY254" fmla="*/ 743586 h 916832"/>
                  <a:gd name="connsiteX255" fmla="*/ 286010 w 879144"/>
                  <a:gd name="connsiteY255" fmla="*/ 756660 h 916832"/>
                  <a:gd name="connsiteX256" fmla="*/ 299860 w 879144"/>
                  <a:gd name="connsiteY256" fmla="*/ 766770 h 916832"/>
                  <a:gd name="connsiteX257" fmla="*/ 305136 w 879144"/>
                  <a:gd name="connsiteY257" fmla="*/ 764312 h 916832"/>
                  <a:gd name="connsiteX258" fmla="*/ 311645 w 879144"/>
                  <a:gd name="connsiteY258" fmla="*/ 763671 h 916832"/>
                  <a:gd name="connsiteX259" fmla="*/ 314750 w 879144"/>
                  <a:gd name="connsiteY259" fmla="*/ 761436 h 916832"/>
                  <a:gd name="connsiteX260" fmla="*/ 319418 w 879144"/>
                  <a:gd name="connsiteY260" fmla="*/ 751993 h 916832"/>
                  <a:gd name="connsiteX261" fmla="*/ 322053 w 879144"/>
                  <a:gd name="connsiteY261" fmla="*/ 741217 h 916832"/>
                  <a:gd name="connsiteX262" fmla="*/ 325672 w 879144"/>
                  <a:gd name="connsiteY262" fmla="*/ 734010 h 916832"/>
                  <a:gd name="connsiteX263" fmla="*/ 334454 w 879144"/>
                  <a:gd name="connsiteY263" fmla="*/ 740157 h 916832"/>
                  <a:gd name="connsiteX264" fmla="*/ 337782 w 879144"/>
                  <a:gd name="connsiteY264" fmla="*/ 740379 h 916832"/>
                  <a:gd name="connsiteX265" fmla="*/ 349567 w 879144"/>
                  <a:gd name="connsiteY265" fmla="*/ 746881 h 916832"/>
                  <a:gd name="connsiteX266" fmla="*/ 359442 w 879144"/>
                  <a:gd name="connsiteY266" fmla="*/ 750406 h 916832"/>
                  <a:gd name="connsiteX267" fmla="*/ 362039 w 879144"/>
                  <a:gd name="connsiteY267" fmla="*/ 747834 h 916832"/>
                  <a:gd name="connsiteX268" fmla="*/ 371805 w 879144"/>
                  <a:gd name="connsiteY268" fmla="*/ 731273 h 916832"/>
                  <a:gd name="connsiteX269" fmla="*/ 377152 w 879144"/>
                  <a:gd name="connsiteY269" fmla="*/ 728200 h 916832"/>
                  <a:gd name="connsiteX270" fmla="*/ 378492 w 879144"/>
                  <a:gd name="connsiteY270" fmla="*/ 712623 h 916832"/>
                  <a:gd name="connsiteX271" fmla="*/ 386772 w 879144"/>
                  <a:gd name="connsiteY271" fmla="*/ 706394 h 916832"/>
                  <a:gd name="connsiteX272" fmla="*/ 390061 w 879144"/>
                  <a:gd name="connsiteY272" fmla="*/ 701142 h 916832"/>
                  <a:gd name="connsiteX273" fmla="*/ 400475 w 879144"/>
                  <a:gd name="connsiteY273" fmla="*/ 692716 h 916832"/>
                  <a:gd name="connsiteX274" fmla="*/ 403219 w 879144"/>
                  <a:gd name="connsiteY274" fmla="*/ 683864 h 916832"/>
                  <a:gd name="connsiteX275" fmla="*/ 402857 w 879144"/>
                  <a:gd name="connsiteY275" fmla="*/ 677076 h 916832"/>
                  <a:gd name="connsiteX276" fmla="*/ 409511 w 879144"/>
                  <a:gd name="connsiteY276" fmla="*/ 656756 h 916832"/>
                  <a:gd name="connsiteX277" fmla="*/ 425850 w 879144"/>
                  <a:gd name="connsiteY277" fmla="*/ 657422 h 916832"/>
                  <a:gd name="connsiteX278" fmla="*/ 433553 w 879144"/>
                  <a:gd name="connsiteY278" fmla="*/ 655638 h 916832"/>
                  <a:gd name="connsiteX279" fmla="*/ 436626 w 879144"/>
                  <a:gd name="connsiteY279" fmla="*/ 647123 h 916832"/>
                  <a:gd name="connsiteX280" fmla="*/ 433553 w 879144"/>
                  <a:gd name="connsiteY280" fmla="*/ 638614 h 916832"/>
                  <a:gd name="connsiteX281" fmla="*/ 434130 w 879144"/>
                  <a:gd name="connsiteY281" fmla="*/ 632975 h 916832"/>
                  <a:gd name="connsiteX282" fmla="*/ 430803 w 879144"/>
                  <a:gd name="connsiteY282" fmla="*/ 626720 h 916832"/>
                  <a:gd name="connsiteX283" fmla="*/ 431381 w 879144"/>
                  <a:gd name="connsiteY283" fmla="*/ 619519 h 916832"/>
                  <a:gd name="connsiteX284" fmla="*/ 434423 w 879144"/>
                  <a:gd name="connsiteY284" fmla="*/ 608159 h 916832"/>
                  <a:gd name="connsiteX285" fmla="*/ 427298 w 879144"/>
                  <a:gd name="connsiteY285" fmla="*/ 597783 h 916832"/>
                  <a:gd name="connsiteX286" fmla="*/ 425958 w 879144"/>
                  <a:gd name="connsiteY286" fmla="*/ 594011 h 916832"/>
                  <a:gd name="connsiteX287" fmla="*/ 425380 w 879144"/>
                  <a:gd name="connsiteY287" fmla="*/ 579870 h 916832"/>
                  <a:gd name="connsiteX288" fmla="*/ 419887 w 879144"/>
                  <a:gd name="connsiteY288" fmla="*/ 570491 h 916832"/>
                  <a:gd name="connsiteX289" fmla="*/ 416814 w 879144"/>
                  <a:gd name="connsiteY289" fmla="*/ 567310 h 916832"/>
                  <a:gd name="connsiteX290" fmla="*/ 408534 w 879144"/>
                  <a:gd name="connsiteY290" fmla="*/ 563601 h 916832"/>
                  <a:gd name="connsiteX291" fmla="*/ 406978 w 879144"/>
                  <a:gd name="connsiteY291" fmla="*/ 560223 h 916832"/>
                  <a:gd name="connsiteX292" fmla="*/ 409219 w 879144"/>
                  <a:gd name="connsiteY292" fmla="*/ 555702 h 916832"/>
                  <a:gd name="connsiteX293" fmla="*/ 405174 w 879144"/>
                  <a:gd name="connsiteY293" fmla="*/ 532772 h 916832"/>
                  <a:gd name="connsiteX294" fmla="*/ 400399 w 879144"/>
                  <a:gd name="connsiteY294" fmla="*/ 527330 h 916832"/>
                  <a:gd name="connsiteX295" fmla="*/ 392951 w 879144"/>
                  <a:gd name="connsiteY295" fmla="*/ 528784 h 916832"/>
                  <a:gd name="connsiteX296" fmla="*/ 387274 w 879144"/>
                  <a:gd name="connsiteY296" fmla="*/ 526714 h 916832"/>
                  <a:gd name="connsiteX297" fmla="*/ 377698 w 879144"/>
                  <a:gd name="connsiteY297" fmla="*/ 512433 h 916832"/>
                  <a:gd name="connsiteX298" fmla="*/ 376790 w 879144"/>
                  <a:gd name="connsiteY298" fmla="*/ 504959 h 916832"/>
                  <a:gd name="connsiteX299" fmla="*/ 380047 w 879144"/>
                  <a:gd name="connsiteY299" fmla="*/ 499993 h 916832"/>
                  <a:gd name="connsiteX300" fmla="*/ 387636 w 879144"/>
                  <a:gd name="connsiteY300" fmla="*/ 495110 h 916832"/>
                  <a:gd name="connsiteX301" fmla="*/ 391109 w 879144"/>
                  <a:gd name="connsiteY301" fmla="*/ 488170 h 916832"/>
                  <a:gd name="connsiteX302" fmla="*/ 395884 w 879144"/>
                  <a:gd name="connsiteY302" fmla="*/ 483261 h 916832"/>
                  <a:gd name="connsiteX303" fmla="*/ 397542 w 879144"/>
                  <a:gd name="connsiteY303" fmla="*/ 461201 h 916832"/>
                  <a:gd name="connsiteX304" fmla="*/ 395992 w 879144"/>
                  <a:gd name="connsiteY304" fmla="*/ 457575 h 916832"/>
                  <a:gd name="connsiteX305" fmla="*/ 390207 w 879144"/>
                  <a:gd name="connsiteY305" fmla="*/ 451803 h 916832"/>
                  <a:gd name="connsiteX306" fmla="*/ 393281 w 879144"/>
                  <a:gd name="connsiteY306" fmla="*/ 438582 h 916832"/>
                  <a:gd name="connsiteX307" fmla="*/ 393097 w 879144"/>
                  <a:gd name="connsiteY307" fmla="*/ 419291 h 916832"/>
                  <a:gd name="connsiteX308" fmla="*/ 390099 w 879144"/>
                  <a:gd name="connsiteY308" fmla="*/ 409950 h 916832"/>
                  <a:gd name="connsiteX309" fmla="*/ 386410 w 879144"/>
                  <a:gd name="connsiteY309" fmla="*/ 406769 h 916832"/>
                  <a:gd name="connsiteX310" fmla="*/ 377476 w 879144"/>
                  <a:gd name="connsiteY310" fmla="*/ 405264 h 916832"/>
                  <a:gd name="connsiteX311" fmla="*/ 366560 w 879144"/>
                  <a:gd name="connsiteY311" fmla="*/ 394920 h 916832"/>
                  <a:gd name="connsiteX312" fmla="*/ 359111 w 879144"/>
                  <a:gd name="connsiteY312" fmla="*/ 386449 h 916832"/>
                  <a:gd name="connsiteX313" fmla="*/ 353257 w 879144"/>
                  <a:gd name="connsiteY313" fmla="*/ 388595 h 916832"/>
                  <a:gd name="connsiteX314" fmla="*/ 345954 w 879144"/>
                  <a:gd name="connsiteY314" fmla="*/ 401416 h 916832"/>
                  <a:gd name="connsiteX315" fmla="*/ 337750 w 879144"/>
                  <a:gd name="connsiteY315" fmla="*/ 406128 h 916832"/>
                  <a:gd name="connsiteX316" fmla="*/ 330441 w 879144"/>
                  <a:gd name="connsiteY316" fmla="*/ 404286 h 916832"/>
                  <a:gd name="connsiteX317" fmla="*/ 321875 w 879144"/>
                  <a:gd name="connsiteY317" fmla="*/ 398431 h 916832"/>
                  <a:gd name="connsiteX318" fmla="*/ 318840 w 879144"/>
                  <a:gd name="connsiteY318" fmla="*/ 387059 h 916832"/>
                  <a:gd name="connsiteX319" fmla="*/ 329178 w 879144"/>
                  <a:gd name="connsiteY319" fmla="*/ 376632 h 916832"/>
                  <a:gd name="connsiteX320" fmla="*/ 332181 w 879144"/>
                  <a:gd name="connsiteY320" fmla="*/ 369444 h 916832"/>
                  <a:gd name="connsiteX321" fmla="*/ 339299 w 879144"/>
                  <a:gd name="connsiteY321" fmla="*/ 363563 h 916832"/>
                  <a:gd name="connsiteX322" fmla="*/ 344545 w 879144"/>
                  <a:gd name="connsiteY322" fmla="*/ 346673 h 916832"/>
                  <a:gd name="connsiteX323" fmla="*/ 336264 w 879144"/>
                  <a:gd name="connsiteY323" fmla="*/ 346952 h 916832"/>
                  <a:gd name="connsiteX324" fmla="*/ 337166 w 879144"/>
                  <a:gd name="connsiteY324" fmla="*/ 340875 h 916832"/>
                  <a:gd name="connsiteX325" fmla="*/ 343999 w 879144"/>
                  <a:gd name="connsiteY325" fmla="*/ 333852 h 916832"/>
                  <a:gd name="connsiteX326" fmla="*/ 357448 w 879144"/>
                  <a:gd name="connsiteY326" fmla="*/ 324905 h 916832"/>
                  <a:gd name="connsiteX327" fmla="*/ 361175 w 879144"/>
                  <a:gd name="connsiteY327" fmla="*/ 326829 h 916832"/>
                  <a:gd name="connsiteX328" fmla="*/ 363995 w 879144"/>
                  <a:gd name="connsiteY328" fmla="*/ 335135 h 916832"/>
                  <a:gd name="connsiteX329" fmla="*/ 366236 w 879144"/>
                  <a:gd name="connsiteY329" fmla="*/ 348063 h 916832"/>
                  <a:gd name="connsiteX330" fmla="*/ 374117 w 879144"/>
                  <a:gd name="connsiteY330" fmla="*/ 346533 h 916832"/>
                  <a:gd name="connsiteX331" fmla="*/ 378708 w 879144"/>
                  <a:gd name="connsiteY331" fmla="*/ 350292 h 916832"/>
                  <a:gd name="connsiteX332" fmla="*/ 381419 w 879144"/>
                  <a:gd name="connsiteY332" fmla="*/ 349682 h 916832"/>
                  <a:gd name="connsiteX333" fmla="*/ 386518 w 879144"/>
                  <a:gd name="connsiteY333" fmla="*/ 341377 h 916832"/>
                  <a:gd name="connsiteX334" fmla="*/ 391001 w 879144"/>
                  <a:gd name="connsiteY334" fmla="*/ 330588 h 916832"/>
                  <a:gd name="connsiteX335" fmla="*/ 398342 w 879144"/>
                  <a:gd name="connsiteY335" fmla="*/ 322784 h 916832"/>
                  <a:gd name="connsiteX336" fmla="*/ 399097 w 879144"/>
                  <a:gd name="connsiteY336" fmla="*/ 315373 h 916832"/>
                  <a:gd name="connsiteX337" fmla="*/ 420071 w 879144"/>
                  <a:gd name="connsiteY337" fmla="*/ 315234 h 916832"/>
                  <a:gd name="connsiteX338" fmla="*/ 420897 w 879144"/>
                  <a:gd name="connsiteY338" fmla="*/ 311106 h 916832"/>
                  <a:gd name="connsiteX339" fmla="*/ 418008 w 879144"/>
                  <a:gd name="connsiteY339" fmla="*/ 306014 h 916832"/>
                  <a:gd name="connsiteX340" fmla="*/ 417970 w 879144"/>
                  <a:gd name="connsiteY340" fmla="*/ 297987 h 916832"/>
                  <a:gd name="connsiteX341" fmla="*/ 422599 w 879144"/>
                  <a:gd name="connsiteY341" fmla="*/ 297092 h 916832"/>
                  <a:gd name="connsiteX342" fmla="*/ 428199 w 879144"/>
                  <a:gd name="connsiteY342" fmla="*/ 303778 h 916832"/>
                  <a:gd name="connsiteX343" fmla="*/ 432937 w 879144"/>
                  <a:gd name="connsiteY343" fmla="*/ 295199 h 916832"/>
                  <a:gd name="connsiteX344" fmla="*/ 439915 w 879144"/>
                  <a:gd name="connsiteY344" fmla="*/ 291523 h 916832"/>
                  <a:gd name="connsiteX345" fmla="*/ 450113 w 879144"/>
                  <a:gd name="connsiteY345" fmla="*/ 288233 h 916832"/>
                  <a:gd name="connsiteX346" fmla="*/ 459295 w 879144"/>
                  <a:gd name="connsiteY346" fmla="*/ 289294 h 916832"/>
                  <a:gd name="connsiteX347" fmla="*/ 463486 w 879144"/>
                  <a:gd name="connsiteY347" fmla="*/ 288538 h 916832"/>
                  <a:gd name="connsiteX348" fmla="*/ 467754 w 879144"/>
                  <a:gd name="connsiteY348" fmla="*/ 284582 h 916832"/>
                  <a:gd name="connsiteX349" fmla="*/ 472383 w 879144"/>
                  <a:gd name="connsiteY349" fmla="*/ 286868 h 916832"/>
                  <a:gd name="connsiteX350" fmla="*/ 476466 w 879144"/>
                  <a:gd name="connsiteY350" fmla="*/ 300718 h 916832"/>
                  <a:gd name="connsiteX351" fmla="*/ 479723 w 879144"/>
                  <a:gd name="connsiteY351" fmla="*/ 307322 h 916832"/>
                  <a:gd name="connsiteX352" fmla="*/ 487604 w 879144"/>
                  <a:gd name="connsiteY352" fmla="*/ 313202 h 916832"/>
                  <a:gd name="connsiteX353" fmla="*/ 487026 w 879144"/>
                  <a:gd name="connsiteY353" fmla="*/ 324067 h 916832"/>
                  <a:gd name="connsiteX354" fmla="*/ 489407 w 879144"/>
                  <a:gd name="connsiteY354" fmla="*/ 327076 h 916832"/>
                  <a:gd name="connsiteX355" fmla="*/ 497364 w 879144"/>
                  <a:gd name="connsiteY355" fmla="*/ 325152 h 916832"/>
                  <a:gd name="connsiteX356" fmla="*/ 499389 w 879144"/>
                  <a:gd name="connsiteY356" fmla="*/ 327578 h 916832"/>
                  <a:gd name="connsiteX357" fmla="*/ 498450 w 879144"/>
                  <a:gd name="connsiteY357" fmla="*/ 341015 h 916832"/>
                  <a:gd name="connsiteX358" fmla="*/ 505028 w 879144"/>
                  <a:gd name="connsiteY358" fmla="*/ 341205 h 916832"/>
                  <a:gd name="connsiteX359" fmla="*/ 508209 w 879144"/>
                  <a:gd name="connsiteY359" fmla="*/ 334633 h 916832"/>
                  <a:gd name="connsiteX360" fmla="*/ 507232 w 879144"/>
                  <a:gd name="connsiteY360" fmla="*/ 307264 h 916832"/>
                  <a:gd name="connsiteX361" fmla="*/ 507486 w 879144"/>
                  <a:gd name="connsiteY361" fmla="*/ 300356 h 916832"/>
                  <a:gd name="connsiteX362" fmla="*/ 512547 w 879144"/>
                  <a:gd name="connsiteY362" fmla="*/ 301187 h 916832"/>
                  <a:gd name="connsiteX363" fmla="*/ 512947 w 879144"/>
                  <a:gd name="connsiteY363" fmla="*/ 303359 h 916832"/>
                  <a:gd name="connsiteX364" fmla="*/ 518192 w 879144"/>
                  <a:gd name="connsiteY364" fmla="*/ 302413 h 916832"/>
                  <a:gd name="connsiteX365" fmla="*/ 520427 w 879144"/>
                  <a:gd name="connsiteY365" fmla="*/ 293612 h 916832"/>
                  <a:gd name="connsiteX366" fmla="*/ 523900 w 879144"/>
                  <a:gd name="connsiteY366" fmla="*/ 303054 h 916832"/>
                  <a:gd name="connsiteX367" fmla="*/ 524300 w 879144"/>
                  <a:gd name="connsiteY367" fmla="*/ 297289 h 916832"/>
                  <a:gd name="connsiteX368" fmla="*/ 526142 w 879144"/>
                  <a:gd name="connsiteY368" fmla="*/ 297231 h 916832"/>
                  <a:gd name="connsiteX369" fmla="*/ 524694 w 879144"/>
                  <a:gd name="connsiteY369" fmla="*/ 305785 h 916832"/>
                  <a:gd name="connsiteX370" fmla="*/ 530587 w 879144"/>
                  <a:gd name="connsiteY370" fmla="*/ 310998 h 916832"/>
                  <a:gd name="connsiteX371" fmla="*/ 527628 w 879144"/>
                  <a:gd name="connsiteY371" fmla="*/ 318047 h 916832"/>
                  <a:gd name="connsiteX372" fmla="*/ 525748 w 879144"/>
                  <a:gd name="connsiteY372" fmla="*/ 328029 h 916832"/>
                  <a:gd name="connsiteX373" fmla="*/ 527444 w 879144"/>
                  <a:gd name="connsiteY373" fmla="*/ 333490 h 916832"/>
                  <a:gd name="connsiteX374" fmla="*/ 535940 w 879144"/>
                  <a:gd name="connsiteY374" fmla="*/ 334995 h 916832"/>
                  <a:gd name="connsiteX375" fmla="*/ 549459 w 879144"/>
                  <a:gd name="connsiteY375" fmla="*/ 332258 h 916832"/>
                  <a:gd name="connsiteX376" fmla="*/ 562299 w 879144"/>
                  <a:gd name="connsiteY376" fmla="*/ 328893 h 916832"/>
                  <a:gd name="connsiteX377" fmla="*/ 563378 w 879144"/>
                  <a:gd name="connsiteY377" fmla="*/ 312421 h 916832"/>
                  <a:gd name="connsiteX378" fmla="*/ 567068 w 879144"/>
                  <a:gd name="connsiteY378" fmla="*/ 308185 h 916832"/>
                  <a:gd name="connsiteX379" fmla="*/ 567430 w 879144"/>
                  <a:gd name="connsiteY379" fmla="*/ 301327 h 916832"/>
                  <a:gd name="connsiteX380" fmla="*/ 570503 w 879144"/>
                  <a:gd name="connsiteY380" fmla="*/ 296622 h 916832"/>
                  <a:gd name="connsiteX381" fmla="*/ 581025 w 879144"/>
                  <a:gd name="connsiteY381" fmla="*/ 297035 h 916832"/>
                  <a:gd name="connsiteX382" fmla="*/ 581025 w 879144"/>
                  <a:gd name="connsiteY382" fmla="*/ 293390 h 916832"/>
                  <a:gd name="connsiteX383" fmla="*/ 587057 w 879144"/>
                  <a:gd name="connsiteY383" fmla="*/ 292412 h 916832"/>
                  <a:gd name="connsiteX384" fmla="*/ 583768 w 879144"/>
                  <a:gd name="connsiteY384" fmla="*/ 289764 h 916832"/>
                  <a:gd name="connsiteX385" fmla="*/ 583375 w 879144"/>
                  <a:gd name="connsiteY385" fmla="*/ 280683 h 916832"/>
                  <a:gd name="connsiteX386" fmla="*/ 586772 w 879144"/>
                  <a:gd name="connsiteY386" fmla="*/ 280791 h 916832"/>
                  <a:gd name="connsiteX387" fmla="*/ 586264 w 879144"/>
                  <a:gd name="connsiteY387" fmla="*/ 267640 h 916832"/>
                  <a:gd name="connsiteX388" fmla="*/ 583629 w 879144"/>
                  <a:gd name="connsiteY388" fmla="*/ 267031 h 916832"/>
                  <a:gd name="connsiteX389" fmla="*/ 584168 w 879144"/>
                  <a:gd name="connsiteY389" fmla="*/ 262821 h 916832"/>
                  <a:gd name="connsiteX390" fmla="*/ 588359 w 879144"/>
                  <a:gd name="connsiteY390" fmla="*/ 260427 h 916832"/>
                  <a:gd name="connsiteX391" fmla="*/ 605136 w 879144"/>
                  <a:gd name="connsiteY391" fmla="*/ 259201 h 916832"/>
                  <a:gd name="connsiteX392" fmla="*/ 611391 w 879144"/>
                  <a:gd name="connsiteY392" fmla="*/ 261544 h 916832"/>
                  <a:gd name="connsiteX393" fmla="*/ 613924 w 879144"/>
                  <a:gd name="connsiteY393" fmla="*/ 258560 h 916832"/>
                  <a:gd name="connsiteX394" fmla="*/ 618262 w 879144"/>
                  <a:gd name="connsiteY394" fmla="*/ 257976 h 916832"/>
                  <a:gd name="connsiteX395" fmla="*/ 618808 w 879144"/>
                  <a:gd name="connsiteY395" fmla="*/ 254356 h 916832"/>
                  <a:gd name="connsiteX396" fmla="*/ 635254 w 879144"/>
                  <a:gd name="connsiteY396" fmla="*/ 258535 h 916832"/>
                  <a:gd name="connsiteX397" fmla="*/ 640137 w 879144"/>
                  <a:gd name="connsiteY397" fmla="*/ 260484 h 916832"/>
                  <a:gd name="connsiteX398" fmla="*/ 646747 w 879144"/>
                  <a:gd name="connsiteY398" fmla="*/ 267113 h 916832"/>
                  <a:gd name="connsiteX399" fmla="*/ 652393 w 879144"/>
                  <a:gd name="connsiteY399" fmla="*/ 279566 h 916832"/>
                  <a:gd name="connsiteX400" fmla="*/ 659117 w 879144"/>
                  <a:gd name="connsiteY400" fmla="*/ 284106 h 916832"/>
                  <a:gd name="connsiteX401" fmla="*/ 671157 w 879144"/>
                  <a:gd name="connsiteY401" fmla="*/ 288456 h 916832"/>
                  <a:gd name="connsiteX402" fmla="*/ 680879 w 879144"/>
                  <a:gd name="connsiteY402" fmla="*/ 287840 h 916832"/>
                  <a:gd name="connsiteX403" fmla="*/ 687711 w 879144"/>
                  <a:gd name="connsiteY403" fmla="*/ 284138 h 916832"/>
                  <a:gd name="connsiteX404" fmla="*/ 694398 w 879144"/>
                  <a:gd name="connsiteY404" fmla="*/ 284277 h 916832"/>
                  <a:gd name="connsiteX405" fmla="*/ 704488 w 879144"/>
                  <a:gd name="connsiteY405" fmla="*/ 286113 h 916832"/>
                  <a:gd name="connsiteX406" fmla="*/ 720471 w 879144"/>
                  <a:gd name="connsiteY406" fmla="*/ 287954 h 916832"/>
                  <a:gd name="connsiteX407" fmla="*/ 731457 w 879144"/>
                  <a:gd name="connsiteY407" fmla="*/ 296425 h 916832"/>
                  <a:gd name="connsiteX408" fmla="*/ 733990 w 879144"/>
                  <a:gd name="connsiteY408" fmla="*/ 303086 h 916832"/>
                  <a:gd name="connsiteX409" fmla="*/ 739483 w 879144"/>
                  <a:gd name="connsiteY409" fmla="*/ 303556 h 916832"/>
                  <a:gd name="connsiteX410" fmla="*/ 746970 w 879144"/>
                  <a:gd name="connsiteY410" fmla="*/ 296730 h 916832"/>
                  <a:gd name="connsiteX411" fmla="*/ 770579 w 879144"/>
                  <a:gd name="connsiteY411" fmla="*/ 298571 h 916832"/>
                  <a:gd name="connsiteX412" fmla="*/ 773722 w 879144"/>
                  <a:gd name="connsiteY412" fmla="*/ 304921 h 916832"/>
                  <a:gd name="connsiteX413" fmla="*/ 781202 w 879144"/>
                  <a:gd name="connsiteY413" fmla="*/ 306928 h 916832"/>
                  <a:gd name="connsiteX414" fmla="*/ 785222 w 879144"/>
                  <a:gd name="connsiteY414" fmla="*/ 305956 h 916832"/>
                  <a:gd name="connsiteX415" fmla="*/ 798087 w 879144"/>
                  <a:gd name="connsiteY415" fmla="*/ 297898 h 916832"/>
                  <a:gd name="connsiteX416" fmla="*/ 807561 w 879144"/>
                  <a:gd name="connsiteY416" fmla="*/ 295701 h 916832"/>
                  <a:gd name="connsiteX417" fmla="*/ 809079 w 879144"/>
                  <a:gd name="connsiteY417" fmla="*/ 293612 h 916832"/>
                  <a:gd name="connsiteX418" fmla="*/ 814540 w 879144"/>
                  <a:gd name="connsiteY418" fmla="*/ 266358 h 916832"/>
                  <a:gd name="connsiteX419" fmla="*/ 832542 w 879144"/>
                  <a:gd name="connsiteY419" fmla="*/ 222600 h 916832"/>
                  <a:gd name="connsiteX420" fmla="*/ 858863 w 879144"/>
                  <a:gd name="connsiteY420" fmla="*/ 168066 h 916832"/>
                  <a:gd name="connsiteX421" fmla="*/ 860057 w 879144"/>
                  <a:gd name="connsiteY421" fmla="*/ 162999 h 916832"/>
                  <a:gd name="connsiteX422" fmla="*/ 879145 w 879144"/>
                  <a:gd name="connsiteY422" fmla="*/ 147937 h 916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Lst>
                <a:rect l="l" t="t" r="r" b="b"/>
                <a:pathLst>
                  <a:path w="879144" h="916832">
                    <a:moveTo>
                      <a:pt x="879145" y="147937"/>
                    </a:moveTo>
                    <a:lnTo>
                      <a:pt x="863346" y="143536"/>
                    </a:lnTo>
                    <a:lnTo>
                      <a:pt x="858463" y="146235"/>
                    </a:lnTo>
                    <a:lnTo>
                      <a:pt x="856475" y="141167"/>
                    </a:lnTo>
                    <a:lnTo>
                      <a:pt x="861574" y="138081"/>
                    </a:lnTo>
                    <a:lnTo>
                      <a:pt x="873074" y="123851"/>
                    </a:lnTo>
                    <a:lnTo>
                      <a:pt x="850367" y="125800"/>
                    </a:lnTo>
                    <a:lnTo>
                      <a:pt x="847617" y="119482"/>
                    </a:lnTo>
                    <a:lnTo>
                      <a:pt x="830700" y="128137"/>
                    </a:lnTo>
                    <a:lnTo>
                      <a:pt x="756260" y="135491"/>
                    </a:lnTo>
                    <a:lnTo>
                      <a:pt x="752430" y="135408"/>
                    </a:lnTo>
                    <a:lnTo>
                      <a:pt x="743788" y="109183"/>
                    </a:lnTo>
                    <a:lnTo>
                      <a:pt x="742848" y="108205"/>
                    </a:lnTo>
                    <a:lnTo>
                      <a:pt x="734206" y="76834"/>
                    </a:lnTo>
                    <a:lnTo>
                      <a:pt x="732034" y="76305"/>
                    </a:lnTo>
                    <a:lnTo>
                      <a:pt x="724008" y="84101"/>
                    </a:lnTo>
                    <a:lnTo>
                      <a:pt x="724948" y="85240"/>
                    </a:lnTo>
                    <a:lnTo>
                      <a:pt x="720357" y="91142"/>
                    </a:lnTo>
                    <a:lnTo>
                      <a:pt x="717645" y="89891"/>
                    </a:lnTo>
                    <a:lnTo>
                      <a:pt x="715658" y="82985"/>
                    </a:lnTo>
                    <a:lnTo>
                      <a:pt x="710127" y="79284"/>
                    </a:lnTo>
                    <a:lnTo>
                      <a:pt x="706260" y="86410"/>
                    </a:lnTo>
                    <a:lnTo>
                      <a:pt x="701777" y="84851"/>
                    </a:lnTo>
                    <a:lnTo>
                      <a:pt x="691039" y="78506"/>
                    </a:lnTo>
                    <a:lnTo>
                      <a:pt x="685038" y="89999"/>
                    </a:lnTo>
                    <a:lnTo>
                      <a:pt x="667029" y="89278"/>
                    </a:lnTo>
                    <a:lnTo>
                      <a:pt x="662438" y="108706"/>
                    </a:lnTo>
                    <a:lnTo>
                      <a:pt x="660273" y="108319"/>
                    </a:lnTo>
                    <a:lnTo>
                      <a:pt x="657377" y="114358"/>
                    </a:lnTo>
                    <a:lnTo>
                      <a:pt x="645090" y="111684"/>
                    </a:lnTo>
                    <a:lnTo>
                      <a:pt x="646931" y="103417"/>
                    </a:lnTo>
                    <a:lnTo>
                      <a:pt x="645198" y="99073"/>
                    </a:lnTo>
                    <a:lnTo>
                      <a:pt x="642626" y="98794"/>
                    </a:lnTo>
                    <a:lnTo>
                      <a:pt x="640893" y="104757"/>
                    </a:lnTo>
                    <a:lnTo>
                      <a:pt x="636448" y="106198"/>
                    </a:lnTo>
                    <a:lnTo>
                      <a:pt x="630809" y="104642"/>
                    </a:lnTo>
                    <a:lnTo>
                      <a:pt x="632904" y="93923"/>
                    </a:lnTo>
                    <a:lnTo>
                      <a:pt x="617576" y="90806"/>
                    </a:lnTo>
                    <a:lnTo>
                      <a:pt x="612330" y="91479"/>
                    </a:lnTo>
                    <a:lnTo>
                      <a:pt x="614788" y="74385"/>
                    </a:lnTo>
                    <a:lnTo>
                      <a:pt x="607809" y="73941"/>
                    </a:lnTo>
                    <a:lnTo>
                      <a:pt x="603333" y="81065"/>
                    </a:lnTo>
                    <a:lnTo>
                      <a:pt x="595738" y="85352"/>
                    </a:lnTo>
                    <a:lnTo>
                      <a:pt x="591109" y="85129"/>
                    </a:lnTo>
                    <a:lnTo>
                      <a:pt x="581673" y="82178"/>
                    </a:lnTo>
                    <a:lnTo>
                      <a:pt x="581527" y="66954"/>
                    </a:lnTo>
                    <a:lnTo>
                      <a:pt x="579361" y="50506"/>
                    </a:lnTo>
                    <a:lnTo>
                      <a:pt x="577190" y="42463"/>
                    </a:lnTo>
                    <a:lnTo>
                      <a:pt x="558502" y="40405"/>
                    </a:lnTo>
                    <a:lnTo>
                      <a:pt x="550653" y="1280"/>
                    </a:lnTo>
                    <a:lnTo>
                      <a:pt x="548704" y="0"/>
                    </a:lnTo>
                    <a:lnTo>
                      <a:pt x="542049" y="5871"/>
                    </a:lnTo>
                    <a:lnTo>
                      <a:pt x="537782" y="15025"/>
                    </a:lnTo>
                    <a:lnTo>
                      <a:pt x="527190" y="23512"/>
                    </a:lnTo>
                    <a:lnTo>
                      <a:pt x="514502" y="24402"/>
                    </a:lnTo>
                    <a:lnTo>
                      <a:pt x="489553" y="23986"/>
                    </a:lnTo>
                    <a:lnTo>
                      <a:pt x="485070" y="33447"/>
                    </a:lnTo>
                    <a:lnTo>
                      <a:pt x="475386" y="50451"/>
                    </a:lnTo>
                    <a:lnTo>
                      <a:pt x="455066" y="76780"/>
                    </a:lnTo>
                    <a:lnTo>
                      <a:pt x="443820" y="86940"/>
                    </a:lnTo>
                    <a:lnTo>
                      <a:pt x="436410" y="90920"/>
                    </a:lnTo>
                    <a:lnTo>
                      <a:pt x="422637" y="95543"/>
                    </a:lnTo>
                    <a:lnTo>
                      <a:pt x="415912" y="96375"/>
                    </a:lnTo>
                    <a:lnTo>
                      <a:pt x="400977" y="91339"/>
                    </a:lnTo>
                    <a:lnTo>
                      <a:pt x="393675" y="85046"/>
                    </a:lnTo>
                    <a:lnTo>
                      <a:pt x="375564" y="61639"/>
                    </a:lnTo>
                    <a:lnTo>
                      <a:pt x="370065" y="55598"/>
                    </a:lnTo>
                    <a:lnTo>
                      <a:pt x="365804" y="48029"/>
                    </a:lnTo>
                    <a:lnTo>
                      <a:pt x="355568" y="35033"/>
                    </a:lnTo>
                    <a:lnTo>
                      <a:pt x="345376" y="23512"/>
                    </a:lnTo>
                    <a:lnTo>
                      <a:pt x="329362" y="16361"/>
                    </a:lnTo>
                    <a:lnTo>
                      <a:pt x="320789" y="19061"/>
                    </a:lnTo>
                    <a:lnTo>
                      <a:pt x="306838" y="21926"/>
                    </a:lnTo>
                    <a:lnTo>
                      <a:pt x="294106" y="26185"/>
                    </a:lnTo>
                    <a:lnTo>
                      <a:pt x="292881" y="27436"/>
                    </a:lnTo>
                    <a:lnTo>
                      <a:pt x="267106" y="43688"/>
                    </a:lnTo>
                    <a:lnTo>
                      <a:pt x="259798" y="51035"/>
                    </a:lnTo>
                    <a:lnTo>
                      <a:pt x="250107" y="65896"/>
                    </a:lnTo>
                    <a:lnTo>
                      <a:pt x="218764" y="121622"/>
                    </a:lnTo>
                    <a:lnTo>
                      <a:pt x="223177" y="124384"/>
                    </a:lnTo>
                    <a:lnTo>
                      <a:pt x="227082" y="131287"/>
                    </a:lnTo>
                    <a:lnTo>
                      <a:pt x="235255" y="136799"/>
                    </a:lnTo>
                    <a:lnTo>
                      <a:pt x="239122" y="137580"/>
                    </a:lnTo>
                    <a:lnTo>
                      <a:pt x="240316" y="140945"/>
                    </a:lnTo>
                    <a:lnTo>
                      <a:pt x="239916" y="170295"/>
                    </a:lnTo>
                    <a:lnTo>
                      <a:pt x="239154" y="170517"/>
                    </a:lnTo>
                    <a:lnTo>
                      <a:pt x="238760" y="220733"/>
                    </a:lnTo>
                    <a:lnTo>
                      <a:pt x="238436" y="226581"/>
                    </a:lnTo>
                    <a:lnTo>
                      <a:pt x="242773" y="229255"/>
                    </a:lnTo>
                    <a:lnTo>
                      <a:pt x="242589" y="232512"/>
                    </a:lnTo>
                    <a:lnTo>
                      <a:pt x="237966" y="231458"/>
                    </a:lnTo>
                    <a:lnTo>
                      <a:pt x="237674" y="234411"/>
                    </a:lnTo>
                    <a:lnTo>
                      <a:pt x="224117" y="234741"/>
                    </a:lnTo>
                    <a:lnTo>
                      <a:pt x="224225" y="240234"/>
                    </a:lnTo>
                    <a:lnTo>
                      <a:pt x="220282" y="240818"/>
                    </a:lnTo>
                    <a:lnTo>
                      <a:pt x="220643" y="251454"/>
                    </a:lnTo>
                    <a:lnTo>
                      <a:pt x="223825" y="256306"/>
                    </a:lnTo>
                    <a:lnTo>
                      <a:pt x="218008" y="257779"/>
                    </a:lnTo>
                    <a:lnTo>
                      <a:pt x="217100" y="264853"/>
                    </a:lnTo>
                    <a:lnTo>
                      <a:pt x="214027" y="269482"/>
                    </a:lnTo>
                    <a:lnTo>
                      <a:pt x="212369" y="276448"/>
                    </a:lnTo>
                    <a:lnTo>
                      <a:pt x="217970" y="273883"/>
                    </a:lnTo>
                    <a:lnTo>
                      <a:pt x="224733" y="273603"/>
                    </a:lnTo>
                    <a:lnTo>
                      <a:pt x="226536" y="278785"/>
                    </a:lnTo>
                    <a:lnTo>
                      <a:pt x="221945" y="285840"/>
                    </a:lnTo>
                    <a:lnTo>
                      <a:pt x="224155" y="291548"/>
                    </a:lnTo>
                    <a:lnTo>
                      <a:pt x="219672" y="291770"/>
                    </a:lnTo>
                    <a:lnTo>
                      <a:pt x="216992" y="298349"/>
                    </a:lnTo>
                    <a:lnTo>
                      <a:pt x="212509" y="313424"/>
                    </a:lnTo>
                    <a:lnTo>
                      <a:pt x="216344" y="319774"/>
                    </a:lnTo>
                    <a:lnTo>
                      <a:pt x="208858" y="325933"/>
                    </a:lnTo>
                    <a:lnTo>
                      <a:pt x="206978" y="323959"/>
                    </a:lnTo>
                    <a:lnTo>
                      <a:pt x="204337" y="327026"/>
                    </a:lnTo>
                    <a:lnTo>
                      <a:pt x="200038" y="325489"/>
                    </a:lnTo>
                    <a:lnTo>
                      <a:pt x="198990" y="321088"/>
                    </a:lnTo>
                    <a:lnTo>
                      <a:pt x="194761" y="313532"/>
                    </a:lnTo>
                    <a:lnTo>
                      <a:pt x="192951" y="317520"/>
                    </a:lnTo>
                    <a:lnTo>
                      <a:pt x="188830" y="320555"/>
                    </a:lnTo>
                    <a:lnTo>
                      <a:pt x="182429" y="318129"/>
                    </a:lnTo>
                    <a:lnTo>
                      <a:pt x="174403" y="305232"/>
                    </a:lnTo>
                    <a:lnTo>
                      <a:pt x="165729" y="310693"/>
                    </a:lnTo>
                    <a:lnTo>
                      <a:pt x="166452" y="306287"/>
                    </a:lnTo>
                    <a:lnTo>
                      <a:pt x="162617" y="308795"/>
                    </a:lnTo>
                    <a:lnTo>
                      <a:pt x="158934" y="304978"/>
                    </a:lnTo>
                    <a:lnTo>
                      <a:pt x="156832" y="299771"/>
                    </a:lnTo>
                    <a:lnTo>
                      <a:pt x="154591" y="300578"/>
                    </a:lnTo>
                    <a:lnTo>
                      <a:pt x="149022" y="291523"/>
                    </a:lnTo>
                    <a:lnTo>
                      <a:pt x="141827" y="297123"/>
                    </a:lnTo>
                    <a:lnTo>
                      <a:pt x="138506" y="302140"/>
                    </a:lnTo>
                    <a:lnTo>
                      <a:pt x="133229" y="299263"/>
                    </a:lnTo>
                    <a:lnTo>
                      <a:pt x="129432" y="304699"/>
                    </a:lnTo>
                    <a:lnTo>
                      <a:pt x="124511" y="301632"/>
                    </a:lnTo>
                    <a:lnTo>
                      <a:pt x="117894" y="307601"/>
                    </a:lnTo>
                    <a:lnTo>
                      <a:pt x="119672" y="310884"/>
                    </a:lnTo>
                    <a:lnTo>
                      <a:pt x="114897" y="314091"/>
                    </a:lnTo>
                    <a:lnTo>
                      <a:pt x="104807" y="325406"/>
                    </a:lnTo>
                    <a:lnTo>
                      <a:pt x="125920" y="347314"/>
                    </a:lnTo>
                    <a:lnTo>
                      <a:pt x="138538" y="356591"/>
                    </a:lnTo>
                    <a:lnTo>
                      <a:pt x="152857" y="366072"/>
                    </a:lnTo>
                    <a:lnTo>
                      <a:pt x="159112" y="377553"/>
                    </a:lnTo>
                    <a:lnTo>
                      <a:pt x="160814" y="383630"/>
                    </a:lnTo>
                    <a:lnTo>
                      <a:pt x="159620" y="391015"/>
                    </a:lnTo>
                    <a:lnTo>
                      <a:pt x="152210" y="395510"/>
                    </a:lnTo>
                    <a:lnTo>
                      <a:pt x="141649" y="397650"/>
                    </a:lnTo>
                    <a:lnTo>
                      <a:pt x="128962" y="404877"/>
                    </a:lnTo>
                    <a:lnTo>
                      <a:pt x="111392" y="418116"/>
                    </a:lnTo>
                    <a:lnTo>
                      <a:pt x="105931" y="423774"/>
                    </a:lnTo>
                    <a:lnTo>
                      <a:pt x="96710" y="433706"/>
                    </a:lnTo>
                    <a:lnTo>
                      <a:pt x="87998" y="439948"/>
                    </a:lnTo>
                    <a:lnTo>
                      <a:pt x="92011" y="457213"/>
                    </a:lnTo>
                    <a:lnTo>
                      <a:pt x="91072" y="462287"/>
                    </a:lnTo>
                    <a:lnTo>
                      <a:pt x="86481" y="471768"/>
                    </a:lnTo>
                    <a:lnTo>
                      <a:pt x="90748" y="478765"/>
                    </a:lnTo>
                    <a:lnTo>
                      <a:pt x="89986" y="484067"/>
                    </a:lnTo>
                    <a:lnTo>
                      <a:pt x="80804" y="491014"/>
                    </a:lnTo>
                    <a:lnTo>
                      <a:pt x="78708" y="497707"/>
                    </a:lnTo>
                    <a:lnTo>
                      <a:pt x="73717" y="501695"/>
                    </a:lnTo>
                    <a:lnTo>
                      <a:pt x="71876" y="505575"/>
                    </a:lnTo>
                    <a:lnTo>
                      <a:pt x="74911" y="510426"/>
                    </a:lnTo>
                    <a:lnTo>
                      <a:pt x="80080" y="510788"/>
                    </a:lnTo>
                    <a:lnTo>
                      <a:pt x="81998" y="513690"/>
                    </a:lnTo>
                    <a:lnTo>
                      <a:pt x="87166" y="514389"/>
                    </a:lnTo>
                    <a:lnTo>
                      <a:pt x="91180" y="544208"/>
                    </a:lnTo>
                    <a:lnTo>
                      <a:pt x="90894" y="553276"/>
                    </a:lnTo>
                    <a:lnTo>
                      <a:pt x="88722" y="560445"/>
                    </a:lnTo>
                    <a:lnTo>
                      <a:pt x="86519" y="582124"/>
                    </a:lnTo>
                    <a:lnTo>
                      <a:pt x="75597" y="608108"/>
                    </a:lnTo>
                    <a:lnTo>
                      <a:pt x="72454" y="617094"/>
                    </a:lnTo>
                    <a:lnTo>
                      <a:pt x="65513" y="622256"/>
                    </a:lnTo>
                    <a:lnTo>
                      <a:pt x="62833" y="627362"/>
                    </a:lnTo>
                    <a:lnTo>
                      <a:pt x="56147" y="628593"/>
                    </a:lnTo>
                    <a:lnTo>
                      <a:pt x="50216" y="636995"/>
                    </a:lnTo>
                    <a:lnTo>
                      <a:pt x="40780" y="640792"/>
                    </a:lnTo>
                    <a:lnTo>
                      <a:pt x="36773" y="635712"/>
                    </a:lnTo>
                    <a:lnTo>
                      <a:pt x="33693" y="641039"/>
                    </a:lnTo>
                    <a:lnTo>
                      <a:pt x="34995" y="644164"/>
                    </a:lnTo>
                    <a:lnTo>
                      <a:pt x="41688" y="646818"/>
                    </a:lnTo>
                    <a:lnTo>
                      <a:pt x="42189" y="657092"/>
                    </a:lnTo>
                    <a:lnTo>
                      <a:pt x="39154" y="669932"/>
                    </a:lnTo>
                    <a:lnTo>
                      <a:pt x="37382" y="687744"/>
                    </a:lnTo>
                    <a:lnTo>
                      <a:pt x="28562" y="699498"/>
                    </a:lnTo>
                    <a:lnTo>
                      <a:pt x="20466" y="706756"/>
                    </a:lnTo>
                    <a:lnTo>
                      <a:pt x="21184" y="711366"/>
                    </a:lnTo>
                    <a:lnTo>
                      <a:pt x="35903" y="729235"/>
                    </a:lnTo>
                    <a:lnTo>
                      <a:pt x="36658" y="731552"/>
                    </a:lnTo>
                    <a:lnTo>
                      <a:pt x="30912" y="743255"/>
                    </a:lnTo>
                    <a:lnTo>
                      <a:pt x="32283" y="757079"/>
                    </a:lnTo>
                    <a:lnTo>
                      <a:pt x="30042" y="764058"/>
                    </a:lnTo>
                    <a:lnTo>
                      <a:pt x="22669" y="771989"/>
                    </a:lnTo>
                    <a:lnTo>
                      <a:pt x="18834" y="772885"/>
                    </a:lnTo>
                    <a:lnTo>
                      <a:pt x="10992" y="771208"/>
                    </a:lnTo>
                    <a:lnTo>
                      <a:pt x="5893" y="780149"/>
                    </a:lnTo>
                    <a:lnTo>
                      <a:pt x="12655" y="792468"/>
                    </a:lnTo>
                    <a:lnTo>
                      <a:pt x="13087" y="811575"/>
                    </a:lnTo>
                    <a:lnTo>
                      <a:pt x="11531" y="817354"/>
                    </a:lnTo>
                    <a:lnTo>
                      <a:pt x="8064" y="823031"/>
                    </a:lnTo>
                    <a:lnTo>
                      <a:pt x="1594" y="827158"/>
                    </a:lnTo>
                    <a:lnTo>
                      <a:pt x="0" y="830263"/>
                    </a:lnTo>
                    <a:lnTo>
                      <a:pt x="1410" y="838588"/>
                    </a:lnTo>
                    <a:lnTo>
                      <a:pt x="7410" y="853650"/>
                    </a:lnTo>
                    <a:lnTo>
                      <a:pt x="16631" y="864712"/>
                    </a:lnTo>
                    <a:lnTo>
                      <a:pt x="29572" y="882625"/>
                    </a:lnTo>
                    <a:lnTo>
                      <a:pt x="33985" y="894195"/>
                    </a:lnTo>
                    <a:lnTo>
                      <a:pt x="40818" y="900875"/>
                    </a:lnTo>
                    <a:lnTo>
                      <a:pt x="38360" y="908895"/>
                    </a:lnTo>
                    <a:lnTo>
                      <a:pt x="38392" y="914236"/>
                    </a:lnTo>
                    <a:lnTo>
                      <a:pt x="41942" y="916833"/>
                    </a:lnTo>
                    <a:lnTo>
                      <a:pt x="49746" y="915937"/>
                    </a:lnTo>
                    <a:lnTo>
                      <a:pt x="53289" y="913505"/>
                    </a:lnTo>
                    <a:lnTo>
                      <a:pt x="62586" y="903250"/>
                    </a:lnTo>
                    <a:lnTo>
                      <a:pt x="68256" y="901942"/>
                    </a:lnTo>
                    <a:lnTo>
                      <a:pt x="82252" y="889890"/>
                    </a:lnTo>
                    <a:lnTo>
                      <a:pt x="85973" y="881730"/>
                    </a:lnTo>
                    <a:lnTo>
                      <a:pt x="90494" y="874662"/>
                    </a:lnTo>
                    <a:lnTo>
                      <a:pt x="97288" y="866807"/>
                    </a:lnTo>
                    <a:lnTo>
                      <a:pt x="102711" y="858876"/>
                    </a:lnTo>
                    <a:lnTo>
                      <a:pt x="108388" y="844341"/>
                    </a:lnTo>
                    <a:lnTo>
                      <a:pt x="111100" y="831546"/>
                    </a:lnTo>
                    <a:lnTo>
                      <a:pt x="108750" y="823335"/>
                    </a:lnTo>
                    <a:lnTo>
                      <a:pt x="110522" y="816128"/>
                    </a:lnTo>
                    <a:lnTo>
                      <a:pt x="109874" y="807746"/>
                    </a:lnTo>
                    <a:lnTo>
                      <a:pt x="110738" y="796126"/>
                    </a:lnTo>
                    <a:lnTo>
                      <a:pt x="113341" y="789979"/>
                    </a:lnTo>
                    <a:lnTo>
                      <a:pt x="118364" y="794005"/>
                    </a:lnTo>
                    <a:lnTo>
                      <a:pt x="125489" y="793782"/>
                    </a:lnTo>
                    <a:lnTo>
                      <a:pt x="126320" y="787832"/>
                    </a:lnTo>
                    <a:lnTo>
                      <a:pt x="135503" y="771348"/>
                    </a:lnTo>
                    <a:lnTo>
                      <a:pt x="145663" y="773443"/>
                    </a:lnTo>
                    <a:lnTo>
                      <a:pt x="150654" y="778834"/>
                    </a:lnTo>
                    <a:lnTo>
                      <a:pt x="149968" y="787940"/>
                    </a:lnTo>
                    <a:lnTo>
                      <a:pt x="157270" y="791433"/>
                    </a:lnTo>
                    <a:lnTo>
                      <a:pt x="164065" y="797243"/>
                    </a:lnTo>
                    <a:lnTo>
                      <a:pt x="167246" y="796792"/>
                    </a:lnTo>
                    <a:lnTo>
                      <a:pt x="171767" y="792354"/>
                    </a:lnTo>
                    <a:lnTo>
                      <a:pt x="183153" y="771183"/>
                    </a:lnTo>
                    <a:lnTo>
                      <a:pt x="191541" y="762693"/>
                    </a:lnTo>
                    <a:lnTo>
                      <a:pt x="194037" y="757581"/>
                    </a:lnTo>
                    <a:lnTo>
                      <a:pt x="187382" y="746634"/>
                    </a:lnTo>
                    <a:lnTo>
                      <a:pt x="189554" y="741776"/>
                    </a:lnTo>
                    <a:lnTo>
                      <a:pt x="197758" y="737890"/>
                    </a:lnTo>
                    <a:lnTo>
                      <a:pt x="208896" y="726301"/>
                    </a:lnTo>
                    <a:lnTo>
                      <a:pt x="218694" y="720719"/>
                    </a:lnTo>
                    <a:lnTo>
                      <a:pt x="223247" y="721056"/>
                    </a:lnTo>
                    <a:lnTo>
                      <a:pt x="227082" y="724155"/>
                    </a:lnTo>
                    <a:lnTo>
                      <a:pt x="235471" y="725799"/>
                    </a:lnTo>
                    <a:lnTo>
                      <a:pt x="247256" y="726136"/>
                    </a:lnTo>
                    <a:lnTo>
                      <a:pt x="250145" y="727196"/>
                    </a:lnTo>
                    <a:lnTo>
                      <a:pt x="256292" y="733756"/>
                    </a:lnTo>
                    <a:lnTo>
                      <a:pt x="263887" y="731946"/>
                    </a:lnTo>
                    <a:lnTo>
                      <a:pt x="267030" y="722059"/>
                    </a:lnTo>
                    <a:lnTo>
                      <a:pt x="270720" y="717868"/>
                    </a:lnTo>
                    <a:lnTo>
                      <a:pt x="276320" y="722815"/>
                    </a:lnTo>
                    <a:lnTo>
                      <a:pt x="279140" y="727558"/>
                    </a:lnTo>
                    <a:lnTo>
                      <a:pt x="281489" y="735909"/>
                    </a:lnTo>
                    <a:lnTo>
                      <a:pt x="285217" y="743586"/>
                    </a:lnTo>
                    <a:lnTo>
                      <a:pt x="286010" y="756660"/>
                    </a:lnTo>
                    <a:lnTo>
                      <a:pt x="299860" y="766770"/>
                    </a:lnTo>
                    <a:lnTo>
                      <a:pt x="305136" y="764312"/>
                    </a:lnTo>
                    <a:lnTo>
                      <a:pt x="311645" y="763671"/>
                    </a:lnTo>
                    <a:lnTo>
                      <a:pt x="314750" y="761436"/>
                    </a:lnTo>
                    <a:lnTo>
                      <a:pt x="319418" y="751993"/>
                    </a:lnTo>
                    <a:lnTo>
                      <a:pt x="322053" y="741217"/>
                    </a:lnTo>
                    <a:lnTo>
                      <a:pt x="325672" y="734010"/>
                    </a:lnTo>
                    <a:lnTo>
                      <a:pt x="334454" y="740157"/>
                    </a:lnTo>
                    <a:lnTo>
                      <a:pt x="337782" y="740379"/>
                    </a:lnTo>
                    <a:lnTo>
                      <a:pt x="349567" y="746881"/>
                    </a:lnTo>
                    <a:lnTo>
                      <a:pt x="359442" y="750406"/>
                    </a:lnTo>
                    <a:lnTo>
                      <a:pt x="362039" y="747834"/>
                    </a:lnTo>
                    <a:lnTo>
                      <a:pt x="371805" y="731273"/>
                    </a:lnTo>
                    <a:lnTo>
                      <a:pt x="377152" y="728200"/>
                    </a:lnTo>
                    <a:lnTo>
                      <a:pt x="378492" y="712623"/>
                    </a:lnTo>
                    <a:lnTo>
                      <a:pt x="386772" y="706394"/>
                    </a:lnTo>
                    <a:lnTo>
                      <a:pt x="390061" y="701142"/>
                    </a:lnTo>
                    <a:lnTo>
                      <a:pt x="400475" y="692716"/>
                    </a:lnTo>
                    <a:lnTo>
                      <a:pt x="403219" y="683864"/>
                    </a:lnTo>
                    <a:lnTo>
                      <a:pt x="402857" y="677076"/>
                    </a:lnTo>
                    <a:lnTo>
                      <a:pt x="409511" y="656756"/>
                    </a:lnTo>
                    <a:lnTo>
                      <a:pt x="425850" y="657422"/>
                    </a:lnTo>
                    <a:lnTo>
                      <a:pt x="433553" y="655638"/>
                    </a:lnTo>
                    <a:lnTo>
                      <a:pt x="436626" y="647123"/>
                    </a:lnTo>
                    <a:lnTo>
                      <a:pt x="433553" y="638614"/>
                    </a:lnTo>
                    <a:lnTo>
                      <a:pt x="434130" y="632975"/>
                    </a:lnTo>
                    <a:lnTo>
                      <a:pt x="430803" y="626720"/>
                    </a:lnTo>
                    <a:lnTo>
                      <a:pt x="431381" y="619519"/>
                    </a:lnTo>
                    <a:lnTo>
                      <a:pt x="434423" y="608159"/>
                    </a:lnTo>
                    <a:lnTo>
                      <a:pt x="427298" y="597783"/>
                    </a:lnTo>
                    <a:lnTo>
                      <a:pt x="425958" y="594011"/>
                    </a:lnTo>
                    <a:lnTo>
                      <a:pt x="425380" y="579870"/>
                    </a:lnTo>
                    <a:lnTo>
                      <a:pt x="419887" y="570491"/>
                    </a:lnTo>
                    <a:lnTo>
                      <a:pt x="416814" y="567310"/>
                    </a:lnTo>
                    <a:lnTo>
                      <a:pt x="408534" y="563601"/>
                    </a:lnTo>
                    <a:lnTo>
                      <a:pt x="406978" y="560223"/>
                    </a:lnTo>
                    <a:lnTo>
                      <a:pt x="409219" y="555702"/>
                    </a:lnTo>
                    <a:lnTo>
                      <a:pt x="405174" y="532772"/>
                    </a:lnTo>
                    <a:lnTo>
                      <a:pt x="400399" y="527330"/>
                    </a:lnTo>
                    <a:lnTo>
                      <a:pt x="392951" y="528784"/>
                    </a:lnTo>
                    <a:lnTo>
                      <a:pt x="387274" y="526714"/>
                    </a:lnTo>
                    <a:lnTo>
                      <a:pt x="377698" y="512433"/>
                    </a:lnTo>
                    <a:lnTo>
                      <a:pt x="376790" y="504959"/>
                    </a:lnTo>
                    <a:lnTo>
                      <a:pt x="380047" y="499993"/>
                    </a:lnTo>
                    <a:lnTo>
                      <a:pt x="387636" y="495110"/>
                    </a:lnTo>
                    <a:lnTo>
                      <a:pt x="391109" y="488170"/>
                    </a:lnTo>
                    <a:lnTo>
                      <a:pt x="395884" y="483261"/>
                    </a:lnTo>
                    <a:lnTo>
                      <a:pt x="397542" y="461201"/>
                    </a:lnTo>
                    <a:lnTo>
                      <a:pt x="395992" y="457575"/>
                    </a:lnTo>
                    <a:lnTo>
                      <a:pt x="390207" y="451803"/>
                    </a:lnTo>
                    <a:lnTo>
                      <a:pt x="393281" y="438582"/>
                    </a:lnTo>
                    <a:lnTo>
                      <a:pt x="393097" y="419291"/>
                    </a:lnTo>
                    <a:lnTo>
                      <a:pt x="390099" y="409950"/>
                    </a:lnTo>
                    <a:lnTo>
                      <a:pt x="386410" y="406769"/>
                    </a:lnTo>
                    <a:lnTo>
                      <a:pt x="377476" y="405264"/>
                    </a:lnTo>
                    <a:lnTo>
                      <a:pt x="366560" y="394920"/>
                    </a:lnTo>
                    <a:lnTo>
                      <a:pt x="359111" y="386449"/>
                    </a:lnTo>
                    <a:lnTo>
                      <a:pt x="353257" y="388595"/>
                    </a:lnTo>
                    <a:lnTo>
                      <a:pt x="345954" y="401416"/>
                    </a:lnTo>
                    <a:lnTo>
                      <a:pt x="337750" y="406128"/>
                    </a:lnTo>
                    <a:lnTo>
                      <a:pt x="330441" y="404286"/>
                    </a:lnTo>
                    <a:lnTo>
                      <a:pt x="321875" y="398431"/>
                    </a:lnTo>
                    <a:lnTo>
                      <a:pt x="318840" y="387059"/>
                    </a:lnTo>
                    <a:lnTo>
                      <a:pt x="329178" y="376632"/>
                    </a:lnTo>
                    <a:lnTo>
                      <a:pt x="332181" y="369444"/>
                    </a:lnTo>
                    <a:lnTo>
                      <a:pt x="339299" y="363563"/>
                    </a:lnTo>
                    <a:lnTo>
                      <a:pt x="344545" y="346673"/>
                    </a:lnTo>
                    <a:lnTo>
                      <a:pt x="336264" y="346952"/>
                    </a:lnTo>
                    <a:lnTo>
                      <a:pt x="337166" y="340875"/>
                    </a:lnTo>
                    <a:lnTo>
                      <a:pt x="343999" y="333852"/>
                    </a:lnTo>
                    <a:lnTo>
                      <a:pt x="357448" y="324905"/>
                    </a:lnTo>
                    <a:lnTo>
                      <a:pt x="361175" y="326829"/>
                    </a:lnTo>
                    <a:lnTo>
                      <a:pt x="363995" y="335135"/>
                    </a:lnTo>
                    <a:lnTo>
                      <a:pt x="366236" y="348063"/>
                    </a:lnTo>
                    <a:lnTo>
                      <a:pt x="374117" y="346533"/>
                    </a:lnTo>
                    <a:lnTo>
                      <a:pt x="378708" y="350292"/>
                    </a:lnTo>
                    <a:lnTo>
                      <a:pt x="381419" y="349682"/>
                    </a:lnTo>
                    <a:lnTo>
                      <a:pt x="386518" y="341377"/>
                    </a:lnTo>
                    <a:lnTo>
                      <a:pt x="391001" y="330588"/>
                    </a:lnTo>
                    <a:lnTo>
                      <a:pt x="398342" y="322784"/>
                    </a:lnTo>
                    <a:lnTo>
                      <a:pt x="399097" y="315373"/>
                    </a:lnTo>
                    <a:lnTo>
                      <a:pt x="420071" y="315234"/>
                    </a:lnTo>
                    <a:lnTo>
                      <a:pt x="420897" y="311106"/>
                    </a:lnTo>
                    <a:lnTo>
                      <a:pt x="418008" y="306014"/>
                    </a:lnTo>
                    <a:lnTo>
                      <a:pt x="417970" y="297987"/>
                    </a:lnTo>
                    <a:lnTo>
                      <a:pt x="422599" y="297092"/>
                    </a:lnTo>
                    <a:lnTo>
                      <a:pt x="428199" y="303778"/>
                    </a:lnTo>
                    <a:lnTo>
                      <a:pt x="432937" y="295199"/>
                    </a:lnTo>
                    <a:lnTo>
                      <a:pt x="439915" y="291523"/>
                    </a:lnTo>
                    <a:lnTo>
                      <a:pt x="450113" y="288233"/>
                    </a:lnTo>
                    <a:lnTo>
                      <a:pt x="459295" y="289294"/>
                    </a:lnTo>
                    <a:lnTo>
                      <a:pt x="463486" y="288538"/>
                    </a:lnTo>
                    <a:lnTo>
                      <a:pt x="467754" y="284582"/>
                    </a:lnTo>
                    <a:lnTo>
                      <a:pt x="472383" y="286868"/>
                    </a:lnTo>
                    <a:lnTo>
                      <a:pt x="476466" y="300718"/>
                    </a:lnTo>
                    <a:lnTo>
                      <a:pt x="479723" y="307322"/>
                    </a:lnTo>
                    <a:lnTo>
                      <a:pt x="487604" y="313202"/>
                    </a:lnTo>
                    <a:lnTo>
                      <a:pt x="487026" y="324067"/>
                    </a:lnTo>
                    <a:lnTo>
                      <a:pt x="489407" y="327076"/>
                    </a:lnTo>
                    <a:lnTo>
                      <a:pt x="497364" y="325152"/>
                    </a:lnTo>
                    <a:lnTo>
                      <a:pt x="499389" y="327578"/>
                    </a:lnTo>
                    <a:lnTo>
                      <a:pt x="498450" y="341015"/>
                    </a:lnTo>
                    <a:lnTo>
                      <a:pt x="505028" y="341205"/>
                    </a:lnTo>
                    <a:lnTo>
                      <a:pt x="508209" y="334633"/>
                    </a:lnTo>
                    <a:lnTo>
                      <a:pt x="507232" y="307264"/>
                    </a:lnTo>
                    <a:lnTo>
                      <a:pt x="507486" y="300356"/>
                    </a:lnTo>
                    <a:lnTo>
                      <a:pt x="512547" y="301187"/>
                    </a:lnTo>
                    <a:lnTo>
                      <a:pt x="512947" y="303359"/>
                    </a:lnTo>
                    <a:lnTo>
                      <a:pt x="518192" y="302413"/>
                    </a:lnTo>
                    <a:lnTo>
                      <a:pt x="520427" y="293612"/>
                    </a:lnTo>
                    <a:lnTo>
                      <a:pt x="523900" y="303054"/>
                    </a:lnTo>
                    <a:lnTo>
                      <a:pt x="524300" y="297289"/>
                    </a:lnTo>
                    <a:lnTo>
                      <a:pt x="526142" y="297231"/>
                    </a:lnTo>
                    <a:lnTo>
                      <a:pt x="524694" y="305785"/>
                    </a:lnTo>
                    <a:lnTo>
                      <a:pt x="530587" y="310998"/>
                    </a:lnTo>
                    <a:lnTo>
                      <a:pt x="527628" y="318047"/>
                    </a:lnTo>
                    <a:lnTo>
                      <a:pt x="525748" y="328029"/>
                    </a:lnTo>
                    <a:lnTo>
                      <a:pt x="527444" y="333490"/>
                    </a:lnTo>
                    <a:lnTo>
                      <a:pt x="535940" y="334995"/>
                    </a:lnTo>
                    <a:lnTo>
                      <a:pt x="549459" y="332258"/>
                    </a:lnTo>
                    <a:lnTo>
                      <a:pt x="562299" y="328893"/>
                    </a:lnTo>
                    <a:lnTo>
                      <a:pt x="563378" y="312421"/>
                    </a:lnTo>
                    <a:lnTo>
                      <a:pt x="567068" y="308185"/>
                    </a:lnTo>
                    <a:lnTo>
                      <a:pt x="567430" y="301327"/>
                    </a:lnTo>
                    <a:lnTo>
                      <a:pt x="570503" y="296622"/>
                    </a:lnTo>
                    <a:lnTo>
                      <a:pt x="581025" y="297035"/>
                    </a:lnTo>
                    <a:lnTo>
                      <a:pt x="581025" y="293390"/>
                    </a:lnTo>
                    <a:lnTo>
                      <a:pt x="587057" y="292412"/>
                    </a:lnTo>
                    <a:lnTo>
                      <a:pt x="583768" y="289764"/>
                    </a:lnTo>
                    <a:lnTo>
                      <a:pt x="583375" y="280683"/>
                    </a:lnTo>
                    <a:lnTo>
                      <a:pt x="586772" y="280791"/>
                    </a:lnTo>
                    <a:lnTo>
                      <a:pt x="586264" y="267640"/>
                    </a:lnTo>
                    <a:lnTo>
                      <a:pt x="583629" y="267031"/>
                    </a:lnTo>
                    <a:lnTo>
                      <a:pt x="584168" y="262821"/>
                    </a:lnTo>
                    <a:lnTo>
                      <a:pt x="588359" y="260427"/>
                    </a:lnTo>
                    <a:lnTo>
                      <a:pt x="605136" y="259201"/>
                    </a:lnTo>
                    <a:lnTo>
                      <a:pt x="611391" y="261544"/>
                    </a:lnTo>
                    <a:lnTo>
                      <a:pt x="613924" y="258560"/>
                    </a:lnTo>
                    <a:lnTo>
                      <a:pt x="618262" y="257976"/>
                    </a:lnTo>
                    <a:lnTo>
                      <a:pt x="618808" y="254356"/>
                    </a:lnTo>
                    <a:lnTo>
                      <a:pt x="635254" y="258535"/>
                    </a:lnTo>
                    <a:lnTo>
                      <a:pt x="640137" y="260484"/>
                    </a:lnTo>
                    <a:lnTo>
                      <a:pt x="646747" y="267113"/>
                    </a:lnTo>
                    <a:lnTo>
                      <a:pt x="652393" y="279566"/>
                    </a:lnTo>
                    <a:lnTo>
                      <a:pt x="659117" y="284106"/>
                    </a:lnTo>
                    <a:lnTo>
                      <a:pt x="671157" y="288456"/>
                    </a:lnTo>
                    <a:lnTo>
                      <a:pt x="680879" y="287840"/>
                    </a:lnTo>
                    <a:lnTo>
                      <a:pt x="687711" y="284138"/>
                    </a:lnTo>
                    <a:lnTo>
                      <a:pt x="694398" y="284277"/>
                    </a:lnTo>
                    <a:lnTo>
                      <a:pt x="704488" y="286113"/>
                    </a:lnTo>
                    <a:lnTo>
                      <a:pt x="720471" y="287954"/>
                    </a:lnTo>
                    <a:lnTo>
                      <a:pt x="731457" y="296425"/>
                    </a:lnTo>
                    <a:lnTo>
                      <a:pt x="733990" y="303086"/>
                    </a:lnTo>
                    <a:lnTo>
                      <a:pt x="739483" y="303556"/>
                    </a:lnTo>
                    <a:lnTo>
                      <a:pt x="746970" y="296730"/>
                    </a:lnTo>
                    <a:lnTo>
                      <a:pt x="770579" y="298571"/>
                    </a:lnTo>
                    <a:lnTo>
                      <a:pt x="773722" y="304921"/>
                    </a:lnTo>
                    <a:lnTo>
                      <a:pt x="781202" y="306928"/>
                    </a:lnTo>
                    <a:lnTo>
                      <a:pt x="785222" y="305956"/>
                    </a:lnTo>
                    <a:lnTo>
                      <a:pt x="798087" y="297898"/>
                    </a:lnTo>
                    <a:lnTo>
                      <a:pt x="807561" y="295701"/>
                    </a:lnTo>
                    <a:lnTo>
                      <a:pt x="809079" y="293612"/>
                    </a:lnTo>
                    <a:lnTo>
                      <a:pt x="814540" y="266358"/>
                    </a:lnTo>
                    <a:lnTo>
                      <a:pt x="832542" y="222600"/>
                    </a:lnTo>
                    <a:lnTo>
                      <a:pt x="858863" y="168066"/>
                    </a:lnTo>
                    <a:lnTo>
                      <a:pt x="860057" y="162999"/>
                    </a:lnTo>
                    <a:lnTo>
                      <a:pt x="879145" y="147937"/>
                    </a:lnTo>
                    <a:close/>
                  </a:path>
                </a:pathLst>
              </a:custGeom>
              <a:grpFill/>
              <a:ln w="0" cap="flat">
                <a:solidFill>
                  <a:schemeClr val="bg1"/>
                </a:solidFill>
                <a:prstDash val="solid"/>
                <a:miter/>
              </a:ln>
              <a:sp3d prstMaterial="matte"/>
            </p:spPr>
            <p:txBody>
              <a:bodyPr rtlCol="0" anchor="ctr"/>
              <a:lstStyle/>
              <a:p>
                <a:endParaRPr lang="zh-CN" altLang="en-US">
                  <a:cs typeface="+mn-ea"/>
                  <a:sym typeface="+mn-lt"/>
                </a:endParaRPr>
              </a:p>
            </p:txBody>
          </p:sp>
          <p:sp>
            <p:nvSpPr>
              <p:cNvPr id="10" name="任意多边形: 形状 9">
                <a:extLst>
                  <a:ext uri="{FF2B5EF4-FFF2-40B4-BE49-F238E27FC236}">
                    <a16:creationId xmlns:a16="http://schemas.microsoft.com/office/drawing/2014/main" id="{3AC531FC-3191-F66B-B703-AB57C6FB2BCF}"/>
                  </a:ext>
                </a:extLst>
              </p:cNvPr>
              <p:cNvSpPr/>
              <p:nvPr/>
            </p:nvSpPr>
            <p:spPr>
              <a:xfrm>
                <a:off x="5322384" y="758225"/>
                <a:ext cx="1364862" cy="1581075"/>
              </a:xfrm>
              <a:custGeom>
                <a:avLst/>
                <a:gdLst>
                  <a:gd name="connsiteX0" fmla="*/ 681742 w 713917"/>
                  <a:gd name="connsiteY0" fmla="*/ 372902 h 827011"/>
                  <a:gd name="connsiteX1" fmla="*/ 681272 w 713917"/>
                  <a:gd name="connsiteY1" fmla="*/ 360949 h 827011"/>
                  <a:gd name="connsiteX2" fmla="*/ 679933 w 713917"/>
                  <a:gd name="connsiteY2" fmla="*/ 354306 h 827011"/>
                  <a:gd name="connsiteX3" fmla="*/ 678923 w 713917"/>
                  <a:gd name="connsiteY3" fmla="*/ 339713 h 827011"/>
                  <a:gd name="connsiteX4" fmla="*/ 681888 w 713917"/>
                  <a:gd name="connsiteY4" fmla="*/ 331099 h 827011"/>
                  <a:gd name="connsiteX5" fmla="*/ 682898 w 713917"/>
                  <a:gd name="connsiteY5" fmla="*/ 312283 h 827011"/>
                  <a:gd name="connsiteX6" fmla="*/ 684892 w 713917"/>
                  <a:gd name="connsiteY6" fmla="*/ 296887 h 827011"/>
                  <a:gd name="connsiteX7" fmla="*/ 686949 w 713917"/>
                  <a:gd name="connsiteY7" fmla="*/ 290829 h 827011"/>
                  <a:gd name="connsiteX8" fmla="*/ 693636 w 713917"/>
                  <a:gd name="connsiteY8" fmla="*/ 281965 h 827011"/>
                  <a:gd name="connsiteX9" fmla="*/ 701592 w 713917"/>
                  <a:gd name="connsiteY9" fmla="*/ 269601 h 827011"/>
                  <a:gd name="connsiteX10" fmla="*/ 709981 w 713917"/>
                  <a:gd name="connsiteY10" fmla="*/ 260043 h 827011"/>
                  <a:gd name="connsiteX11" fmla="*/ 712946 w 713917"/>
                  <a:gd name="connsiteY11" fmla="*/ 244626 h 827011"/>
                  <a:gd name="connsiteX12" fmla="*/ 712946 w 713917"/>
                  <a:gd name="connsiteY12" fmla="*/ 222095 h 827011"/>
                  <a:gd name="connsiteX13" fmla="*/ 713918 w 713917"/>
                  <a:gd name="connsiteY13" fmla="*/ 200791 h 827011"/>
                  <a:gd name="connsiteX14" fmla="*/ 708749 w 713917"/>
                  <a:gd name="connsiteY14" fmla="*/ 193126 h 827011"/>
                  <a:gd name="connsiteX15" fmla="*/ 708101 w 713917"/>
                  <a:gd name="connsiteY15" fmla="*/ 186265 h 827011"/>
                  <a:gd name="connsiteX16" fmla="*/ 709835 w 713917"/>
                  <a:gd name="connsiteY16" fmla="*/ 173684 h 827011"/>
                  <a:gd name="connsiteX17" fmla="*/ 707123 w 713917"/>
                  <a:gd name="connsiteY17" fmla="*/ 169963 h 827011"/>
                  <a:gd name="connsiteX18" fmla="*/ 682320 w 713917"/>
                  <a:gd name="connsiteY18" fmla="*/ 175658 h 827011"/>
                  <a:gd name="connsiteX19" fmla="*/ 671544 w 713917"/>
                  <a:gd name="connsiteY19" fmla="*/ 177239 h 827011"/>
                  <a:gd name="connsiteX20" fmla="*/ 660159 w 713917"/>
                  <a:gd name="connsiteY20" fmla="*/ 183822 h 827011"/>
                  <a:gd name="connsiteX21" fmla="*/ 654228 w 713917"/>
                  <a:gd name="connsiteY21" fmla="*/ 183183 h 827011"/>
                  <a:gd name="connsiteX22" fmla="*/ 648265 w 713917"/>
                  <a:gd name="connsiteY22" fmla="*/ 172962 h 827011"/>
                  <a:gd name="connsiteX23" fmla="*/ 636441 w 713917"/>
                  <a:gd name="connsiteY23" fmla="*/ 168770 h 827011"/>
                  <a:gd name="connsiteX24" fmla="*/ 632212 w 713917"/>
                  <a:gd name="connsiteY24" fmla="*/ 161744 h 827011"/>
                  <a:gd name="connsiteX25" fmla="*/ 632651 w 713917"/>
                  <a:gd name="connsiteY25" fmla="*/ 155470 h 827011"/>
                  <a:gd name="connsiteX26" fmla="*/ 636842 w 713917"/>
                  <a:gd name="connsiteY26" fmla="*/ 146804 h 827011"/>
                  <a:gd name="connsiteX27" fmla="*/ 635972 w 713917"/>
                  <a:gd name="connsiteY27" fmla="*/ 143417 h 827011"/>
                  <a:gd name="connsiteX28" fmla="*/ 622992 w 713917"/>
                  <a:gd name="connsiteY28" fmla="*/ 141724 h 827011"/>
                  <a:gd name="connsiteX29" fmla="*/ 621983 w 713917"/>
                  <a:gd name="connsiteY29" fmla="*/ 143028 h 827011"/>
                  <a:gd name="connsiteX30" fmla="*/ 607847 w 713917"/>
                  <a:gd name="connsiteY30" fmla="*/ 140668 h 827011"/>
                  <a:gd name="connsiteX31" fmla="*/ 600761 w 713917"/>
                  <a:gd name="connsiteY31" fmla="*/ 144306 h 827011"/>
                  <a:gd name="connsiteX32" fmla="*/ 588899 w 713917"/>
                  <a:gd name="connsiteY32" fmla="*/ 141779 h 827011"/>
                  <a:gd name="connsiteX33" fmla="*/ 586118 w 713917"/>
                  <a:gd name="connsiteY33" fmla="*/ 156191 h 827011"/>
                  <a:gd name="connsiteX34" fmla="*/ 585216 w 713917"/>
                  <a:gd name="connsiteY34" fmla="*/ 168187 h 827011"/>
                  <a:gd name="connsiteX35" fmla="*/ 582143 w 713917"/>
                  <a:gd name="connsiteY35" fmla="*/ 176628 h 827011"/>
                  <a:gd name="connsiteX36" fmla="*/ 576936 w 713917"/>
                  <a:gd name="connsiteY36" fmla="*/ 183266 h 827011"/>
                  <a:gd name="connsiteX37" fmla="*/ 575526 w 713917"/>
                  <a:gd name="connsiteY37" fmla="*/ 188766 h 827011"/>
                  <a:gd name="connsiteX38" fmla="*/ 576682 w 713917"/>
                  <a:gd name="connsiteY38" fmla="*/ 205957 h 827011"/>
                  <a:gd name="connsiteX39" fmla="*/ 575164 w 713917"/>
                  <a:gd name="connsiteY39" fmla="*/ 218013 h 827011"/>
                  <a:gd name="connsiteX40" fmla="*/ 579971 w 713917"/>
                  <a:gd name="connsiteY40" fmla="*/ 233068 h 827011"/>
                  <a:gd name="connsiteX41" fmla="*/ 584022 w 713917"/>
                  <a:gd name="connsiteY41" fmla="*/ 237207 h 827011"/>
                  <a:gd name="connsiteX42" fmla="*/ 588645 w 713917"/>
                  <a:gd name="connsiteY42" fmla="*/ 244514 h 827011"/>
                  <a:gd name="connsiteX43" fmla="*/ 588397 w 713917"/>
                  <a:gd name="connsiteY43" fmla="*/ 254264 h 827011"/>
                  <a:gd name="connsiteX44" fmla="*/ 585286 w 713917"/>
                  <a:gd name="connsiteY44" fmla="*/ 261934 h 827011"/>
                  <a:gd name="connsiteX45" fmla="*/ 579863 w 713917"/>
                  <a:gd name="connsiteY45" fmla="*/ 265546 h 827011"/>
                  <a:gd name="connsiteX46" fmla="*/ 583514 w 713917"/>
                  <a:gd name="connsiteY46" fmla="*/ 276659 h 827011"/>
                  <a:gd name="connsiteX47" fmla="*/ 579247 w 713917"/>
                  <a:gd name="connsiteY47" fmla="*/ 278214 h 827011"/>
                  <a:gd name="connsiteX48" fmla="*/ 571875 w 713917"/>
                  <a:gd name="connsiteY48" fmla="*/ 278382 h 827011"/>
                  <a:gd name="connsiteX49" fmla="*/ 560813 w 713917"/>
                  <a:gd name="connsiteY49" fmla="*/ 282244 h 827011"/>
                  <a:gd name="connsiteX50" fmla="*/ 555168 w 713917"/>
                  <a:gd name="connsiteY50" fmla="*/ 282049 h 827011"/>
                  <a:gd name="connsiteX51" fmla="*/ 552171 w 713917"/>
                  <a:gd name="connsiteY51" fmla="*/ 272852 h 827011"/>
                  <a:gd name="connsiteX52" fmla="*/ 548227 w 713917"/>
                  <a:gd name="connsiteY52" fmla="*/ 269991 h 827011"/>
                  <a:gd name="connsiteX53" fmla="*/ 532359 w 713917"/>
                  <a:gd name="connsiteY53" fmla="*/ 266379 h 827011"/>
                  <a:gd name="connsiteX54" fmla="*/ 527222 w 713917"/>
                  <a:gd name="connsiteY54" fmla="*/ 267046 h 827011"/>
                  <a:gd name="connsiteX55" fmla="*/ 506076 w 713917"/>
                  <a:gd name="connsiteY55" fmla="*/ 265488 h 827011"/>
                  <a:gd name="connsiteX56" fmla="*/ 503142 w 713917"/>
                  <a:gd name="connsiteY56" fmla="*/ 264655 h 827011"/>
                  <a:gd name="connsiteX57" fmla="*/ 497834 w 713917"/>
                  <a:gd name="connsiteY57" fmla="*/ 259265 h 827011"/>
                  <a:gd name="connsiteX58" fmla="*/ 493351 w 713917"/>
                  <a:gd name="connsiteY58" fmla="*/ 249458 h 827011"/>
                  <a:gd name="connsiteX59" fmla="*/ 490671 w 713917"/>
                  <a:gd name="connsiteY59" fmla="*/ 247876 h 827011"/>
                  <a:gd name="connsiteX60" fmla="*/ 471043 w 713917"/>
                  <a:gd name="connsiteY60" fmla="*/ 245875 h 827011"/>
                  <a:gd name="connsiteX61" fmla="*/ 465436 w 713917"/>
                  <a:gd name="connsiteY61" fmla="*/ 244124 h 827011"/>
                  <a:gd name="connsiteX62" fmla="*/ 459150 w 713917"/>
                  <a:gd name="connsiteY62" fmla="*/ 245846 h 827011"/>
                  <a:gd name="connsiteX63" fmla="*/ 444538 w 713917"/>
                  <a:gd name="connsiteY63" fmla="*/ 261127 h 827011"/>
                  <a:gd name="connsiteX64" fmla="*/ 440347 w 713917"/>
                  <a:gd name="connsiteY64" fmla="*/ 270935 h 827011"/>
                  <a:gd name="connsiteX65" fmla="*/ 431851 w 713917"/>
                  <a:gd name="connsiteY65" fmla="*/ 273657 h 827011"/>
                  <a:gd name="connsiteX66" fmla="*/ 423608 w 713917"/>
                  <a:gd name="connsiteY66" fmla="*/ 272102 h 827011"/>
                  <a:gd name="connsiteX67" fmla="*/ 417932 w 713917"/>
                  <a:gd name="connsiteY67" fmla="*/ 269406 h 827011"/>
                  <a:gd name="connsiteX68" fmla="*/ 413163 w 713917"/>
                  <a:gd name="connsiteY68" fmla="*/ 259098 h 827011"/>
                  <a:gd name="connsiteX69" fmla="*/ 412547 w 713917"/>
                  <a:gd name="connsiteY69" fmla="*/ 252792 h 827011"/>
                  <a:gd name="connsiteX70" fmla="*/ 410121 w 713917"/>
                  <a:gd name="connsiteY70" fmla="*/ 247985 h 827011"/>
                  <a:gd name="connsiteX71" fmla="*/ 400145 w 713917"/>
                  <a:gd name="connsiteY71" fmla="*/ 242068 h 827011"/>
                  <a:gd name="connsiteX72" fmla="*/ 392551 w 713917"/>
                  <a:gd name="connsiteY72" fmla="*/ 244013 h 827011"/>
                  <a:gd name="connsiteX73" fmla="*/ 386150 w 713917"/>
                  <a:gd name="connsiteY73" fmla="*/ 242818 h 827011"/>
                  <a:gd name="connsiteX74" fmla="*/ 380873 w 713917"/>
                  <a:gd name="connsiteY74" fmla="*/ 237708 h 827011"/>
                  <a:gd name="connsiteX75" fmla="*/ 380733 w 713917"/>
                  <a:gd name="connsiteY75" fmla="*/ 223180 h 827011"/>
                  <a:gd name="connsiteX76" fmla="*/ 377514 w 713917"/>
                  <a:gd name="connsiteY76" fmla="*/ 217291 h 827011"/>
                  <a:gd name="connsiteX77" fmla="*/ 370859 w 713917"/>
                  <a:gd name="connsiteY77" fmla="*/ 211568 h 827011"/>
                  <a:gd name="connsiteX78" fmla="*/ 365728 w 713917"/>
                  <a:gd name="connsiteY78" fmla="*/ 210875 h 827011"/>
                  <a:gd name="connsiteX79" fmla="*/ 361569 w 713917"/>
                  <a:gd name="connsiteY79" fmla="*/ 212762 h 827011"/>
                  <a:gd name="connsiteX80" fmla="*/ 355568 w 713917"/>
                  <a:gd name="connsiteY80" fmla="*/ 218067 h 827011"/>
                  <a:gd name="connsiteX81" fmla="*/ 347104 w 713917"/>
                  <a:gd name="connsiteY81" fmla="*/ 223458 h 827011"/>
                  <a:gd name="connsiteX82" fmla="*/ 344214 w 713917"/>
                  <a:gd name="connsiteY82" fmla="*/ 222707 h 827011"/>
                  <a:gd name="connsiteX83" fmla="*/ 337560 w 713917"/>
                  <a:gd name="connsiteY83" fmla="*/ 217207 h 827011"/>
                  <a:gd name="connsiteX84" fmla="*/ 330841 w 713917"/>
                  <a:gd name="connsiteY84" fmla="*/ 222124 h 827011"/>
                  <a:gd name="connsiteX85" fmla="*/ 321037 w 713917"/>
                  <a:gd name="connsiteY85" fmla="*/ 220290 h 827011"/>
                  <a:gd name="connsiteX86" fmla="*/ 317786 w 713917"/>
                  <a:gd name="connsiteY86" fmla="*/ 221957 h 827011"/>
                  <a:gd name="connsiteX87" fmla="*/ 314750 w 713917"/>
                  <a:gd name="connsiteY87" fmla="*/ 219428 h 827011"/>
                  <a:gd name="connsiteX88" fmla="*/ 305746 w 713917"/>
                  <a:gd name="connsiteY88" fmla="*/ 215263 h 827011"/>
                  <a:gd name="connsiteX89" fmla="*/ 298914 w 713917"/>
                  <a:gd name="connsiteY89" fmla="*/ 215930 h 827011"/>
                  <a:gd name="connsiteX90" fmla="*/ 292913 w 713917"/>
                  <a:gd name="connsiteY90" fmla="*/ 214151 h 827011"/>
                  <a:gd name="connsiteX91" fmla="*/ 291287 w 713917"/>
                  <a:gd name="connsiteY91" fmla="*/ 210958 h 827011"/>
                  <a:gd name="connsiteX92" fmla="*/ 291611 w 713917"/>
                  <a:gd name="connsiteY92" fmla="*/ 201680 h 827011"/>
                  <a:gd name="connsiteX93" fmla="*/ 293961 w 713917"/>
                  <a:gd name="connsiteY93" fmla="*/ 193347 h 827011"/>
                  <a:gd name="connsiteX94" fmla="*/ 303111 w 713917"/>
                  <a:gd name="connsiteY94" fmla="*/ 187182 h 827011"/>
                  <a:gd name="connsiteX95" fmla="*/ 303759 w 713917"/>
                  <a:gd name="connsiteY95" fmla="*/ 183128 h 827011"/>
                  <a:gd name="connsiteX96" fmla="*/ 299206 w 713917"/>
                  <a:gd name="connsiteY96" fmla="*/ 179657 h 827011"/>
                  <a:gd name="connsiteX97" fmla="*/ 293599 w 713917"/>
                  <a:gd name="connsiteY97" fmla="*/ 178935 h 827011"/>
                  <a:gd name="connsiteX98" fmla="*/ 286734 w 713917"/>
                  <a:gd name="connsiteY98" fmla="*/ 181573 h 827011"/>
                  <a:gd name="connsiteX99" fmla="*/ 282937 w 713917"/>
                  <a:gd name="connsiteY99" fmla="*/ 179961 h 827011"/>
                  <a:gd name="connsiteX100" fmla="*/ 279356 w 713917"/>
                  <a:gd name="connsiteY100" fmla="*/ 170326 h 827011"/>
                  <a:gd name="connsiteX101" fmla="*/ 272377 w 713917"/>
                  <a:gd name="connsiteY101" fmla="*/ 162855 h 827011"/>
                  <a:gd name="connsiteX102" fmla="*/ 263157 w 713917"/>
                  <a:gd name="connsiteY102" fmla="*/ 147110 h 827011"/>
                  <a:gd name="connsiteX103" fmla="*/ 258604 w 713917"/>
                  <a:gd name="connsiteY103" fmla="*/ 130783 h 827011"/>
                  <a:gd name="connsiteX104" fmla="*/ 255022 w 713917"/>
                  <a:gd name="connsiteY104" fmla="*/ 128425 h 827011"/>
                  <a:gd name="connsiteX105" fmla="*/ 252565 w 713917"/>
                  <a:gd name="connsiteY105" fmla="*/ 130895 h 827011"/>
                  <a:gd name="connsiteX106" fmla="*/ 250869 w 713917"/>
                  <a:gd name="connsiteY106" fmla="*/ 138086 h 827011"/>
                  <a:gd name="connsiteX107" fmla="*/ 243707 w 713917"/>
                  <a:gd name="connsiteY107" fmla="*/ 142223 h 827011"/>
                  <a:gd name="connsiteX108" fmla="*/ 235642 w 713917"/>
                  <a:gd name="connsiteY108" fmla="*/ 141807 h 827011"/>
                  <a:gd name="connsiteX109" fmla="*/ 230226 w 713917"/>
                  <a:gd name="connsiteY109" fmla="*/ 137364 h 827011"/>
                  <a:gd name="connsiteX110" fmla="*/ 225850 w 713917"/>
                  <a:gd name="connsiteY110" fmla="*/ 128869 h 827011"/>
                  <a:gd name="connsiteX111" fmla="*/ 216916 w 713917"/>
                  <a:gd name="connsiteY111" fmla="*/ 120400 h 827011"/>
                  <a:gd name="connsiteX112" fmla="*/ 208782 w 713917"/>
                  <a:gd name="connsiteY112" fmla="*/ 114404 h 827011"/>
                  <a:gd name="connsiteX113" fmla="*/ 205022 w 713917"/>
                  <a:gd name="connsiteY113" fmla="*/ 113266 h 827011"/>
                  <a:gd name="connsiteX114" fmla="*/ 191357 w 713917"/>
                  <a:gd name="connsiteY114" fmla="*/ 119068 h 827011"/>
                  <a:gd name="connsiteX115" fmla="*/ 178232 w 713917"/>
                  <a:gd name="connsiteY115" fmla="*/ 122871 h 827011"/>
                  <a:gd name="connsiteX116" fmla="*/ 172015 w 713917"/>
                  <a:gd name="connsiteY116" fmla="*/ 123483 h 827011"/>
                  <a:gd name="connsiteX117" fmla="*/ 166307 w 713917"/>
                  <a:gd name="connsiteY117" fmla="*/ 120899 h 827011"/>
                  <a:gd name="connsiteX118" fmla="*/ 156616 w 713917"/>
                  <a:gd name="connsiteY118" fmla="*/ 112544 h 827011"/>
                  <a:gd name="connsiteX119" fmla="*/ 129750 w 713917"/>
                  <a:gd name="connsiteY119" fmla="*/ 106353 h 827011"/>
                  <a:gd name="connsiteX120" fmla="*/ 122809 w 713917"/>
                  <a:gd name="connsiteY120" fmla="*/ 100162 h 827011"/>
                  <a:gd name="connsiteX121" fmla="*/ 122777 w 713917"/>
                  <a:gd name="connsiteY121" fmla="*/ 96664 h 827011"/>
                  <a:gd name="connsiteX122" fmla="*/ 130473 w 713917"/>
                  <a:gd name="connsiteY122" fmla="*/ 92638 h 827011"/>
                  <a:gd name="connsiteX123" fmla="*/ 131705 w 713917"/>
                  <a:gd name="connsiteY123" fmla="*/ 84755 h 827011"/>
                  <a:gd name="connsiteX124" fmla="*/ 133077 w 713917"/>
                  <a:gd name="connsiteY124" fmla="*/ 59331 h 827011"/>
                  <a:gd name="connsiteX125" fmla="*/ 136335 w 713917"/>
                  <a:gd name="connsiteY125" fmla="*/ 45564 h 827011"/>
                  <a:gd name="connsiteX126" fmla="*/ 138322 w 713917"/>
                  <a:gd name="connsiteY126" fmla="*/ 40735 h 827011"/>
                  <a:gd name="connsiteX127" fmla="*/ 136512 w 713917"/>
                  <a:gd name="connsiteY127" fmla="*/ 34187 h 827011"/>
                  <a:gd name="connsiteX128" fmla="*/ 133623 w 713917"/>
                  <a:gd name="connsiteY128" fmla="*/ 30745 h 827011"/>
                  <a:gd name="connsiteX129" fmla="*/ 107988 w 713917"/>
                  <a:gd name="connsiteY129" fmla="*/ 30995 h 827011"/>
                  <a:gd name="connsiteX130" fmla="*/ 102419 w 713917"/>
                  <a:gd name="connsiteY130" fmla="*/ 33075 h 827011"/>
                  <a:gd name="connsiteX131" fmla="*/ 94539 w 713917"/>
                  <a:gd name="connsiteY131" fmla="*/ 33158 h 827011"/>
                  <a:gd name="connsiteX132" fmla="*/ 72955 w 713917"/>
                  <a:gd name="connsiteY132" fmla="*/ 29912 h 827011"/>
                  <a:gd name="connsiteX133" fmla="*/ 61639 w 713917"/>
                  <a:gd name="connsiteY133" fmla="*/ 11320 h 827011"/>
                  <a:gd name="connsiteX134" fmla="*/ 54483 w 713917"/>
                  <a:gd name="connsiteY134" fmla="*/ 3468 h 827011"/>
                  <a:gd name="connsiteX135" fmla="*/ 46596 w 713917"/>
                  <a:gd name="connsiteY135" fmla="*/ 0 h 827011"/>
                  <a:gd name="connsiteX136" fmla="*/ 39586 w 713917"/>
                  <a:gd name="connsiteY136" fmla="*/ 11071 h 827011"/>
                  <a:gd name="connsiteX137" fmla="*/ 30798 w 713917"/>
                  <a:gd name="connsiteY137" fmla="*/ 16647 h 827011"/>
                  <a:gd name="connsiteX138" fmla="*/ 19234 w 713917"/>
                  <a:gd name="connsiteY138" fmla="*/ 15510 h 827011"/>
                  <a:gd name="connsiteX139" fmla="*/ 17208 w 713917"/>
                  <a:gd name="connsiteY139" fmla="*/ 21032 h 827011"/>
                  <a:gd name="connsiteX140" fmla="*/ 21145 w 713917"/>
                  <a:gd name="connsiteY140" fmla="*/ 49005 h 827011"/>
                  <a:gd name="connsiteX141" fmla="*/ 29172 w 713917"/>
                  <a:gd name="connsiteY141" fmla="*/ 71736 h 827011"/>
                  <a:gd name="connsiteX142" fmla="*/ 36189 w 713917"/>
                  <a:gd name="connsiteY142" fmla="*/ 82202 h 827011"/>
                  <a:gd name="connsiteX143" fmla="*/ 38462 w 713917"/>
                  <a:gd name="connsiteY143" fmla="*/ 91446 h 827011"/>
                  <a:gd name="connsiteX144" fmla="*/ 39078 w 713917"/>
                  <a:gd name="connsiteY144" fmla="*/ 102743 h 827011"/>
                  <a:gd name="connsiteX145" fmla="*/ 42729 w 713917"/>
                  <a:gd name="connsiteY145" fmla="*/ 116985 h 827011"/>
                  <a:gd name="connsiteX146" fmla="*/ 41789 w 713917"/>
                  <a:gd name="connsiteY146" fmla="*/ 138364 h 827011"/>
                  <a:gd name="connsiteX147" fmla="*/ 35935 w 713917"/>
                  <a:gd name="connsiteY147" fmla="*/ 145916 h 827011"/>
                  <a:gd name="connsiteX148" fmla="*/ 42259 w 713917"/>
                  <a:gd name="connsiteY148" fmla="*/ 159300 h 827011"/>
                  <a:gd name="connsiteX149" fmla="*/ 41288 w 713917"/>
                  <a:gd name="connsiteY149" fmla="*/ 164993 h 827011"/>
                  <a:gd name="connsiteX150" fmla="*/ 35465 w 713917"/>
                  <a:gd name="connsiteY150" fmla="*/ 182656 h 827011"/>
                  <a:gd name="connsiteX151" fmla="*/ 32677 w 713917"/>
                  <a:gd name="connsiteY151" fmla="*/ 189127 h 827011"/>
                  <a:gd name="connsiteX152" fmla="*/ 31382 w 713917"/>
                  <a:gd name="connsiteY152" fmla="*/ 199792 h 827011"/>
                  <a:gd name="connsiteX153" fmla="*/ 27800 w 713917"/>
                  <a:gd name="connsiteY153" fmla="*/ 205180 h 827011"/>
                  <a:gd name="connsiteX154" fmla="*/ 21723 w 713917"/>
                  <a:gd name="connsiteY154" fmla="*/ 206930 h 827011"/>
                  <a:gd name="connsiteX155" fmla="*/ 20060 w 713917"/>
                  <a:gd name="connsiteY155" fmla="*/ 210041 h 827011"/>
                  <a:gd name="connsiteX156" fmla="*/ 21584 w 713917"/>
                  <a:gd name="connsiteY156" fmla="*/ 216818 h 827011"/>
                  <a:gd name="connsiteX157" fmla="*/ 21037 w 713917"/>
                  <a:gd name="connsiteY157" fmla="*/ 230734 h 827011"/>
                  <a:gd name="connsiteX158" fmla="*/ 28378 w 713917"/>
                  <a:gd name="connsiteY158" fmla="*/ 239152 h 827011"/>
                  <a:gd name="connsiteX159" fmla="*/ 35065 w 713917"/>
                  <a:gd name="connsiteY159" fmla="*/ 250070 h 827011"/>
                  <a:gd name="connsiteX160" fmla="*/ 36005 w 713917"/>
                  <a:gd name="connsiteY160" fmla="*/ 255904 h 827011"/>
                  <a:gd name="connsiteX161" fmla="*/ 40348 w 713917"/>
                  <a:gd name="connsiteY161" fmla="*/ 261794 h 827011"/>
                  <a:gd name="connsiteX162" fmla="*/ 42767 w 713917"/>
                  <a:gd name="connsiteY162" fmla="*/ 268601 h 827011"/>
                  <a:gd name="connsiteX163" fmla="*/ 39840 w 713917"/>
                  <a:gd name="connsiteY163" fmla="*/ 276798 h 827011"/>
                  <a:gd name="connsiteX164" fmla="*/ 23279 w 713917"/>
                  <a:gd name="connsiteY164" fmla="*/ 283578 h 827011"/>
                  <a:gd name="connsiteX165" fmla="*/ 18904 w 713917"/>
                  <a:gd name="connsiteY165" fmla="*/ 288023 h 827011"/>
                  <a:gd name="connsiteX166" fmla="*/ 7518 w 713917"/>
                  <a:gd name="connsiteY166" fmla="*/ 302111 h 827011"/>
                  <a:gd name="connsiteX167" fmla="*/ 0 w 713917"/>
                  <a:gd name="connsiteY167" fmla="*/ 319981 h 827011"/>
                  <a:gd name="connsiteX168" fmla="*/ 5963 w 713917"/>
                  <a:gd name="connsiteY168" fmla="*/ 324288 h 827011"/>
                  <a:gd name="connsiteX169" fmla="*/ 23355 w 713917"/>
                  <a:gd name="connsiteY169" fmla="*/ 333793 h 827011"/>
                  <a:gd name="connsiteX170" fmla="*/ 34887 w 713917"/>
                  <a:gd name="connsiteY170" fmla="*/ 338324 h 827011"/>
                  <a:gd name="connsiteX171" fmla="*/ 56725 w 713917"/>
                  <a:gd name="connsiteY171" fmla="*/ 357559 h 827011"/>
                  <a:gd name="connsiteX172" fmla="*/ 64135 w 713917"/>
                  <a:gd name="connsiteY172" fmla="*/ 361061 h 827011"/>
                  <a:gd name="connsiteX173" fmla="*/ 68688 w 713917"/>
                  <a:gd name="connsiteY173" fmla="*/ 358725 h 827011"/>
                  <a:gd name="connsiteX174" fmla="*/ 82861 w 713917"/>
                  <a:gd name="connsiteY174" fmla="*/ 346440 h 827011"/>
                  <a:gd name="connsiteX175" fmla="*/ 93129 w 713917"/>
                  <a:gd name="connsiteY175" fmla="*/ 351193 h 827011"/>
                  <a:gd name="connsiteX176" fmla="*/ 96780 w 713917"/>
                  <a:gd name="connsiteY176" fmla="*/ 350248 h 827011"/>
                  <a:gd name="connsiteX177" fmla="*/ 103359 w 713917"/>
                  <a:gd name="connsiteY177" fmla="*/ 352805 h 827011"/>
                  <a:gd name="connsiteX178" fmla="*/ 113303 w 713917"/>
                  <a:gd name="connsiteY178" fmla="*/ 360365 h 827011"/>
                  <a:gd name="connsiteX179" fmla="*/ 109830 w 713917"/>
                  <a:gd name="connsiteY179" fmla="*/ 364952 h 827011"/>
                  <a:gd name="connsiteX180" fmla="*/ 105169 w 713917"/>
                  <a:gd name="connsiteY180" fmla="*/ 367510 h 827011"/>
                  <a:gd name="connsiteX181" fmla="*/ 103683 w 713917"/>
                  <a:gd name="connsiteY181" fmla="*/ 370623 h 827011"/>
                  <a:gd name="connsiteX182" fmla="*/ 104661 w 713917"/>
                  <a:gd name="connsiteY182" fmla="*/ 375404 h 827011"/>
                  <a:gd name="connsiteX183" fmla="*/ 116268 w 713917"/>
                  <a:gd name="connsiteY183" fmla="*/ 381160 h 827011"/>
                  <a:gd name="connsiteX184" fmla="*/ 133439 w 713917"/>
                  <a:gd name="connsiteY184" fmla="*/ 384828 h 827011"/>
                  <a:gd name="connsiteX185" fmla="*/ 136912 w 713917"/>
                  <a:gd name="connsiteY185" fmla="*/ 386358 h 827011"/>
                  <a:gd name="connsiteX186" fmla="*/ 139440 w 713917"/>
                  <a:gd name="connsiteY186" fmla="*/ 390612 h 827011"/>
                  <a:gd name="connsiteX187" fmla="*/ 142189 w 713917"/>
                  <a:gd name="connsiteY187" fmla="*/ 403650 h 827011"/>
                  <a:gd name="connsiteX188" fmla="*/ 150939 w 713917"/>
                  <a:gd name="connsiteY188" fmla="*/ 407349 h 827011"/>
                  <a:gd name="connsiteX189" fmla="*/ 163519 w 713917"/>
                  <a:gd name="connsiteY189" fmla="*/ 419388 h 827011"/>
                  <a:gd name="connsiteX190" fmla="*/ 168326 w 713917"/>
                  <a:gd name="connsiteY190" fmla="*/ 425089 h 827011"/>
                  <a:gd name="connsiteX191" fmla="*/ 173501 w 713917"/>
                  <a:gd name="connsiteY191" fmla="*/ 441132 h 827011"/>
                  <a:gd name="connsiteX192" fmla="*/ 179172 w 713917"/>
                  <a:gd name="connsiteY192" fmla="*/ 450811 h 827011"/>
                  <a:gd name="connsiteX193" fmla="*/ 187922 w 713917"/>
                  <a:gd name="connsiteY193" fmla="*/ 454508 h 827011"/>
                  <a:gd name="connsiteX194" fmla="*/ 191897 w 713917"/>
                  <a:gd name="connsiteY194" fmla="*/ 470640 h 827011"/>
                  <a:gd name="connsiteX195" fmla="*/ 192513 w 713917"/>
                  <a:gd name="connsiteY195" fmla="*/ 481682 h 827011"/>
                  <a:gd name="connsiteX196" fmla="*/ 190817 w 713917"/>
                  <a:gd name="connsiteY196" fmla="*/ 488052 h 827011"/>
                  <a:gd name="connsiteX197" fmla="*/ 184309 w 713917"/>
                  <a:gd name="connsiteY197" fmla="*/ 494616 h 827011"/>
                  <a:gd name="connsiteX198" fmla="*/ 186696 w 713917"/>
                  <a:gd name="connsiteY198" fmla="*/ 507829 h 827011"/>
                  <a:gd name="connsiteX199" fmla="*/ 186258 w 713917"/>
                  <a:gd name="connsiteY199" fmla="*/ 517232 h 827011"/>
                  <a:gd name="connsiteX200" fmla="*/ 184448 w 713917"/>
                  <a:gd name="connsiteY200" fmla="*/ 524520 h 827011"/>
                  <a:gd name="connsiteX201" fmla="*/ 179464 w 713917"/>
                  <a:gd name="connsiteY201" fmla="*/ 536927 h 827011"/>
                  <a:gd name="connsiteX202" fmla="*/ 180689 w 713917"/>
                  <a:gd name="connsiteY202" fmla="*/ 545581 h 827011"/>
                  <a:gd name="connsiteX203" fmla="*/ 193059 w 713917"/>
                  <a:gd name="connsiteY203" fmla="*/ 549922 h 827011"/>
                  <a:gd name="connsiteX204" fmla="*/ 212795 w 713917"/>
                  <a:gd name="connsiteY204" fmla="*/ 532169 h 827011"/>
                  <a:gd name="connsiteX205" fmla="*/ 220859 w 713917"/>
                  <a:gd name="connsiteY205" fmla="*/ 526802 h 827011"/>
                  <a:gd name="connsiteX206" fmla="*/ 228124 w 713917"/>
                  <a:gd name="connsiteY206" fmla="*/ 524770 h 827011"/>
                  <a:gd name="connsiteX207" fmla="*/ 231705 w 713917"/>
                  <a:gd name="connsiteY207" fmla="*/ 526023 h 827011"/>
                  <a:gd name="connsiteX208" fmla="*/ 236042 w 713917"/>
                  <a:gd name="connsiteY208" fmla="*/ 541936 h 827011"/>
                  <a:gd name="connsiteX209" fmla="*/ 237312 w 713917"/>
                  <a:gd name="connsiteY209" fmla="*/ 553009 h 827011"/>
                  <a:gd name="connsiteX210" fmla="*/ 236766 w 713917"/>
                  <a:gd name="connsiteY210" fmla="*/ 561719 h 827011"/>
                  <a:gd name="connsiteX211" fmla="*/ 227146 w 713917"/>
                  <a:gd name="connsiteY211" fmla="*/ 568202 h 827011"/>
                  <a:gd name="connsiteX212" fmla="*/ 223247 w 713917"/>
                  <a:gd name="connsiteY212" fmla="*/ 573351 h 827011"/>
                  <a:gd name="connsiteX213" fmla="*/ 222917 w 713917"/>
                  <a:gd name="connsiteY213" fmla="*/ 576829 h 827011"/>
                  <a:gd name="connsiteX214" fmla="*/ 225374 w 713917"/>
                  <a:gd name="connsiteY214" fmla="*/ 583979 h 827011"/>
                  <a:gd name="connsiteX215" fmla="*/ 224218 w 713917"/>
                  <a:gd name="connsiteY215" fmla="*/ 602904 h 827011"/>
                  <a:gd name="connsiteX216" fmla="*/ 225088 w 713917"/>
                  <a:gd name="connsiteY216" fmla="*/ 604323 h 827011"/>
                  <a:gd name="connsiteX217" fmla="*/ 240887 w 713917"/>
                  <a:gd name="connsiteY217" fmla="*/ 598313 h 827011"/>
                  <a:gd name="connsiteX218" fmla="*/ 248120 w 713917"/>
                  <a:gd name="connsiteY218" fmla="*/ 596864 h 827011"/>
                  <a:gd name="connsiteX219" fmla="*/ 252057 w 713917"/>
                  <a:gd name="connsiteY219" fmla="*/ 600817 h 827011"/>
                  <a:gd name="connsiteX220" fmla="*/ 262509 w 713917"/>
                  <a:gd name="connsiteY220" fmla="*/ 593525 h 827011"/>
                  <a:gd name="connsiteX221" fmla="*/ 272091 w 713917"/>
                  <a:gd name="connsiteY221" fmla="*/ 595585 h 827011"/>
                  <a:gd name="connsiteX222" fmla="*/ 279286 w 713917"/>
                  <a:gd name="connsiteY222" fmla="*/ 594695 h 827011"/>
                  <a:gd name="connsiteX223" fmla="*/ 279679 w 713917"/>
                  <a:gd name="connsiteY223" fmla="*/ 599148 h 827011"/>
                  <a:gd name="connsiteX224" fmla="*/ 283185 w 713917"/>
                  <a:gd name="connsiteY224" fmla="*/ 602571 h 827011"/>
                  <a:gd name="connsiteX225" fmla="*/ 281057 w 713917"/>
                  <a:gd name="connsiteY225" fmla="*/ 604575 h 827011"/>
                  <a:gd name="connsiteX226" fmla="*/ 280765 w 713917"/>
                  <a:gd name="connsiteY226" fmla="*/ 610975 h 827011"/>
                  <a:gd name="connsiteX227" fmla="*/ 277400 w 713917"/>
                  <a:gd name="connsiteY227" fmla="*/ 615067 h 827011"/>
                  <a:gd name="connsiteX228" fmla="*/ 276428 w 713917"/>
                  <a:gd name="connsiteY228" fmla="*/ 620577 h 827011"/>
                  <a:gd name="connsiteX229" fmla="*/ 279717 w 713917"/>
                  <a:gd name="connsiteY229" fmla="*/ 623780 h 827011"/>
                  <a:gd name="connsiteX230" fmla="*/ 278917 w 713917"/>
                  <a:gd name="connsiteY230" fmla="*/ 629234 h 827011"/>
                  <a:gd name="connsiteX231" fmla="*/ 284740 w 713917"/>
                  <a:gd name="connsiteY231" fmla="*/ 636359 h 827011"/>
                  <a:gd name="connsiteX232" fmla="*/ 283547 w 713917"/>
                  <a:gd name="connsiteY232" fmla="*/ 642290 h 827011"/>
                  <a:gd name="connsiteX233" fmla="*/ 276644 w 713917"/>
                  <a:gd name="connsiteY233" fmla="*/ 666509 h 827011"/>
                  <a:gd name="connsiteX234" fmla="*/ 267030 w 713917"/>
                  <a:gd name="connsiteY234" fmla="*/ 686803 h 827011"/>
                  <a:gd name="connsiteX235" fmla="*/ 262795 w 713917"/>
                  <a:gd name="connsiteY235" fmla="*/ 692010 h 827011"/>
                  <a:gd name="connsiteX236" fmla="*/ 256578 w 713917"/>
                  <a:gd name="connsiteY236" fmla="*/ 696436 h 827011"/>
                  <a:gd name="connsiteX237" fmla="*/ 251447 w 713917"/>
                  <a:gd name="connsiteY237" fmla="*/ 697636 h 827011"/>
                  <a:gd name="connsiteX238" fmla="*/ 249168 w 713917"/>
                  <a:gd name="connsiteY238" fmla="*/ 700589 h 827011"/>
                  <a:gd name="connsiteX239" fmla="*/ 249384 w 713917"/>
                  <a:gd name="connsiteY239" fmla="*/ 708412 h 827011"/>
                  <a:gd name="connsiteX240" fmla="*/ 246456 w 713917"/>
                  <a:gd name="connsiteY240" fmla="*/ 713981 h 827011"/>
                  <a:gd name="connsiteX241" fmla="*/ 244138 w 713917"/>
                  <a:gd name="connsiteY241" fmla="*/ 729742 h 827011"/>
                  <a:gd name="connsiteX242" fmla="*/ 236296 w 713917"/>
                  <a:gd name="connsiteY242" fmla="*/ 744531 h 827011"/>
                  <a:gd name="connsiteX243" fmla="*/ 235757 w 713917"/>
                  <a:gd name="connsiteY243" fmla="*/ 747427 h 827011"/>
                  <a:gd name="connsiteX244" fmla="*/ 240925 w 713917"/>
                  <a:gd name="connsiteY244" fmla="*/ 755701 h 827011"/>
                  <a:gd name="connsiteX245" fmla="*/ 245732 w 713917"/>
                  <a:gd name="connsiteY245" fmla="*/ 761270 h 827011"/>
                  <a:gd name="connsiteX246" fmla="*/ 249923 w 713917"/>
                  <a:gd name="connsiteY246" fmla="*/ 762660 h 827011"/>
                  <a:gd name="connsiteX247" fmla="*/ 255454 w 713917"/>
                  <a:gd name="connsiteY247" fmla="*/ 767455 h 827011"/>
                  <a:gd name="connsiteX248" fmla="*/ 257156 w 713917"/>
                  <a:gd name="connsiteY248" fmla="*/ 781075 h 827011"/>
                  <a:gd name="connsiteX249" fmla="*/ 262185 w 713917"/>
                  <a:gd name="connsiteY249" fmla="*/ 794112 h 827011"/>
                  <a:gd name="connsiteX250" fmla="*/ 267824 w 713917"/>
                  <a:gd name="connsiteY250" fmla="*/ 787984 h 827011"/>
                  <a:gd name="connsiteX251" fmla="*/ 275126 w 713917"/>
                  <a:gd name="connsiteY251" fmla="*/ 782358 h 827011"/>
                  <a:gd name="connsiteX252" fmla="*/ 289839 w 713917"/>
                  <a:gd name="connsiteY252" fmla="*/ 778427 h 827011"/>
                  <a:gd name="connsiteX253" fmla="*/ 303289 w 713917"/>
                  <a:gd name="connsiteY253" fmla="*/ 768204 h 827011"/>
                  <a:gd name="connsiteX254" fmla="*/ 314204 w 713917"/>
                  <a:gd name="connsiteY254" fmla="*/ 764057 h 827011"/>
                  <a:gd name="connsiteX255" fmla="*/ 325304 w 713917"/>
                  <a:gd name="connsiteY255" fmla="*/ 756622 h 827011"/>
                  <a:gd name="connsiteX256" fmla="*/ 335070 w 713917"/>
                  <a:gd name="connsiteY256" fmla="*/ 765893 h 827011"/>
                  <a:gd name="connsiteX257" fmla="*/ 338938 w 713917"/>
                  <a:gd name="connsiteY257" fmla="*/ 768318 h 827011"/>
                  <a:gd name="connsiteX258" fmla="*/ 346888 w 713917"/>
                  <a:gd name="connsiteY258" fmla="*/ 761746 h 827011"/>
                  <a:gd name="connsiteX259" fmla="*/ 355022 w 713917"/>
                  <a:gd name="connsiteY259" fmla="*/ 759847 h 827011"/>
                  <a:gd name="connsiteX260" fmla="*/ 365728 w 713917"/>
                  <a:gd name="connsiteY260" fmla="*/ 761714 h 827011"/>
                  <a:gd name="connsiteX261" fmla="*/ 373425 w 713917"/>
                  <a:gd name="connsiteY261" fmla="*/ 764197 h 827011"/>
                  <a:gd name="connsiteX262" fmla="*/ 378200 w 713917"/>
                  <a:gd name="connsiteY262" fmla="*/ 767340 h 827011"/>
                  <a:gd name="connsiteX263" fmla="*/ 386226 w 713917"/>
                  <a:gd name="connsiteY263" fmla="*/ 785895 h 827011"/>
                  <a:gd name="connsiteX264" fmla="*/ 386588 w 713917"/>
                  <a:gd name="connsiteY264" fmla="*/ 788092 h 827011"/>
                  <a:gd name="connsiteX265" fmla="*/ 382899 w 713917"/>
                  <a:gd name="connsiteY265" fmla="*/ 804869 h 827011"/>
                  <a:gd name="connsiteX266" fmla="*/ 383299 w 713917"/>
                  <a:gd name="connsiteY266" fmla="*/ 816369 h 827011"/>
                  <a:gd name="connsiteX267" fmla="*/ 385178 w 713917"/>
                  <a:gd name="connsiteY267" fmla="*/ 823976 h 827011"/>
                  <a:gd name="connsiteX268" fmla="*/ 391865 w 713917"/>
                  <a:gd name="connsiteY268" fmla="*/ 827011 h 827011"/>
                  <a:gd name="connsiteX269" fmla="*/ 396856 w 713917"/>
                  <a:gd name="connsiteY269" fmla="*/ 823424 h 827011"/>
                  <a:gd name="connsiteX270" fmla="*/ 401987 w 713917"/>
                  <a:gd name="connsiteY270" fmla="*/ 814229 h 827011"/>
                  <a:gd name="connsiteX271" fmla="*/ 410775 w 713917"/>
                  <a:gd name="connsiteY271" fmla="*/ 807542 h 827011"/>
                  <a:gd name="connsiteX272" fmla="*/ 418109 w 713917"/>
                  <a:gd name="connsiteY272" fmla="*/ 806679 h 827011"/>
                  <a:gd name="connsiteX273" fmla="*/ 423101 w 713917"/>
                  <a:gd name="connsiteY273" fmla="*/ 808152 h 827011"/>
                  <a:gd name="connsiteX274" fmla="*/ 428923 w 713917"/>
                  <a:gd name="connsiteY274" fmla="*/ 803167 h 827011"/>
                  <a:gd name="connsiteX275" fmla="*/ 431305 w 713917"/>
                  <a:gd name="connsiteY275" fmla="*/ 798322 h 827011"/>
                  <a:gd name="connsiteX276" fmla="*/ 445948 w 713917"/>
                  <a:gd name="connsiteY276" fmla="*/ 793750 h 827011"/>
                  <a:gd name="connsiteX277" fmla="*/ 454882 w 713917"/>
                  <a:gd name="connsiteY277" fmla="*/ 795896 h 827011"/>
                  <a:gd name="connsiteX278" fmla="*/ 466776 w 713917"/>
                  <a:gd name="connsiteY278" fmla="*/ 794169 h 827011"/>
                  <a:gd name="connsiteX279" fmla="*/ 479463 w 713917"/>
                  <a:gd name="connsiteY279" fmla="*/ 780713 h 827011"/>
                  <a:gd name="connsiteX280" fmla="*/ 487020 w 713917"/>
                  <a:gd name="connsiteY280" fmla="*/ 767594 h 827011"/>
                  <a:gd name="connsiteX281" fmla="*/ 490277 w 713917"/>
                  <a:gd name="connsiteY281" fmla="*/ 759765 h 827011"/>
                  <a:gd name="connsiteX282" fmla="*/ 498881 w 713917"/>
                  <a:gd name="connsiteY282" fmla="*/ 752164 h 827011"/>
                  <a:gd name="connsiteX283" fmla="*/ 499135 w 713917"/>
                  <a:gd name="connsiteY283" fmla="*/ 742861 h 827011"/>
                  <a:gd name="connsiteX284" fmla="*/ 494976 w 713917"/>
                  <a:gd name="connsiteY284" fmla="*/ 732358 h 827011"/>
                  <a:gd name="connsiteX285" fmla="*/ 495954 w 713917"/>
                  <a:gd name="connsiteY285" fmla="*/ 725513 h 827011"/>
                  <a:gd name="connsiteX286" fmla="*/ 505352 w 713917"/>
                  <a:gd name="connsiteY286" fmla="*/ 722471 h 827011"/>
                  <a:gd name="connsiteX287" fmla="*/ 511639 w 713917"/>
                  <a:gd name="connsiteY287" fmla="*/ 719353 h 827011"/>
                  <a:gd name="connsiteX288" fmla="*/ 512470 w 713917"/>
                  <a:gd name="connsiteY288" fmla="*/ 714229 h 827011"/>
                  <a:gd name="connsiteX289" fmla="*/ 508927 w 713917"/>
                  <a:gd name="connsiteY289" fmla="*/ 716039 h 827011"/>
                  <a:gd name="connsiteX290" fmla="*/ 500253 w 713917"/>
                  <a:gd name="connsiteY290" fmla="*/ 711556 h 827011"/>
                  <a:gd name="connsiteX291" fmla="*/ 495878 w 713917"/>
                  <a:gd name="connsiteY291" fmla="*/ 701091 h 827011"/>
                  <a:gd name="connsiteX292" fmla="*/ 500793 w 713917"/>
                  <a:gd name="connsiteY292" fmla="*/ 700310 h 827011"/>
                  <a:gd name="connsiteX293" fmla="*/ 505968 w 713917"/>
                  <a:gd name="connsiteY293" fmla="*/ 710419 h 827011"/>
                  <a:gd name="connsiteX294" fmla="*/ 508534 w 713917"/>
                  <a:gd name="connsiteY294" fmla="*/ 706628 h 827011"/>
                  <a:gd name="connsiteX295" fmla="*/ 512978 w 713917"/>
                  <a:gd name="connsiteY295" fmla="*/ 709917 h 827011"/>
                  <a:gd name="connsiteX296" fmla="*/ 515874 w 713917"/>
                  <a:gd name="connsiteY296" fmla="*/ 706799 h 827011"/>
                  <a:gd name="connsiteX297" fmla="*/ 513772 w 713917"/>
                  <a:gd name="connsiteY297" fmla="*/ 703231 h 827011"/>
                  <a:gd name="connsiteX298" fmla="*/ 510667 w 713917"/>
                  <a:gd name="connsiteY298" fmla="*/ 692931 h 827011"/>
                  <a:gd name="connsiteX299" fmla="*/ 523138 w 713917"/>
                  <a:gd name="connsiteY299" fmla="*/ 685552 h 827011"/>
                  <a:gd name="connsiteX300" fmla="*/ 532035 w 713917"/>
                  <a:gd name="connsiteY300" fmla="*/ 681457 h 827011"/>
                  <a:gd name="connsiteX301" fmla="*/ 533946 w 713917"/>
                  <a:gd name="connsiteY301" fmla="*/ 683044 h 827011"/>
                  <a:gd name="connsiteX302" fmla="*/ 543706 w 713917"/>
                  <a:gd name="connsiteY302" fmla="*/ 676307 h 827011"/>
                  <a:gd name="connsiteX303" fmla="*/ 546856 w 713917"/>
                  <a:gd name="connsiteY303" fmla="*/ 676669 h 827011"/>
                  <a:gd name="connsiteX304" fmla="*/ 547649 w 713917"/>
                  <a:gd name="connsiteY304" fmla="*/ 670014 h 827011"/>
                  <a:gd name="connsiteX305" fmla="*/ 552787 w 713917"/>
                  <a:gd name="connsiteY305" fmla="*/ 666090 h 827011"/>
                  <a:gd name="connsiteX306" fmla="*/ 552425 w 713917"/>
                  <a:gd name="connsiteY306" fmla="*/ 661187 h 827011"/>
                  <a:gd name="connsiteX307" fmla="*/ 555276 w 713917"/>
                  <a:gd name="connsiteY307" fmla="*/ 656628 h 827011"/>
                  <a:gd name="connsiteX308" fmla="*/ 564464 w 713917"/>
                  <a:gd name="connsiteY308" fmla="*/ 655066 h 827011"/>
                  <a:gd name="connsiteX309" fmla="*/ 565182 w 713917"/>
                  <a:gd name="connsiteY309" fmla="*/ 651339 h 827011"/>
                  <a:gd name="connsiteX310" fmla="*/ 569055 w 713917"/>
                  <a:gd name="connsiteY310" fmla="*/ 651224 h 827011"/>
                  <a:gd name="connsiteX311" fmla="*/ 569163 w 713917"/>
                  <a:gd name="connsiteY311" fmla="*/ 638867 h 827011"/>
                  <a:gd name="connsiteX312" fmla="*/ 574040 w 713917"/>
                  <a:gd name="connsiteY312" fmla="*/ 636194 h 827011"/>
                  <a:gd name="connsiteX313" fmla="*/ 572846 w 713917"/>
                  <a:gd name="connsiteY313" fmla="*/ 627091 h 827011"/>
                  <a:gd name="connsiteX314" fmla="*/ 572129 w 713917"/>
                  <a:gd name="connsiteY314" fmla="*/ 604658 h 827011"/>
                  <a:gd name="connsiteX315" fmla="*/ 570967 w 713917"/>
                  <a:gd name="connsiteY315" fmla="*/ 594472 h 827011"/>
                  <a:gd name="connsiteX316" fmla="*/ 564712 w 713917"/>
                  <a:gd name="connsiteY316" fmla="*/ 594749 h 827011"/>
                  <a:gd name="connsiteX317" fmla="*/ 560813 w 713917"/>
                  <a:gd name="connsiteY317" fmla="*/ 592663 h 827011"/>
                  <a:gd name="connsiteX318" fmla="*/ 560813 w 713917"/>
                  <a:gd name="connsiteY318" fmla="*/ 589268 h 827011"/>
                  <a:gd name="connsiteX319" fmla="*/ 565366 w 713917"/>
                  <a:gd name="connsiteY319" fmla="*/ 575160 h 827011"/>
                  <a:gd name="connsiteX320" fmla="*/ 571329 w 713917"/>
                  <a:gd name="connsiteY320" fmla="*/ 564000 h 827011"/>
                  <a:gd name="connsiteX321" fmla="*/ 564534 w 713917"/>
                  <a:gd name="connsiteY321" fmla="*/ 562136 h 827011"/>
                  <a:gd name="connsiteX322" fmla="*/ 563556 w 713917"/>
                  <a:gd name="connsiteY322" fmla="*/ 559660 h 827011"/>
                  <a:gd name="connsiteX323" fmla="*/ 565582 w 713917"/>
                  <a:gd name="connsiteY323" fmla="*/ 552954 h 827011"/>
                  <a:gd name="connsiteX324" fmla="*/ 568401 w 713917"/>
                  <a:gd name="connsiteY324" fmla="*/ 550117 h 827011"/>
                  <a:gd name="connsiteX325" fmla="*/ 566845 w 713917"/>
                  <a:gd name="connsiteY325" fmla="*/ 542966 h 827011"/>
                  <a:gd name="connsiteX326" fmla="*/ 563994 w 713917"/>
                  <a:gd name="connsiteY326" fmla="*/ 541464 h 827011"/>
                  <a:gd name="connsiteX327" fmla="*/ 558063 w 713917"/>
                  <a:gd name="connsiteY327" fmla="*/ 534007 h 827011"/>
                  <a:gd name="connsiteX328" fmla="*/ 549059 w 713917"/>
                  <a:gd name="connsiteY328" fmla="*/ 532169 h 827011"/>
                  <a:gd name="connsiteX329" fmla="*/ 531889 w 713917"/>
                  <a:gd name="connsiteY329" fmla="*/ 540795 h 827011"/>
                  <a:gd name="connsiteX330" fmla="*/ 528383 w 713917"/>
                  <a:gd name="connsiteY330" fmla="*/ 532699 h 827011"/>
                  <a:gd name="connsiteX331" fmla="*/ 524764 w 713917"/>
                  <a:gd name="connsiteY331" fmla="*/ 528414 h 827011"/>
                  <a:gd name="connsiteX332" fmla="*/ 525634 w 713917"/>
                  <a:gd name="connsiteY332" fmla="*/ 518177 h 827011"/>
                  <a:gd name="connsiteX333" fmla="*/ 518185 w 713917"/>
                  <a:gd name="connsiteY333" fmla="*/ 516397 h 827011"/>
                  <a:gd name="connsiteX334" fmla="*/ 516306 w 713917"/>
                  <a:gd name="connsiteY334" fmla="*/ 508690 h 827011"/>
                  <a:gd name="connsiteX335" fmla="*/ 521367 w 713917"/>
                  <a:gd name="connsiteY335" fmla="*/ 507634 h 827011"/>
                  <a:gd name="connsiteX336" fmla="*/ 520643 w 713917"/>
                  <a:gd name="connsiteY336" fmla="*/ 499984 h 827011"/>
                  <a:gd name="connsiteX337" fmla="*/ 520897 w 713917"/>
                  <a:gd name="connsiteY337" fmla="*/ 486243 h 827011"/>
                  <a:gd name="connsiteX338" fmla="*/ 517538 w 713917"/>
                  <a:gd name="connsiteY338" fmla="*/ 481487 h 827011"/>
                  <a:gd name="connsiteX339" fmla="*/ 512147 w 713917"/>
                  <a:gd name="connsiteY339" fmla="*/ 480179 h 827011"/>
                  <a:gd name="connsiteX340" fmla="*/ 511861 w 713917"/>
                  <a:gd name="connsiteY340" fmla="*/ 474812 h 827011"/>
                  <a:gd name="connsiteX341" fmla="*/ 525234 w 713917"/>
                  <a:gd name="connsiteY341" fmla="*/ 473003 h 827011"/>
                  <a:gd name="connsiteX342" fmla="*/ 526390 w 713917"/>
                  <a:gd name="connsiteY342" fmla="*/ 467663 h 827011"/>
                  <a:gd name="connsiteX343" fmla="*/ 523894 w 713917"/>
                  <a:gd name="connsiteY343" fmla="*/ 454342 h 827011"/>
                  <a:gd name="connsiteX344" fmla="*/ 524548 w 713917"/>
                  <a:gd name="connsiteY344" fmla="*/ 448753 h 827011"/>
                  <a:gd name="connsiteX345" fmla="*/ 521367 w 713917"/>
                  <a:gd name="connsiteY345" fmla="*/ 442411 h 827011"/>
                  <a:gd name="connsiteX346" fmla="*/ 529825 w 713917"/>
                  <a:gd name="connsiteY346" fmla="*/ 439047 h 827011"/>
                  <a:gd name="connsiteX347" fmla="*/ 534924 w 713917"/>
                  <a:gd name="connsiteY347" fmla="*/ 435766 h 827011"/>
                  <a:gd name="connsiteX348" fmla="*/ 543744 w 713917"/>
                  <a:gd name="connsiteY348" fmla="*/ 437157 h 827011"/>
                  <a:gd name="connsiteX349" fmla="*/ 555784 w 713917"/>
                  <a:gd name="connsiteY349" fmla="*/ 434598 h 827011"/>
                  <a:gd name="connsiteX350" fmla="*/ 555714 w 713917"/>
                  <a:gd name="connsiteY350" fmla="*/ 431456 h 827011"/>
                  <a:gd name="connsiteX351" fmla="*/ 559073 w 713917"/>
                  <a:gd name="connsiteY351" fmla="*/ 431929 h 827011"/>
                  <a:gd name="connsiteX352" fmla="*/ 561391 w 713917"/>
                  <a:gd name="connsiteY352" fmla="*/ 439353 h 827011"/>
                  <a:gd name="connsiteX353" fmla="*/ 567100 w 713917"/>
                  <a:gd name="connsiteY353" fmla="*/ 436239 h 827011"/>
                  <a:gd name="connsiteX354" fmla="*/ 577221 w 713917"/>
                  <a:gd name="connsiteY354" fmla="*/ 436044 h 827011"/>
                  <a:gd name="connsiteX355" fmla="*/ 577621 w 713917"/>
                  <a:gd name="connsiteY355" fmla="*/ 432290 h 827011"/>
                  <a:gd name="connsiteX356" fmla="*/ 581889 w 713917"/>
                  <a:gd name="connsiteY356" fmla="*/ 434764 h 827011"/>
                  <a:gd name="connsiteX357" fmla="*/ 584454 w 713917"/>
                  <a:gd name="connsiteY357" fmla="*/ 433375 h 827011"/>
                  <a:gd name="connsiteX358" fmla="*/ 584162 w 713917"/>
                  <a:gd name="connsiteY358" fmla="*/ 428313 h 827011"/>
                  <a:gd name="connsiteX359" fmla="*/ 587458 w 713917"/>
                  <a:gd name="connsiteY359" fmla="*/ 428035 h 827011"/>
                  <a:gd name="connsiteX360" fmla="*/ 590671 w 713917"/>
                  <a:gd name="connsiteY360" fmla="*/ 437656 h 827011"/>
                  <a:gd name="connsiteX361" fmla="*/ 598589 w 713917"/>
                  <a:gd name="connsiteY361" fmla="*/ 443662 h 827011"/>
                  <a:gd name="connsiteX362" fmla="*/ 600939 w 713917"/>
                  <a:gd name="connsiteY362" fmla="*/ 448641 h 827011"/>
                  <a:gd name="connsiteX363" fmla="*/ 606831 w 713917"/>
                  <a:gd name="connsiteY363" fmla="*/ 454035 h 827011"/>
                  <a:gd name="connsiteX364" fmla="*/ 606330 w 713917"/>
                  <a:gd name="connsiteY364" fmla="*/ 462186 h 827011"/>
                  <a:gd name="connsiteX365" fmla="*/ 610991 w 713917"/>
                  <a:gd name="connsiteY365" fmla="*/ 461685 h 827011"/>
                  <a:gd name="connsiteX366" fmla="*/ 609327 w 713917"/>
                  <a:gd name="connsiteY366" fmla="*/ 467637 h 827011"/>
                  <a:gd name="connsiteX367" fmla="*/ 615512 w 713917"/>
                  <a:gd name="connsiteY367" fmla="*/ 477231 h 827011"/>
                  <a:gd name="connsiteX368" fmla="*/ 621944 w 713917"/>
                  <a:gd name="connsiteY368" fmla="*/ 469638 h 827011"/>
                  <a:gd name="connsiteX369" fmla="*/ 624586 w 713917"/>
                  <a:gd name="connsiteY369" fmla="*/ 472753 h 827011"/>
                  <a:gd name="connsiteX370" fmla="*/ 631673 w 713917"/>
                  <a:gd name="connsiteY370" fmla="*/ 468109 h 827011"/>
                  <a:gd name="connsiteX371" fmla="*/ 635648 w 713917"/>
                  <a:gd name="connsiteY371" fmla="*/ 462796 h 827011"/>
                  <a:gd name="connsiteX372" fmla="*/ 633552 w 713917"/>
                  <a:gd name="connsiteY372" fmla="*/ 458180 h 827011"/>
                  <a:gd name="connsiteX373" fmla="*/ 642772 w 713917"/>
                  <a:gd name="connsiteY373" fmla="*/ 456317 h 827011"/>
                  <a:gd name="connsiteX374" fmla="*/ 646456 w 713917"/>
                  <a:gd name="connsiteY374" fmla="*/ 452701 h 827011"/>
                  <a:gd name="connsiteX375" fmla="*/ 649459 w 713917"/>
                  <a:gd name="connsiteY375" fmla="*/ 453675 h 827011"/>
                  <a:gd name="connsiteX376" fmla="*/ 649929 w 713917"/>
                  <a:gd name="connsiteY376" fmla="*/ 459403 h 827011"/>
                  <a:gd name="connsiteX377" fmla="*/ 654990 w 713917"/>
                  <a:gd name="connsiteY377" fmla="*/ 459988 h 827011"/>
                  <a:gd name="connsiteX378" fmla="*/ 658641 w 713917"/>
                  <a:gd name="connsiteY378" fmla="*/ 464911 h 827011"/>
                  <a:gd name="connsiteX379" fmla="*/ 669671 w 713917"/>
                  <a:gd name="connsiteY379" fmla="*/ 463520 h 827011"/>
                  <a:gd name="connsiteX380" fmla="*/ 672522 w 713917"/>
                  <a:gd name="connsiteY380" fmla="*/ 460933 h 827011"/>
                  <a:gd name="connsiteX381" fmla="*/ 673284 w 713917"/>
                  <a:gd name="connsiteY381" fmla="*/ 466578 h 827011"/>
                  <a:gd name="connsiteX382" fmla="*/ 675094 w 713917"/>
                  <a:gd name="connsiteY382" fmla="*/ 460377 h 827011"/>
                  <a:gd name="connsiteX383" fmla="*/ 681927 w 713917"/>
                  <a:gd name="connsiteY383" fmla="*/ 454259 h 827011"/>
                  <a:gd name="connsiteX384" fmla="*/ 681927 w 713917"/>
                  <a:gd name="connsiteY384" fmla="*/ 457039 h 827011"/>
                  <a:gd name="connsiteX385" fmla="*/ 693350 w 713917"/>
                  <a:gd name="connsiteY385" fmla="*/ 452507 h 827011"/>
                  <a:gd name="connsiteX386" fmla="*/ 688613 w 713917"/>
                  <a:gd name="connsiteY386" fmla="*/ 429816 h 827011"/>
                  <a:gd name="connsiteX387" fmla="*/ 685108 w 713917"/>
                  <a:gd name="connsiteY387" fmla="*/ 423448 h 827011"/>
                  <a:gd name="connsiteX388" fmla="*/ 683044 w 713917"/>
                  <a:gd name="connsiteY388" fmla="*/ 413215 h 827011"/>
                  <a:gd name="connsiteX389" fmla="*/ 681673 w 713917"/>
                  <a:gd name="connsiteY389" fmla="*/ 395142 h 827011"/>
                  <a:gd name="connsiteX390" fmla="*/ 681234 w 713917"/>
                  <a:gd name="connsiteY390" fmla="*/ 378657 h 827011"/>
                  <a:gd name="connsiteX391" fmla="*/ 681742 w 713917"/>
                  <a:gd name="connsiteY391" fmla="*/ 372902 h 827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Lst>
                <a:rect l="l" t="t" r="r" b="b"/>
                <a:pathLst>
                  <a:path w="713917" h="827011">
                    <a:moveTo>
                      <a:pt x="681742" y="372902"/>
                    </a:moveTo>
                    <a:lnTo>
                      <a:pt x="681272" y="360949"/>
                    </a:lnTo>
                    <a:lnTo>
                      <a:pt x="679933" y="354306"/>
                    </a:lnTo>
                    <a:lnTo>
                      <a:pt x="678923" y="339713"/>
                    </a:lnTo>
                    <a:lnTo>
                      <a:pt x="681888" y="331099"/>
                    </a:lnTo>
                    <a:lnTo>
                      <a:pt x="682898" y="312283"/>
                    </a:lnTo>
                    <a:lnTo>
                      <a:pt x="684892" y="296887"/>
                    </a:lnTo>
                    <a:lnTo>
                      <a:pt x="686949" y="290829"/>
                    </a:lnTo>
                    <a:lnTo>
                      <a:pt x="693636" y="281965"/>
                    </a:lnTo>
                    <a:lnTo>
                      <a:pt x="701592" y="269601"/>
                    </a:lnTo>
                    <a:lnTo>
                      <a:pt x="709981" y="260043"/>
                    </a:lnTo>
                    <a:lnTo>
                      <a:pt x="712946" y="244626"/>
                    </a:lnTo>
                    <a:lnTo>
                      <a:pt x="712946" y="222095"/>
                    </a:lnTo>
                    <a:lnTo>
                      <a:pt x="713918" y="200791"/>
                    </a:lnTo>
                    <a:lnTo>
                      <a:pt x="708749" y="193126"/>
                    </a:lnTo>
                    <a:lnTo>
                      <a:pt x="708101" y="186265"/>
                    </a:lnTo>
                    <a:lnTo>
                      <a:pt x="709835" y="173684"/>
                    </a:lnTo>
                    <a:lnTo>
                      <a:pt x="707123" y="169963"/>
                    </a:lnTo>
                    <a:lnTo>
                      <a:pt x="682320" y="175658"/>
                    </a:lnTo>
                    <a:lnTo>
                      <a:pt x="671544" y="177239"/>
                    </a:lnTo>
                    <a:lnTo>
                      <a:pt x="660159" y="183822"/>
                    </a:lnTo>
                    <a:lnTo>
                      <a:pt x="654228" y="183183"/>
                    </a:lnTo>
                    <a:lnTo>
                      <a:pt x="648265" y="172962"/>
                    </a:lnTo>
                    <a:lnTo>
                      <a:pt x="636441" y="168770"/>
                    </a:lnTo>
                    <a:lnTo>
                      <a:pt x="632212" y="161744"/>
                    </a:lnTo>
                    <a:lnTo>
                      <a:pt x="632651" y="155470"/>
                    </a:lnTo>
                    <a:lnTo>
                      <a:pt x="636842" y="146804"/>
                    </a:lnTo>
                    <a:lnTo>
                      <a:pt x="635972" y="143417"/>
                    </a:lnTo>
                    <a:lnTo>
                      <a:pt x="622992" y="141724"/>
                    </a:lnTo>
                    <a:lnTo>
                      <a:pt x="621983" y="143028"/>
                    </a:lnTo>
                    <a:lnTo>
                      <a:pt x="607847" y="140668"/>
                    </a:lnTo>
                    <a:lnTo>
                      <a:pt x="600761" y="144306"/>
                    </a:lnTo>
                    <a:lnTo>
                      <a:pt x="588899" y="141779"/>
                    </a:lnTo>
                    <a:lnTo>
                      <a:pt x="586118" y="156191"/>
                    </a:lnTo>
                    <a:lnTo>
                      <a:pt x="585216" y="168187"/>
                    </a:lnTo>
                    <a:lnTo>
                      <a:pt x="582143" y="176628"/>
                    </a:lnTo>
                    <a:lnTo>
                      <a:pt x="576936" y="183266"/>
                    </a:lnTo>
                    <a:lnTo>
                      <a:pt x="575526" y="188766"/>
                    </a:lnTo>
                    <a:lnTo>
                      <a:pt x="576682" y="205957"/>
                    </a:lnTo>
                    <a:lnTo>
                      <a:pt x="575164" y="218013"/>
                    </a:lnTo>
                    <a:lnTo>
                      <a:pt x="579971" y="233068"/>
                    </a:lnTo>
                    <a:lnTo>
                      <a:pt x="584022" y="237207"/>
                    </a:lnTo>
                    <a:lnTo>
                      <a:pt x="588645" y="244514"/>
                    </a:lnTo>
                    <a:lnTo>
                      <a:pt x="588397" y="254264"/>
                    </a:lnTo>
                    <a:lnTo>
                      <a:pt x="585286" y="261934"/>
                    </a:lnTo>
                    <a:lnTo>
                      <a:pt x="579863" y="265546"/>
                    </a:lnTo>
                    <a:lnTo>
                      <a:pt x="583514" y="276659"/>
                    </a:lnTo>
                    <a:lnTo>
                      <a:pt x="579247" y="278214"/>
                    </a:lnTo>
                    <a:lnTo>
                      <a:pt x="571875" y="278382"/>
                    </a:lnTo>
                    <a:lnTo>
                      <a:pt x="560813" y="282244"/>
                    </a:lnTo>
                    <a:lnTo>
                      <a:pt x="555168" y="282049"/>
                    </a:lnTo>
                    <a:lnTo>
                      <a:pt x="552171" y="272852"/>
                    </a:lnTo>
                    <a:lnTo>
                      <a:pt x="548227" y="269991"/>
                    </a:lnTo>
                    <a:lnTo>
                      <a:pt x="532359" y="266379"/>
                    </a:lnTo>
                    <a:lnTo>
                      <a:pt x="527222" y="267046"/>
                    </a:lnTo>
                    <a:lnTo>
                      <a:pt x="506076" y="265488"/>
                    </a:lnTo>
                    <a:lnTo>
                      <a:pt x="503142" y="264655"/>
                    </a:lnTo>
                    <a:lnTo>
                      <a:pt x="497834" y="259265"/>
                    </a:lnTo>
                    <a:lnTo>
                      <a:pt x="493351" y="249458"/>
                    </a:lnTo>
                    <a:lnTo>
                      <a:pt x="490671" y="247876"/>
                    </a:lnTo>
                    <a:lnTo>
                      <a:pt x="471043" y="245875"/>
                    </a:lnTo>
                    <a:lnTo>
                      <a:pt x="465436" y="244124"/>
                    </a:lnTo>
                    <a:lnTo>
                      <a:pt x="459150" y="245846"/>
                    </a:lnTo>
                    <a:lnTo>
                      <a:pt x="444538" y="261127"/>
                    </a:lnTo>
                    <a:lnTo>
                      <a:pt x="440347" y="270935"/>
                    </a:lnTo>
                    <a:lnTo>
                      <a:pt x="431851" y="273657"/>
                    </a:lnTo>
                    <a:lnTo>
                      <a:pt x="423608" y="272102"/>
                    </a:lnTo>
                    <a:lnTo>
                      <a:pt x="417932" y="269406"/>
                    </a:lnTo>
                    <a:lnTo>
                      <a:pt x="413163" y="259098"/>
                    </a:lnTo>
                    <a:lnTo>
                      <a:pt x="412547" y="252792"/>
                    </a:lnTo>
                    <a:lnTo>
                      <a:pt x="410121" y="247985"/>
                    </a:lnTo>
                    <a:lnTo>
                      <a:pt x="400145" y="242068"/>
                    </a:lnTo>
                    <a:lnTo>
                      <a:pt x="392551" y="244013"/>
                    </a:lnTo>
                    <a:lnTo>
                      <a:pt x="386150" y="242818"/>
                    </a:lnTo>
                    <a:lnTo>
                      <a:pt x="380873" y="237708"/>
                    </a:lnTo>
                    <a:lnTo>
                      <a:pt x="380733" y="223180"/>
                    </a:lnTo>
                    <a:lnTo>
                      <a:pt x="377514" y="217291"/>
                    </a:lnTo>
                    <a:lnTo>
                      <a:pt x="370859" y="211568"/>
                    </a:lnTo>
                    <a:lnTo>
                      <a:pt x="365728" y="210875"/>
                    </a:lnTo>
                    <a:lnTo>
                      <a:pt x="361569" y="212762"/>
                    </a:lnTo>
                    <a:lnTo>
                      <a:pt x="355568" y="218067"/>
                    </a:lnTo>
                    <a:lnTo>
                      <a:pt x="347104" y="223458"/>
                    </a:lnTo>
                    <a:lnTo>
                      <a:pt x="344214" y="222707"/>
                    </a:lnTo>
                    <a:lnTo>
                      <a:pt x="337560" y="217207"/>
                    </a:lnTo>
                    <a:lnTo>
                      <a:pt x="330841" y="222124"/>
                    </a:lnTo>
                    <a:lnTo>
                      <a:pt x="321037" y="220290"/>
                    </a:lnTo>
                    <a:lnTo>
                      <a:pt x="317786" y="221957"/>
                    </a:lnTo>
                    <a:lnTo>
                      <a:pt x="314750" y="219428"/>
                    </a:lnTo>
                    <a:lnTo>
                      <a:pt x="305746" y="215263"/>
                    </a:lnTo>
                    <a:lnTo>
                      <a:pt x="298914" y="215930"/>
                    </a:lnTo>
                    <a:lnTo>
                      <a:pt x="292913" y="214151"/>
                    </a:lnTo>
                    <a:lnTo>
                      <a:pt x="291287" y="210958"/>
                    </a:lnTo>
                    <a:lnTo>
                      <a:pt x="291611" y="201680"/>
                    </a:lnTo>
                    <a:lnTo>
                      <a:pt x="293961" y="193347"/>
                    </a:lnTo>
                    <a:lnTo>
                      <a:pt x="303111" y="187182"/>
                    </a:lnTo>
                    <a:lnTo>
                      <a:pt x="303759" y="183128"/>
                    </a:lnTo>
                    <a:lnTo>
                      <a:pt x="299206" y="179657"/>
                    </a:lnTo>
                    <a:lnTo>
                      <a:pt x="293599" y="178935"/>
                    </a:lnTo>
                    <a:lnTo>
                      <a:pt x="286734" y="181573"/>
                    </a:lnTo>
                    <a:lnTo>
                      <a:pt x="282937" y="179961"/>
                    </a:lnTo>
                    <a:lnTo>
                      <a:pt x="279356" y="170326"/>
                    </a:lnTo>
                    <a:lnTo>
                      <a:pt x="272377" y="162855"/>
                    </a:lnTo>
                    <a:lnTo>
                      <a:pt x="263157" y="147110"/>
                    </a:lnTo>
                    <a:lnTo>
                      <a:pt x="258604" y="130783"/>
                    </a:lnTo>
                    <a:lnTo>
                      <a:pt x="255022" y="128425"/>
                    </a:lnTo>
                    <a:lnTo>
                      <a:pt x="252565" y="130895"/>
                    </a:lnTo>
                    <a:lnTo>
                      <a:pt x="250869" y="138086"/>
                    </a:lnTo>
                    <a:lnTo>
                      <a:pt x="243707" y="142223"/>
                    </a:lnTo>
                    <a:lnTo>
                      <a:pt x="235642" y="141807"/>
                    </a:lnTo>
                    <a:lnTo>
                      <a:pt x="230226" y="137364"/>
                    </a:lnTo>
                    <a:lnTo>
                      <a:pt x="225850" y="128869"/>
                    </a:lnTo>
                    <a:lnTo>
                      <a:pt x="216916" y="120400"/>
                    </a:lnTo>
                    <a:lnTo>
                      <a:pt x="208782" y="114404"/>
                    </a:lnTo>
                    <a:lnTo>
                      <a:pt x="205022" y="113266"/>
                    </a:lnTo>
                    <a:lnTo>
                      <a:pt x="191357" y="119068"/>
                    </a:lnTo>
                    <a:lnTo>
                      <a:pt x="178232" y="122871"/>
                    </a:lnTo>
                    <a:lnTo>
                      <a:pt x="172015" y="123483"/>
                    </a:lnTo>
                    <a:lnTo>
                      <a:pt x="166307" y="120899"/>
                    </a:lnTo>
                    <a:lnTo>
                      <a:pt x="156616" y="112544"/>
                    </a:lnTo>
                    <a:lnTo>
                      <a:pt x="129750" y="106353"/>
                    </a:lnTo>
                    <a:lnTo>
                      <a:pt x="122809" y="100162"/>
                    </a:lnTo>
                    <a:lnTo>
                      <a:pt x="122777" y="96664"/>
                    </a:lnTo>
                    <a:lnTo>
                      <a:pt x="130473" y="92638"/>
                    </a:lnTo>
                    <a:lnTo>
                      <a:pt x="131705" y="84755"/>
                    </a:lnTo>
                    <a:lnTo>
                      <a:pt x="133077" y="59331"/>
                    </a:lnTo>
                    <a:lnTo>
                      <a:pt x="136335" y="45564"/>
                    </a:lnTo>
                    <a:lnTo>
                      <a:pt x="138322" y="40735"/>
                    </a:lnTo>
                    <a:lnTo>
                      <a:pt x="136512" y="34187"/>
                    </a:lnTo>
                    <a:lnTo>
                      <a:pt x="133623" y="30745"/>
                    </a:lnTo>
                    <a:lnTo>
                      <a:pt x="107988" y="30995"/>
                    </a:lnTo>
                    <a:lnTo>
                      <a:pt x="102419" y="33075"/>
                    </a:lnTo>
                    <a:lnTo>
                      <a:pt x="94539" y="33158"/>
                    </a:lnTo>
                    <a:lnTo>
                      <a:pt x="72955" y="29912"/>
                    </a:lnTo>
                    <a:lnTo>
                      <a:pt x="61639" y="11320"/>
                    </a:lnTo>
                    <a:lnTo>
                      <a:pt x="54483" y="3468"/>
                    </a:lnTo>
                    <a:lnTo>
                      <a:pt x="46596" y="0"/>
                    </a:lnTo>
                    <a:lnTo>
                      <a:pt x="39586" y="11071"/>
                    </a:lnTo>
                    <a:lnTo>
                      <a:pt x="30798" y="16647"/>
                    </a:lnTo>
                    <a:lnTo>
                      <a:pt x="19234" y="15510"/>
                    </a:lnTo>
                    <a:lnTo>
                      <a:pt x="17208" y="21032"/>
                    </a:lnTo>
                    <a:lnTo>
                      <a:pt x="21145" y="49005"/>
                    </a:lnTo>
                    <a:lnTo>
                      <a:pt x="29172" y="71736"/>
                    </a:lnTo>
                    <a:lnTo>
                      <a:pt x="36189" y="82202"/>
                    </a:lnTo>
                    <a:lnTo>
                      <a:pt x="38462" y="91446"/>
                    </a:lnTo>
                    <a:lnTo>
                      <a:pt x="39078" y="102743"/>
                    </a:lnTo>
                    <a:lnTo>
                      <a:pt x="42729" y="116985"/>
                    </a:lnTo>
                    <a:lnTo>
                      <a:pt x="41789" y="138364"/>
                    </a:lnTo>
                    <a:lnTo>
                      <a:pt x="35935" y="145916"/>
                    </a:lnTo>
                    <a:lnTo>
                      <a:pt x="42259" y="159300"/>
                    </a:lnTo>
                    <a:lnTo>
                      <a:pt x="41288" y="164993"/>
                    </a:lnTo>
                    <a:lnTo>
                      <a:pt x="35465" y="182656"/>
                    </a:lnTo>
                    <a:lnTo>
                      <a:pt x="32677" y="189127"/>
                    </a:lnTo>
                    <a:lnTo>
                      <a:pt x="31382" y="199792"/>
                    </a:lnTo>
                    <a:lnTo>
                      <a:pt x="27800" y="205180"/>
                    </a:lnTo>
                    <a:lnTo>
                      <a:pt x="21723" y="206930"/>
                    </a:lnTo>
                    <a:lnTo>
                      <a:pt x="20060" y="210041"/>
                    </a:lnTo>
                    <a:lnTo>
                      <a:pt x="21584" y="216818"/>
                    </a:lnTo>
                    <a:lnTo>
                      <a:pt x="21037" y="230734"/>
                    </a:lnTo>
                    <a:lnTo>
                      <a:pt x="28378" y="239152"/>
                    </a:lnTo>
                    <a:lnTo>
                      <a:pt x="35065" y="250070"/>
                    </a:lnTo>
                    <a:lnTo>
                      <a:pt x="36005" y="255904"/>
                    </a:lnTo>
                    <a:lnTo>
                      <a:pt x="40348" y="261794"/>
                    </a:lnTo>
                    <a:lnTo>
                      <a:pt x="42767" y="268601"/>
                    </a:lnTo>
                    <a:lnTo>
                      <a:pt x="39840" y="276798"/>
                    </a:lnTo>
                    <a:lnTo>
                      <a:pt x="23279" y="283578"/>
                    </a:lnTo>
                    <a:lnTo>
                      <a:pt x="18904" y="288023"/>
                    </a:lnTo>
                    <a:lnTo>
                      <a:pt x="7518" y="302111"/>
                    </a:lnTo>
                    <a:lnTo>
                      <a:pt x="0" y="319981"/>
                    </a:lnTo>
                    <a:lnTo>
                      <a:pt x="5963" y="324288"/>
                    </a:lnTo>
                    <a:lnTo>
                      <a:pt x="23355" y="333793"/>
                    </a:lnTo>
                    <a:lnTo>
                      <a:pt x="34887" y="338324"/>
                    </a:lnTo>
                    <a:lnTo>
                      <a:pt x="56725" y="357559"/>
                    </a:lnTo>
                    <a:lnTo>
                      <a:pt x="64135" y="361061"/>
                    </a:lnTo>
                    <a:lnTo>
                      <a:pt x="68688" y="358725"/>
                    </a:lnTo>
                    <a:lnTo>
                      <a:pt x="82861" y="346440"/>
                    </a:lnTo>
                    <a:lnTo>
                      <a:pt x="93129" y="351193"/>
                    </a:lnTo>
                    <a:lnTo>
                      <a:pt x="96780" y="350248"/>
                    </a:lnTo>
                    <a:lnTo>
                      <a:pt x="103359" y="352805"/>
                    </a:lnTo>
                    <a:lnTo>
                      <a:pt x="113303" y="360365"/>
                    </a:lnTo>
                    <a:lnTo>
                      <a:pt x="109830" y="364952"/>
                    </a:lnTo>
                    <a:lnTo>
                      <a:pt x="105169" y="367510"/>
                    </a:lnTo>
                    <a:lnTo>
                      <a:pt x="103683" y="370623"/>
                    </a:lnTo>
                    <a:lnTo>
                      <a:pt x="104661" y="375404"/>
                    </a:lnTo>
                    <a:lnTo>
                      <a:pt x="116268" y="381160"/>
                    </a:lnTo>
                    <a:lnTo>
                      <a:pt x="133439" y="384828"/>
                    </a:lnTo>
                    <a:lnTo>
                      <a:pt x="136912" y="386358"/>
                    </a:lnTo>
                    <a:lnTo>
                      <a:pt x="139440" y="390612"/>
                    </a:lnTo>
                    <a:lnTo>
                      <a:pt x="142189" y="403650"/>
                    </a:lnTo>
                    <a:lnTo>
                      <a:pt x="150939" y="407349"/>
                    </a:lnTo>
                    <a:lnTo>
                      <a:pt x="163519" y="419388"/>
                    </a:lnTo>
                    <a:lnTo>
                      <a:pt x="168326" y="425089"/>
                    </a:lnTo>
                    <a:lnTo>
                      <a:pt x="173501" y="441132"/>
                    </a:lnTo>
                    <a:lnTo>
                      <a:pt x="179172" y="450811"/>
                    </a:lnTo>
                    <a:lnTo>
                      <a:pt x="187922" y="454508"/>
                    </a:lnTo>
                    <a:lnTo>
                      <a:pt x="191897" y="470640"/>
                    </a:lnTo>
                    <a:lnTo>
                      <a:pt x="192513" y="481682"/>
                    </a:lnTo>
                    <a:lnTo>
                      <a:pt x="190817" y="488052"/>
                    </a:lnTo>
                    <a:lnTo>
                      <a:pt x="184309" y="494616"/>
                    </a:lnTo>
                    <a:lnTo>
                      <a:pt x="186696" y="507829"/>
                    </a:lnTo>
                    <a:lnTo>
                      <a:pt x="186258" y="517232"/>
                    </a:lnTo>
                    <a:lnTo>
                      <a:pt x="184448" y="524520"/>
                    </a:lnTo>
                    <a:lnTo>
                      <a:pt x="179464" y="536927"/>
                    </a:lnTo>
                    <a:lnTo>
                      <a:pt x="180689" y="545581"/>
                    </a:lnTo>
                    <a:lnTo>
                      <a:pt x="193059" y="549922"/>
                    </a:lnTo>
                    <a:lnTo>
                      <a:pt x="212795" y="532169"/>
                    </a:lnTo>
                    <a:lnTo>
                      <a:pt x="220859" y="526802"/>
                    </a:lnTo>
                    <a:lnTo>
                      <a:pt x="228124" y="524770"/>
                    </a:lnTo>
                    <a:lnTo>
                      <a:pt x="231705" y="526023"/>
                    </a:lnTo>
                    <a:lnTo>
                      <a:pt x="236042" y="541936"/>
                    </a:lnTo>
                    <a:lnTo>
                      <a:pt x="237312" y="553009"/>
                    </a:lnTo>
                    <a:lnTo>
                      <a:pt x="236766" y="561719"/>
                    </a:lnTo>
                    <a:lnTo>
                      <a:pt x="227146" y="568202"/>
                    </a:lnTo>
                    <a:lnTo>
                      <a:pt x="223247" y="573351"/>
                    </a:lnTo>
                    <a:lnTo>
                      <a:pt x="222917" y="576829"/>
                    </a:lnTo>
                    <a:lnTo>
                      <a:pt x="225374" y="583979"/>
                    </a:lnTo>
                    <a:lnTo>
                      <a:pt x="224218" y="602904"/>
                    </a:lnTo>
                    <a:lnTo>
                      <a:pt x="225088" y="604323"/>
                    </a:lnTo>
                    <a:lnTo>
                      <a:pt x="240887" y="598313"/>
                    </a:lnTo>
                    <a:lnTo>
                      <a:pt x="248120" y="596864"/>
                    </a:lnTo>
                    <a:lnTo>
                      <a:pt x="252057" y="600817"/>
                    </a:lnTo>
                    <a:lnTo>
                      <a:pt x="262509" y="593525"/>
                    </a:lnTo>
                    <a:lnTo>
                      <a:pt x="272091" y="595585"/>
                    </a:lnTo>
                    <a:lnTo>
                      <a:pt x="279286" y="594695"/>
                    </a:lnTo>
                    <a:lnTo>
                      <a:pt x="279679" y="599148"/>
                    </a:lnTo>
                    <a:lnTo>
                      <a:pt x="283185" y="602571"/>
                    </a:lnTo>
                    <a:lnTo>
                      <a:pt x="281057" y="604575"/>
                    </a:lnTo>
                    <a:lnTo>
                      <a:pt x="280765" y="610975"/>
                    </a:lnTo>
                    <a:lnTo>
                      <a:pt x="277400" y="615067"/>
                    </a:lnTo>
                    <a:lnTo>
                      <a:pt x="276428" y="620577"/>
                    </a:lnTo>
                    <a:lnTo>
                      <a:pt x="279717" y="623780"/>
                    </a:lnTo>
                    <a:lnTo>
                      <a:pt x="278917" y="629234"/>
                    </a:lnTo>
                    <a:lnTo>
                      <a:pt x="284740" y="636359"/>
                    </a:lnTo>
                    <a:lnTo>
                      <a:pt x="283547" y="642290"/>
                    </a:lnTo>
                    <a:lnTo>
                      <a:pt x="276644" y="666509"/>
                    </a:lnTo>
                    <a:lnTo>
                      <a:pt x="267030" y="686803"/>
                    </a:lnTo>
                    <a:lnTo>
                      <a:pt x="262795" y="692010"/>
                    </a:lnTo>
                    <a:lnTo>
                      <a:pt x="256578" y="696436"/>
                    </a:lnTo>
                    <a:lnTo>
                      <a:pt x="251447" y="697636"/>
                    </a:lnTo>
                    <a:lnTo>
                      <a:pt x="249168" y="700589"/>
                    </a:lnTo>
                    <a:lnTo>
                      <a:pt x="249384" y="708412"/>
                    </a:lnTo>
                    <a:lnTo>
                      <a:pt x="246456" y="713981"/>
                    </a:lnTo>
                    <a:lnTo>
                      <a:pt x="244138" y="729742"/>
                    </a:lnTo>
                    <a:lnTo>
                      <a:pt x="236296" y="744531"/>
                    </a:lnTo>
                    <a:lnTo>
                      <a:pt x="235757" y="747427"/>
                    </a:lnTo>
                    <a:lnTo>
                      <a:pt x="240925" y="755701"/>
                    </a:lnTo>
                    <a:lnTo>
                      <a:pt x="245732" y="761270"/>
                    </a:lnTo>
                    <a:lnTo>
                      <a:pt x="249923" y="762660"/>
                    </a:lnTo>
                    <a:lnTo>
                      <a:pt x="255454" y="767455"/>
                    </a:lnTo>
                    <a:lnTo>
                      <a:pt x="257156" y="781075"/>
                    </a:lnTo>
                    <a:lnTo>
                      <a:pt x="262185" y="794112"/>
                    </a:lnTo>
                    <a:lnTo>
                      <a:pt x="267824" y="787984"/>
                    </a:lnTo>
                    <a:lnTo>
                      <a:pt x="275126" y="782358"/>
                    </a:lnTo>
                    <a:lnTo>
                      <a:pt x="289839" y="778427"/>
                    </a:lnTo>
                    <a:lnTo>
                      <a:pt x="303289" y="768204"/>
                    </a:lnTo>
                    <a:lnTo>
                      <a:pt x="314204" y="764057"/>
                    </a:lnTo>
                    <a:lnTo>
                      <a:pt x="325304" y="756622"/>
                    </a:lnTo>
                    <a:lnTo>
                      <a:pt x="335070" y="765893"/>
                    </a:lnTo>
                    <a:lnTo>
                      <a:pt x="338938" y="768318"/>
                    </a:lnTo>
                    <a:lnTo>
                      <a:pt x="346888" y="761746"/>
                    </a:lnTo>
                    <a:lnTo>
                      <a:pt x="355022" y="759847"/>
                    </a:lnTo>
                    <a:lnTo>
                      <a:pt x="365728" y="761714"/>
                    </a:lnTo>
                    <a:lnTo>
                      <a:pt x="373425" y="764197"/>
                    </a:lnTo>
                    <a:lnTo>
                      <a:pt x="378200" y="767340"/>
                    </a:lnTo>
                    <a:lnTo>
                      <a:pt x="386226" y="785895"/>
                    </a:lnTo>
                    <a:lnTo>
                      <a:pt x="386588" y="788092"/>
                    </a:lnTo>
                    <a:lnTo>
                      <a:pt x="382899" y="804869"/>
                    </a:lnTo>
                    <a:lnTo>
                      <a:pt x="383299" y="816369"/>
                    </a:lnTo>
                    <a:lnTo>
                      <a:pt x="385178" y="823976"/>
                    </a:lnTo>
                    <a:lnTo>
                      <a:pt x="391865" y="827011"/>
                    </a:lnTo>
                    <a:lnTo>
                      <a:pt x="396856" y="823424"/>
                    </a:lnTo>
                    <a:lnTo>
                      <a:pt x="401987" y="814229"/>
                    </a:lnTo>
                    <a:lnTo>
                      <a:pt x="410775" y="807542"/>
                    </a:lnTo>
                    <a:lnTo>
                      <a:pt x="418109" y="806679"/>
                    </a:lnTo>
                    <a:lnTo>
                      <a:pt x="423101" y="808152"/>
                    </a:lnTo>
                    <a:lnTo>
                      <a:pt x="428923" y="803167"/>
                    </a:lnTo>
                    <a:lnTo>
                      <a:pt x="431305" y="798322"/>
                    </a:lnTo>
                    <a:lnTo>
                      <a:pt x="445948" y="793750"/>
                    </a:lnTo>
                    <a:lnTo>
                      <a:pt x="454882" y="795896"/>
                    </a:lnTo>
                    <a:lnTo>
                      <a:pt x="466776" y="794169"/>
                    </a:lnTo>
                    <a:lnTo>
                      <a:pt x="479463" y="780713"/>
                    </a:lnTo>
                    <a:lnTo>
                      <a:pt x="487020" y="767594"/>
                    </a:lnTo>
                    <a:lnTo>
                      <a:pt x="490277" y="759765"/>
                    </a:lnTo>
                    <a:lnTo>
                      <a:pt x="498881" y="752164"/>
                    </a:lnTo>
                    <a:lnTo>
                      <a:pt x="499135" y="742861"/>
                    </a:lnTo>
                    <a:lnTo>
                      <a:pt x="494976" y="732358"/>
                    </a:lnTo>
                    <a:lnTo>
                      <a:pt x="495954" y="725513"/>
                    </a:lnTo>
                    <a:lnTo>
                      <a:pt x="505352" y="722471"/>
                    </a:lnTo>
                    <a:lnTo>
                      <a:pt x="511639" y="719353"/>
                    </a:lnTo>
                    <a:lnTo>
                      <a:pt x="512470" y="714229"/>
                    </a:lnTo>
                    <a:lnTo>
                      <a:pt x="508927" y="716039"/>
                    </a:lnTo>
                    <a:lnTo>
                      <a:pt x="500253" y="711556"/>
                    </a:lnTo>
                    <a:lnTo>
                      <a:pt x="495878" y="701091"/>
                    </a:lnTo>
                    <a:lnTo>
                      <a:pt x="500793" y="700310"/>
                    </a:lnTo>
                    <a:lnTo>
                      <a:pt x="505968" y="710419"/>
                    </a:lnTo>
                    <a:lnTo>
                      <a:pt x="508534" y="706628"/>
                    </a:lnTo>
                    <a:lnTo>
                      <a:pt x="512978" y="709917"/>
                    </a:lnTo>
                    <a:lnTo>
                      <a:pt x="515874" y="706799"/>
                    </a:lnTo>
                    <a:lnTo>
                      <a:pt x="513772" y="703231"/>
                    </a:lnTo>
                    <a:lnTo>
                      <a:pt x="510667" y="692931"/>
                    </a:lnTo>
                    <a:lnTo>
                      <a:pt x="523138" y="685552"/>
                    </a:lnTo>
                    <a:lnTo>
                      <a:pt x="532035" y="681457"/>
                    </a:lnTo>
                    <a:lnTo>
                      <a:pt x="533946" y="683044"/>
                    </a:lnTo>
                    <a:lnTo>
                      <a:pt x="543706" y="676307"/>
                    </a:lnTo>
                    <a:lnTo>
                      <a:pt x="546856" y="676669"/>
                    </a:lnTo>
                    <a:lnTo>
                      <a:pt x="547649" y="670014"/>
                    </a:lnTo>
                    <a:lnTo>
                      <a:pt x="552787" y="666090"/>
                    </a:lnTo>
                    <a:lnTo>
                      <a:pt x="552425" y="661187"/>
                    </a:lnTo>
                    <a:lnTo>
                      <a:pt x="555276" y="656628"/>
                    </a:lnTo>
                    <a:lnTo>
                      <a:pt x="564464" y="655066"/>
                    </a:lnTo>
                    <a:lnTo>
                      <a:pt x="565182" y="651339"/>
                    </a:lnTo>
                    <a:lnTo>
                      <a:pt x="569055" y="651224"/>
                    </a:lnTo>
                    <a:lnTo>
                      <a:pt x="569163" y="638867"/>
                    </a:lnTo>
                    <a:lnTo>
                      <a:pt x="574040" y="636194"/>
                    </a:lnTo>
                    <a:lnTo>
                      <a:pt x="572846" y="627091"/>
                    </a:lnTo>
                    <a:lnTo>
                      <a:pt x="572129" y="604658"/>
                    </a:lnTo>
                    <a:lnTo>
                      <a:pt x="570967" y="594472"/>
                    </a:lnTo>
                    <a:lnTo>
                      <a:pt x="564712" y="594749"/>
                    </a:lnTo>
                    <a:lnTo>
                      <a:pt x="560813" y="592663"/>
                    </a:lnTo>
                    <a:lnTo>
                      <a:pt x="560813" y="589268"/>
                    </a:lnTo>
                    <a:lnTo>
                      <a:pt x="565366" y="575160"/>
                    </a:lnTo>
                    <a:lnTo>
                      <a:pt x="571329" y="564000"/>
                    </a:lnTo>
                    <a:lnTo>
                      <a:pt x="564534" y="562136"/>
                    </a:lnTo>
                    <a:lnTo>
                      <a:pt x="563556" y="559660"/>
                    </a:lnTo>
                    <a:lnTo>
                      <a:pt x="565582" y="552954"/>
                    </a:lnTo>
                    <a:lnTo>
                      <a:pt x="568401" y="550117"/>
                    </a:lnTo>
                    <a:lnTo>
                      <a:pt x="566845" y="542966"/>
                    </a:lnTo>
                    <a:lnTo>
                      <a:pt x="563994" y="541464"/>
                    </a:lnTo>
                    <a:lnTo>
                      <a:pt x="558063" y="534007"/>
                    </a:lnTo>
                    <a:lnTo>
                      <a:pt x="549059" y="532169"/>
                    </a:lnTo>
                    <a:lnTo>
                      <a:pt x="531889" y="540795"/>
                    </a:lnTo>
                    <a:lnTo>
                      <a:pt x="528383" y="532699"/>
                    </a:lnTo>
                    <a:lnTo>
                      <a:pt x="524764" y="528414"/>
                    </a:lnTo>
                    <a:lnTo>
                      <a:pt x="525634" y="518177"/>
                    </a:lnTo>
                    <a:lnTo>
                      <a:pt x="518185" y="516397"/>
                    </a:lnTo>
                    <a:lnTo>
                      <a:pt x="516306" y="508690"/>
                    </a:lnTo>
                    <a:lnTo>
                      <a:pt x="521367" y="507634"/>
                    </a:lnTo>
                    <a:lnTo>
                      <a:pt x="520643" y="499984"/>
                    </a:lnTo>
                    <a:lnTo>
                      <a:pt x="520897" y="486243"/>
                    </a:lnTo>
                    <a:lnTo>
                      <a:pt x="517538" y="481487"/>
                    </a:lnTo>
                    <a:lnTo>
                      <a:pt x="512147" y="480179"/>
                    </a:lnTo>
                    <a:lnTo>
                      <a:pt x="511861" y="474812"/>
                    </a:lnTo>
                    <a:lnTo>
                      <a:pt x="525234" y="473003"/>
                    </a:lnTo>
                    <a:lnTo>
                      <a:pt x="526390" y="467663"/>
                    </a:lnTo>
                    <a:lnTo>
                      <a:pt x="523894" y="454342"/>
                    </a:lnTo>
                    <a:lnTo>
                      <a:pt x="524548" y="448753"/>
                    </a:lnTo>
                    <a:lnTo>
                      <a:pt x="521367" y="442411"/>
                    </a:lnTo>
                    <a:lnTo>
                      <a:pt x="529825" y="439047"/>
                    </a:lnTo>
                    <a:lnTo>
                      <a:pt x="534924" y="435766"/>
                    </a:lnTo>
                    <a:lnTo>
                      <a:pt x="543744" y="437157"/>
                    </a:lnTo>
                    <a:lnTo>
                      <a:pt x="555784" y="434598"/>
                    </a:lnTo>
                    <a:lnTo>
                      <a:pt x="555714" y="431456"/>
                    </a:lnTo>
                    <a:lnTo>
                      <a:pt x="559073" y="431929"/>
                    </a:lnTo>
                    <a:lnTo>
                      <a:pt x="561391" y="439353"/>
                    </a:lnTo>
                    <a:lnTo>
                      <a:pt x="567100" y="436239"/>
                    </a:lnTo>
                    <a:lnTo>
                      <a:pt x="577221" y="436044"/>
                    </a:lnTo>
                    <a:lnTo>
                      <a:pt x="577621" y="432290"/>
                    </a:lnTo>
                    <a:lnTo>
                      <a:pt x="581889" y="434764"/>
                    </a:lnTo>
                    <a:lnTo>
                      <a:pt x="584454" y="433375"/>
                    </a:lnTo>
                    <a:lnTo>
                      <a:pt x="584162" y="428313"/>
                    </a:lnTo>
                    <a:lnTo>
                      <a:pt x="587458" y="428035"/>
                    </a:lnTo>
                    <a:lnTo>
                      <a:pt x="590671" y="437656"/>
                    </a:lnTo>
                    <a:lnTo>
                      <a:pt x="598589" y="443662"/>
                    </a:lnTo>
                    <a:lnTo>
                      <a:pt x="600939" y="448641"/>
                    </a:lnTo>
                    <a:lnTo>
                      <a:pt x="606831" y="454035"/>
                    </a:lnTo>
                    <a:lnTo>
                      <a:pt x="606330" y="462186"/>
                    </a:lnTo>
                    <a:lnTo>
                      <a:pt x="610991" y="461685"/>
                    </a:lnTo>
                    <a:lnTo>
                      <a:pt x="609327" y="467637"/>
                    </a:lnTo>
                    <a:lnTo>
                      <a:pt x="615512" y="477231"/>
                    </a:lnTo>
                    <a:lnTo>
                      <a:pt x="621944" y="469638"/>
                    </a:lnTo>
                    <a:lnTo>
                      <a:pt x="624586" y="472753"/>
                    </a:lnTo>
                    <a:lnTo>
                      <a:pt x="631673" y="468109"/>
                    </a:lnTo>
                    <a:lnTo>
                      <a:pt x="635648" y="462796"/>
                    </a:lnTo>
                    <a:lnTo>
                      <a:pt x="633552" y="458180"/>
                    </a:lnTo>
                    <a:lnTo>
                      <a:pt x="642772" y="456317"/>
                    </a:lnTo>
                    <a:lnTo>
                      <a:pt x="646456" y="452701"/>
                    </a:lnTo>
                    <a:lnTo>
                      <a:pt x="649459" y="453675"/>
                    </a:lnTo>
                    <a:lnTo>
                      <a:pt x="649929" y="459403"/>
                    </a:lnTo>
                    <a:lnTo>
                      <a:pt x="654990" y="459988"/>
                    </a:lnTo>
                    <a:lnTo>
                      <a:pt x="658641" y="464911"/>
                    </a:lnTo>
                    <a:lnTo>
                      <a:pt x="669671" y="463520"/>
                    </a:lnTo>
                    <a:lnTo>
                      <a:pt x="672522" y="460933"/>
                    </a:lnTo>
                    <a:lnTo>
                      <a:pt x="673284" y="466578"/>
                    </a:lnTo>
                    <a:lnTo>
                      <a:pt x="675094" y="460377"/>
                    </a:lnTo>
                    <a:lnTo>
                      <a:pt x="681927" y="454259"/>
                    </a:lnTo>
                    <a:lnTo>
                      <a:pt x="681927" y="457039"/>
                    </a:lnTo>
                    <a:lnTo>
                      <a:pt x="693350" y="452507"/>
                    </a:lnTo>
                    <a:lnTo>
                      <a:pt x="688613" y="429816"/>
                    </a:lnTo>
                    <a:lnTo>
                      <a:pt x="685108" y="423448"/>
                    </a:lnTo>
                    <a:lnTo>
                      <a:pt x="683044" y="413215"/>
                    </a:lnTo>
                    <a:lnTo>
                      <a:pt x="681673" y="395142"/>
                    </a:lnTo>
                    <a:lnTo>
                      <a:pt x="681234" y="378657"/>
                    </a:lnTo>
                    <a:lnTo>
                      <a:pt x="681742" y="372902"/>
                    </a:lnTo>
                    <a:close/>
                  </a:path>
                </a:pathLst>
              </a:custGeom>
              <a:grpFill/>
              <a:ln w="0" cap="flat">
                <a:solidFill>
                  <a:schemeClr val="bg1"/>
                </a:solidFill>
                <a:prstDash val="solid"/>
                <a:miter/>
              </a:ln>
              <a:sp3d prstMaterial="matte"/>
            </p:spPr>
            <p:txBody>
              <a:bodyPr rtlCol="0" anchor="ctr"/>
              <a:lstStyle/>
              <a:p>
                <a:endParaRPr lang="zh-CN" altLang="en-US">
                  <a:cs typeface="+mn-ea"/>
                  <a:sym typeface="+mn-lt"/>
                </a:endParaRPr>
              </a:p>
            </p:txBody>
          </p:sp>
          <p:sp>
            <p:nvSpPr>
              <p:cNvPr id="11" name="任意多边形: 形状 10">
                <a:extLst>
                  <a:ext uri="{FF2B5EF4-FFF2-40B4-BE49-F238E27FC236}">
                    <a16:creationId xmlns:a16="http://schemas.microsoft.com/office/drawing/2014/main" id="{9DD9E192-4032-9024-95D2-812C901CDC92}"/>
                  </a:ext>
                </a:extLst>
              </p:cNvPr>
              <p:cNvSpPr/>
              <p:nvPr/>
            </p:nvSpPr>
            <p:spPr>
              <a:xfrm>
                <a:off x="4610805" y="2191034"/>
                <a:ext cx="2065942" cy="1754371"/>
              </a:xfrm>
              <a:custGeom>
                <a:avLst/>
                <a:gdLst>
                  <a:gd name="connsiteX0" fmla="*/ 851668 w 1080630"/>
                  <a:gd name="connsiteY0" fmla="*/ 31255 h 917657"/>
                  <a:gd name="connsiteX1" fmla="*/ 838981 w 1080630"/>
                  <a:gd name="connsiteY1" fmla="*/ 44710 h 917657"/>
                  <a:gd name="connsiteX2" fmla="*/ 827088 w 1080630"/>
                  <a:gd name="connsiteY2" fmla="*/ 46438 h 917657"/>
                  <a:gd name="connsiteX3" fmla="*/ 818153 w 1080630"/>
                  <a:gd name="connsiteY3" fmla="*/ 44291 h 917657"/>
                  <a:gd name="connsiteX4" fmla="*/ 803510 w 1080630"/>
                  <a:gd name="connsiteY4" fmla="*/ 48863 h 917657"/>
                  <a:gd name="connsiteX5" fmla="*/ 801129 w 1080630"/>
                  <a:gd name="connsiteY5" fmla="*/ 53708 h 917657"/>
                  <a:gd name="connsiteX6" fmla="*/ 795306 w 1080630"/>
                  <a:gd name="connsiteY6" fmla="*/ 58693 h 917657"/>
                  <a:gd name="connsiteX7" fmla="*/ 790315 w 1080630"/>
                  <a:gd name="connsiteY7" fmla="*/ 57220 h 917657"/>
                  <a:gd name="connsiteX8" fmla="*/ 782980 w 1080630"/>
                  <a:gd name="connsiteY8" fmla="*/ 58083 h 917657"/>
                  <a:gd name="connsiteX9" fmla="*/ 774192 w 1080630"/>
                  <a:gd name="connsiteY9" fmla="*/ 64770 h 917657"/>
                  <a:gd name="connsiteX10" fmla="*/ 769061 w 1080630"/>
                  <a:gd name="connsiteY10" fmla="*/ 73965 h 917657"/>
                  <a:gd name="connsiteX11" fmla="*/ 764070 w 1080630"/>
                  <a:gd name="connsiteY11" fmla="*/ 77553 h 917657"/>
                  <a:gd name="connsiteX12" fmla="*/ 757383 w 1080630"/>
                  <a:gd name="connsiteY12" fmla="*/ 74517 h 917657"/>
                  <a:gd name="connsiteX13" fmla="*/ 755504 w 1080630"/>
                  <a:gd name="connsiteY13" fmla="*/ 66910 h 917657"/>
                  <a:gd name="connsiteX14" fmla="*/ 755104 w 1080630"/>
                  <a:gd name="connsiteY14" fmla="*/ 55410 h 917657"/>
                  <a:gd name="connsiteX15" fmla="*/ 758793 w 1080630"/>
                  <a:gd name="connsiteY15" fmla="*/ 38633 h 917657"/>
                  <a:gd name="connsiteX16" fmla="*/ 758431 w 1080630"/>
                  <a:gd name="connsiteY16" fmla="*/ 36436 h 917657"/>
                  <a:gd name="connsiteX17" fmla="*/ 750405 w 1080630"/>
                  <a:gd name="connsiteY17" fmla="*/ 17882 h 917657"/>
                  <a:gd name="connsiteX18" fmla="*/ 745630 w 1080630"/>
                  <a:gd name="connsiteY18" fmla="*/ 14738 h 917657"/>
                  <a:gd name="connsiteX19" fmla="*/ 737933 w 1080630"/>
                  <a:gd name="connsiteY19" fmla="*/ 12256 h 917657"/>
                  <a:gd name="connsiteX20" fmla="*/ 727227 w 1080630"/>
                  <a:gd name="connsiteY20" fmla="*/ 10389 h 917657"/>
                  <a:gd name="connsiteX21" fmla="*/ 719093 w 1080630"/>
                  <a:gd name="connsiteY21" fmla="*/ 12287 h 917657"/>
                  <a:gd name="connsiteX22" fmla="*/ 711143 w 1080630"/>
                  <a:gd name="connsiteY22" fmla="*/ 18860 h 917657"/>
                  <a:gd name="connsiteX23" fmla="*/ 707276 w 1080630"/>
                  <a:gd name="connsiteY23" fmla="*/ 16434 h 917657"/>
                  <a:gd name="connsiteX24" fmla="*/ 697509 w 1080630"/>
                  <a:gd name="connsiteY24" fmla="*/ 7163 h 917657"/>
                  <a:gd name="connsiteX25" fmla="*/ 686409 w 1080630"/>
                  <a:gd name="connsiteY25" fmla="*/ 14599 h 917657"/>
                  <a:gd name="connsiteX26" fmla="*/ 675494 w 1080630"/>
                  <a:gd name="connsiteY26" fmla="*/ 18745 h 917657"/>
                  <a:gd name="connsiteX27" fmla="*/ 662045 w 1080630"/>
                  <a:gd name="connsiteY27" fmla="*/ 28969 h 917657"/>
                  <a:gd name="connsiteX28" fmla="*/ 647332 w 1080630"/>
                  <a:gd name="connsiteY28" fmla="*/ 32899 h 917657"/>
                  <a:gd name="connsiteX29" fmla="*/ 640029 w 1080630"/>
                  <a:gd name="connsiteY29" fmla="*/ 38525 h 917657"/>
                  <a:gd name="connsiteX30" fmla="*/ 634390 w 1080630"/>
                  <a:gd name="connsiteY30" fmla="*/ 44653 h 917657"/>
                  <a:gd name="connsiteX31" fmla="*/ 614756 w 1080630"/>
                  <a:gd name="connsiteY31" fmla="*/ 61843 h 917657"/>
                  <a:gd name="connsiteX32" fmla="*/ 605466 w 1080630"/>
                  <a:gd name="connsiteY32" fmla="*/ 73825 h 917657"/>
                  <a:gd name="connsiteX33" fmla="*/ 598056 w 1080630"/>
                  <a:gd name="connsiteY33" fmla="*/ 82099 h 917657"/>
                  <a:gd name="connsiteX34" fmla="*/ 600513 w 1080630"/>
                  <a:gd name="connsiteY34" fmla="*/ 108204 h 917657"/>
                  <a:gd name="connsiteX35" fmla="*/ 596538 w 1080630"/>
                  <a:gd name="connsiteY35" fmla="*/ 114256 h 917657"/>
                  <a:gd name="connsiteX36" fmla="*/ 592811 w 1080630"/>
                  <a:gd name="connsiteY36" fmla="*/ 128943 h 917657"/>
                  <a:gd name="connsiteX37" fmla="*/ 586162 w 1080630"/>
                  <a:gd name="connsiteY37" fmla="*/ 130531 h 917657"/>
                  <a:gd name="connsiteX38" fmla="*/ 575132 w 1080630"/>
                  <a:gd name="connsiteY38" fmla="*/ 134791 h 917657"/>
                  <a:gd name="connsiteX39" fmla="*/ 569170 w 1080630"/>
                  <a:gd name="connsiteY39" fmla="*/ 144272 h 917657"/>
                  <a:gd name="connsiteX40" fmla="*/ 564934 w 1080630"/>
                  <a:gd name="connsiteY40" fmla="*/ 146387 h 917657"/>
                  <a:gd name="connsiteX41" fmla="*/ 560165 w 1080630"/>
                  <a:gd name="connsiteY41" fmla="*/ 151378 h 917657"/>
                  <a:gd name="connsiteX42" fmla="*/ 556914 w 1080630"/>
                  <a:gd name="connsiteY42" fmla="*/ 160490 h 917657"/>
                  <a:gd name="connsiteX43" fmla="*/ 556222 w 1080630"/>
                  <a:gd name="connsiteY43" fmla="*/ 172898 h 917657"/>
                  <a:gd name="connsiteX44" fmla="*/ 548704 w 1080630"/>
                  <a:gd name="connsiteY44" fmla="*/ 175628 h 917657"/>
                  <a:gd name="connsiteX45" fmla="*/ 539375 w 1080630"/>
                  <a:gd name="connsiteY45" fmla="*/ 181673 h 917657"/>
                  <a:gd name="connsiteX46" fmla="*/ 537534 w 1080630"/>
                  <a:gd name="connsiteY46" fmla="*/ 186080 h 917657"/>
                  <a:gd name="connsiteX47" fmla="*/ 537858 w 1080630"/>
                  <a:gd name="connsiteY47" fmla="*/ 197930 h 917657"/>
                  <a:gd name="connsiteX48" fmla="*/ 535222 w 1080630"/>
                  <a:gd name="connsiteY48" fmla="*/ 199600 h 917657"/>
                  <a:gd name="connsiteX49" fmla="*/ 528460 w 1080630"/>
                  <a:gd name="connsiteY49" fmla="*/ 196533 h 917657"/>
                  <a:gd name="connsiteX50" fmla="*/ 525856 w 1080630"/>
                  <a:gd name="connsiteY50" fmla="*/ 197650 h 917657"/>
                  <a:gd name="connsiteX51" fmla="*/ 522929 w 1080630"/>
                  <a:gd name="connsiteY51" fmla="*/ 203981 h 917657"/>
                  <a:gd name="connsiteX52" fmla="*/ 521481 w 1080630"/>
                  <a:gd name="connsiteY52" fmla="*/ 227876 h 917657"/>
                  <a:gd name="connsiteX53" fmla="*/ 518947 w 1080630"/>
                  <a:gd name="connsiteY53" fmla="*/ 230969 h 917657"/>
                  <a:gd name="connsiteX54" fmla="*/ 508679 w 1080630"/>
                  <a:gd name="connsiteY54" fmla="*/ 232924 h 917657"/>
                  <a:gd name="connsiteX55" fmla="*/ 503587 w 1080630"/>
                  <a:gd name="connsiteY55" fmla="*/ 232835 h 917657"/>
                  <a:gd name="connsiteX56" fmla="*/ 485076 w 1080630"/>
                  <a:gd name="connsiteY56" fmla="*/ 226619 h 917657"/>
                  <a:gd name="connsiteX57" fmla="*/ 478707 w 1080630"/>
                  <a:gd name="connsiteY57" fmla="*/ 222301 h 917657"/>
                  <a:gd name="connsiteX58" fmla="*/ 473107 w 1080630"/>
                  <a:gd name="connsiteY58" fmla="*/ 213931 h 917657"/>
                  <a:gd name="connsiteX59" fmla="*/ 468948 w 1080630"/>
                  <a:gd name="connsiteY59" fmla="*/ 212681 h 917657"/>
                  <a:gd name="connsiteX60" fmla="*/ 463671 w 1080630"/>
                  <a:gd name="connsiteY60" fmla="*/ 217081 h 917657"/>
                  <a:gd name="connsiteX61" fmla="*/ 460527 w 1080630"/>
                  <a:gd name="connsiteY61" fmla="*/ 225755 h 917657"/>
                  <a:gd name="connsiteX62" fmla="*/ 455968 w 1080630"/>
                  <a:gd name="connsiteY62" fmla="*/ 227400 h 917657"/>
                  <a:gd name="connsiteX63" fmla="*/ 403111 w 1080630"/>
                  <a:gd name="connsiteY63" fmla="*/ 212649 h 917657"/>
                  <a:gd name="connsiteX64" fmla="*/ 401555 w 1080630"/>
                  <a:gd name="connsiteY64" fmla="*/ 204368 h 917657"/>
                  <a:gd name="connsiteX65" fmla="*/ 387350 w 1080630"/>
                  <a:gd name="connsiteY65" fmla="*/ 199936 h 917657"/>
                  <a:gd name="connsiteX66" fmla="*/ 382073 w 1080630"/>
                  <a:gd name="connsiteY66" fmla="*/ 196812 h 917657"/>
                  <a:gd name="connsiteX67" fmla="*/ 370103 w 1080630"/>
                  <a:gd name="connsiteY67" fmla="*/ 186245 h 917657"/>
                  <a:gd name="connsiteX68" fmla="*/ 362909 w 1080630"/>
                  <a:gd name="connsiteY68" fmla="*/ 176238 h 917657"/>
                  <a:gd name="connsiteX69" fmla="*/ 360235 w 1080630"/>
                  <a:gd name="connsiteY69" fmla="*/ 165005 h 917657"/>
                  <a:gd name="connsiteX70" fmla="*/ 358756 w 1080630"/>
                  <a:gd name="connsiteY70" fmla="*/ 163138 h 917657"/>
                  <a:gd name="connsiteX71" fmla="*/ 343535 w 1080630"/>
                  <a:gd name="connsiteY71" fmla="*/ 154165 h 917657"/>
                  <a:gd name="connsiteX72" fmla="*/ 339992 w 1080630"/>
                  <a:gd name="connsiteY72" fmla="*/ 148952 h 917657"/>
                  <a:gd name="connsiteX73" fmla="*/ 333737 w 1080630"/>
                  <a:gd name="connsiteY73" fmla="*/ 135604 h 917657"/>
                  <a:gd name="connsiteX74" fmla="*/ 327552 w 1080630"/>
                  <a:gd name="connsiteY74" fmla="*/ 134322 h 917657"/>
                  <a:gd name="connsiteX75" fmla="*/ 317176 w 1080630"/>
                  <a:gd name="connsiteY75" fmla="*/ 141929 h 917657"/>
                  <a:gd name="connsiteX76" fmla="*/ 298990 w 1080630"/>
                  <a:gd name="connsiteY76" fmla="*/ 150654 h 917657"/>
                  <a:gd name="connsiteX77" fmla="*/ 284423 w 1080630"/>
                  <a:gd name="connsiteY77" fmla="*/ 151879 h 917657"/>
                  <a:gd name="connsiteX78" fmla="*/ 278060 w 1080630"/>
                  <a:gd name="connsiteY78" fmla="*/ 149568 h 917657"/>
                  <a:gd name="connsiteX79" fmla="*/ 273431 w 1080630"/>
                  <a:gd name="connsiteY79" fmla="*/ 141929 h 917657"/>
                  <a:gd name="connsiteX80" fmla="*/ 273107 w 1080630"/>
                  <a:gd name="connsiteY80" fmla="*/ 129832 h 917657"/>
                  <a:gd name="connsiteX81" fmla="*/ 274409 w 1080630"/>
                  <a:gd name="connsiteY81" fmla="*/ 123114 h 917657"/>
                  <a:gd name="connsiteX82" fmla="*/ 272707 w 1080630"/>
                  <a:gd name="connsiteY82" fmla="*/ 120523 h 917657"/>
                  <a:gd name="connsiteX83" fmla="*/ 266706 w 1080630"/>
                  <a:gd name="connsiteY83" fmla="*/ 120637 h 917657"/>
                  <a:gd name="connsiteX84" fmla="*/ 264535 w 1080630"/>
                  <a:gd name="connsiteY84" fmla="*/ 118516 h 917657"/>
                  <a:gd name="connsiteX85" fmla="*/ 264173 w 1080630"/>
                  <a:gd name="connsiteY85" fmla="*/ 102216 h 917657"/>
                  <a:gd name="connsiteX86" fmla="*/ 260959 w 1080630"/>
                  <a:gd name="connsiteY86" fmla="*/ 88671 h 917657"/>
                  <a:gd name="connsiteX87" fmla="*/ 256730 w 1080630"/>
                  <a:gd name="connsiteY87" fmla="*/ 81623 h 917657"/>
                  <a:gd name="connsiteX88" fmla="*/ 240640 w 1080630"/>
                  <a:gd name="connsiteY88" fmla="*/ 76524 h 917657"/>
                  <a:gd name="connsiteX89" fmla="*/ 227768 w 1080630"/>
                  <a:gd name="connsiteY89" fmla="*/ 66605 h 917657"/>
                  <a:gd name="connsiteX90" fmla="*/ 221659 w 1080630"/>
                  <a:gd name="connsiteY90" fmla="*/ 64992 h 917657"/>
                  <a:gd name="connsiteX91" fmla="*/ 219526 w 1080630"/>
                  <a:gd name="connsiteY91" fmla="*/ 60058 h 917657"/>
                  <a:gd name="connsiteX92" fmla="*/ 223361 w 1080630"/>
                  <a:gd name="connsiteY92" fmla="*/ 29445 h 917657"/>
                  <a:gd name="connsiteX93" fmla="*/ 222275 w 1080630"/>
                  <a:gd name="connsiteY93" fmla="*/ 20472 h 917657"/>
                  <a:gd name="connsiteX94" fmla="*/ 218802 w 1080630"/>
                  <a:gd name="connsiteY94" fmla="*/ 11227 h 917657"/>
                  <a:gd name="connsiteX95" fmla="*/ 214681 w 1080630"/>
                  <a:gd name="connsiteY95" fmla="*/ 4845 h 917657"/>
                  <a:gd name="connsiteX96" fmla="*/ 210706 w 1080630"/>
                  <a:gd name="connsiteY96" fmla="*/ 1619 h 917657"/>
                  <a:gd name="connsiteX97" fmla="*/ 205137 w 1080630"/>
                  <a:gd name="connsiteY97" fmla="*/ 0 h 917657"/>
                  <a:gd name="connsiteX98" fmla="*/ 190455 w 1080630"/>
                  <a:gd name="connsiteY98" fmla="*/ 5486 h 917657"/>
                  <a:gd name="connsiteX99" fmla="*/ 182575 w 1080630"/>
                  <a:gd name="connsiteY99" fmla="*/ 9335 h 917657"/>
                  <a:gd name="connsiteX100" fmla="*/ 173609 w 1080630"/>
                  <a:gd name="connsiteY100" fmla="*/ 15653 h 917657"/>
                  <a:gd name="connsiteX101" fmla="*/ 167576 w 1080630"/>
                  <a:gd name="connsiteY101" fmla="*/ 21647 h 917657"/>
                  <a:gd name="connsiteX102" fmla="*/ 157270 w 1080630"/>
                  <a:gd name="connsiteY102" fmla="*/ 22816 h 917657"/>
                  <a:gd name="connsiteX103" fmla="*/ 150654 w 1080630"/>
                  <a:gd name="connsiteY103" fmla="*/ 26327 h 917657"/>
                  <a:gd name="connsiteX104" fmla="*/ 141364 w 1080630"/>
                  <a:gd name="connsiteY104" fmla="*/ 61925 h 917657"/>
                  <a:gd name="connsiteX105" fmla="*/ 142697 w 1080630"/>
                  <a:gd name="connsiteY105" fmla="*/ 74632 h 917657"/>
                  <a:gd name="connsiteX106" fmla="*/ 141541 w 1080630"/>
                  <a:gd name="connsiteY106" fmla="*/ 78086 h 917657"/>
                  <a:gd name="connsiteX107" fmla="*/ 136627 w 1080630"/>
                  <a:gd name="connsiteY107" fmla="*/ 80175 h 917657"/>
                  <a:gd name="connsiteX108" fmla="*/ 127876 w 1080630"/>
                  <a:gd name="connsiteY108" fmla="*/ 77083 h 917657"/>
                  <a:gd name="connsiteX109" fmla="*/ 105391 w 1080630"/>
                  <a:gd name="connsiteY109" fmla="*/ 77832 h 917657"/>
                  <a:gd name="connsiteX110" fmla="*/ 101994 w 1080630"/>
                  <a:gd name="connsiteY110" fmla="*/ 82988 h 917657"/>
                  <a:gd name="connsiteX111" fmla="*/ 102318 w 1080630"/>
                  <a:gd name="connsiteY111" fmla="*/ 97060 h 917657"/>
                  <a:gd name="connsiteX112" fmla="*/ 93459 w 1080630"/>
                  <a:gd name="connsiteY112" fmla="*/ 103137 h 917657"/>
                  <a:gd name="connsiteX113" fmla="*/ 95879 w 1080630"/>
                  <a:gd name="connsiteY113" fmla="*/ 108655 h 917657"/>
                  <a:gd name="connsiteX114" fmla="*/ 94723 w 1080630"/>
                  <a:gd name="connsiteY114" fmla="*/ 113030 h 917657"/>
                  <a:gd name="connsiteX115" fmla="*/ 85865 w 1080630"/>
                  <a:gd name="connsiteY115" fmla="*/ 110153 h 917657"/>
                  <a:gd name="connsiteX116" fmla="*/ 81242 w 1080630"/>
                  <a:gd name="connsiteY116" fmla="*/ 105505 h 917657"/>
                  <a:gd name="connsiteX117" fmla="*/ 76536 w 1080630"/>
                  <a:gd name="connsiteY117" fmla="*/ 111468 h 917657"/>
                  <a:gd name="connsiteX118" fmla="*/ 71945 w 1080630"/>
                  <a:gd name="connsiteY118" fmla="*/ 111576 h 917657"/>
                  <a:gd name="connsiteX119" fmla="*/ 65983 w 1080630"/>
                  <a:gd name="connsiteY119" fmla="*/ 101689 h 917657"/>
                  <a:gd name="connsiteX120" fmla="*/ 48666 w 1080630"/>
                  <a:gd name="connsiteY120" fmla="*/ 108985 h 917657"/>
                  <a:gd name="connsiteX121" fmla="*/ 41758 w 1080630"/>
                  <a:gd name="connsiteY121" fmla="*/ 104280 h 917657"/>
                  <a:gd name="connsiteX122" fmla="*/ 35179 w 1080630"/>
                  <a:gd name="connsiteY122" fmla="*/ 109042 h 917657"/>
                  <a:gd name="connsiteX123" fmla="*/ 28562 w 1080630"/>
                  <a:gd name="connsiteY123" fmla="*/ 110992 h 917657"/>
                  <a:gd name="connsiteX124" fmla="*/ 23863 w 1080630"/>
                  <a:gd name="connsiteY124" fmla="*/ 116929 h 917657"/>
                  <a:gd name="connsiteX125" fmla="*/ 14389 w 1080630"/>
                  <a:gd name="connsiteY125" fmla="*/ 115341 h 917657"/>
                  <a:gd name="connsiteX126" fmla="*/ 11246 w 1080630"/>
                  <a:gd name="connsiteY126" fmla="*/ 117348 h 917657"/>
                  <a:gd name="connsiteX127" fmla="*/ 7557 w 1080630"/>
                  <a:gd name="connsiteY127" fmla="*/ 124035 h 917657"/>
                  <a:gd name="connsiteX128" fmla="*/ 9436 w 1080630"/>
                  <a:gd name="connsiteY128" fmla="*/ 135458 h 917657"/>
                  <a:gd name="connsiteX129" fmla="*/ 16631 w 1080630"/>
                  <a:gd name="connsiteY129" fmla="*/ 144577 h 917657"/>
                  <a:gd name="connsiteX130" fmla="*/ 24479 w 1080630"/>
                  <a:gd name="connsiteY130" fmla="*/ 149619 h 917657"/>
                  <a:gd name="connsiteX131" fmla="*/ 32937 w 1080630"/>
                  <a:gd name="connsiteY131" fmla="*/ 151124 h 917657"/>
                  <a:gd name="connsiteX132" fmla="*/ 37059 w 1080630"/>
                  <a:gd name="connsiteY132" fmla="*/ 155670 h 917657"/>
                  <a:gd name="connsiteX133" fmla="*/ 37967 w 1080630"/>
                  <a:gd name="connsiteY133" fmla="*/ 159404 h 917657"/>
                  <a:gd name="connsiteX134" fmla="*/ 37128 w 1080630"/>
                  <a:gd name="connsiteY134" fmla="*/ 170555 h 917657"/>
                  <a:gd name="connsiteX135" fmla="*/ 35179 w 1080630"/>
                  <a:gd name="connsiteY135" fmla="*/ 176740 h 917657"/>
                  <a:gd name="connsiteX136" fmla="*/ 31490 w 1080630"/>
                  <a:gd name="connsiteY136" fmla="*/ 181870 h 917657"/>
                  <a:gd name="connsiteX137" fmla="*/ 27121 w 1080630"/>
                  <a:gd name="connsiteY137" fmla="*/ 184995 h 917657"/>
                  <a:gd name="connsiteX138" fmla="*/ 15437 w 1080630"/>
                  <a:gd name="connsiteY138" fmla="*/ 190233 h 917657"/>
                  <a:gd name="connsiteX139" fmla="*/ 6547 w 1080630"/>
                  <a:gd name="connsiteY139" fmla="*/ 197009 h 917657"/>
                  <a:gd name="connsiteX140" fmla="*/ 870 w 1080630"/>
                  <a:gd name="connsiteY140" fmla="*/ 202609 h 917657"/>
                  <a:gd name="connsiteX141" fmla="*/ 0 w 1080630"/>
                  <a:gd name="connsiteY141" fmla="*/ 207937 h 917657"/>
                  <a:gd name="connsiteX142" fmla="*/ 1302 w 1080630"/>
                  <a:gd name="connsiteY142" fmla="*/ 217138 h 917657"/>
                  <a:gd name="connsiteX143" fmla="*/ 5639 w 1080630"/>
                  <a:gd name="connsiteY143" fmla="*/ 222574 h 917657"/>
                  <a:gd name="connsiteX144" fmla="*/ 16129 w 1080630"/>
                  <a:gd name="connsiteY144" fmla="*/ 223717 h 917657"/>
                  <a:gd name="connsiteX145" fmla="*/ 26975 w 1080630"/>
                  <a:gd name="connsiteY145" fmla="*/ 219316 h 917657"/>
                  <a:gd name="connsiteX146" fmla="*/ 32290 w 1080630"/>
                  <a:gd name="connsiteY146" fmla="*/ 220123 h 917657"/>
                  <a:gd name="connsiteX147" fmla="*/ 35033 w 1080630"/>
                  <a:gd name="connsiteY147" fmla="*/ 223075 h 917657"/>
                  <a:gd name="connsiteX148" fmla="*/ 37636 w 1080630"/>
                  <a:gd name="connsiteY148" fmla="*/ 229991 h 917657"/>
                  <a:gd name="connsiteX149" fmla="*/ 40564 w 1080630"/>
                  <a:gd name="connsiteY149" fmla="*/ 242627 h 917657"/>
                  <a:gd name="connsiteX150" fmla="*/ 44507 w 1080630"/>
                  <a:gd name="connsiteY150" fmla="*/ 249206 h 917657"/>
                  <a:gd name="connsiteX151" fmla="*/ 46603 w 1080630"/>
                  <a:gd name="connsiteY151" fmla="*/ 249263 h 917657"/>
                  <a:gd name="connsiteX152" fmla="*/ 56039 w 1080630"/>
                  <a:gd name="connsiteY152" fmla="*/ 237827 h 917657"/>
                  <a:gd name="connsiteX153" fmla="*/ 59042 w 1080630"/>
                  <a:gd name="connsiteY153" fmla="*/ 237077 h 917657"/>
                  <a:gd name="connsiteX154" fmla="*/ 68910 w 1080630"/>
                  <a:gd name="connsiteY154" fmla="*/ 239166 h 917657"/>
                  <a:gd name="connsiteX155" fmla="*/ 74657 w 1080630"/>
                  <a:gd name="connsiteY155" fmla="*/ 242430 h 917657"/>
                  <a:gd name="connsiteX156" fmla="*/ 82937 w 1080630"/>
                  <a:gd name="connsiteY156" fmla="*/ 249485 h 917657"/>
                  <a:gd name="connsiteX157" fmla="*/ 88722 w 1080630"/>
                  <a:gd name="connsiteY157" fmla="*/ 251466 h 917657"/>
                  <a:gd name="connsiteX158" fmla="*/ 96495 w 1080630"/>
                  <a:gd name="connsiteY158" fmla="*/ 250596 h 917657"/>
                  <a:gd name="connsiteX159" fmla="*/ 100838 w 1080630"/>
                  <a:gd name="connsiteY159" fmla="*/ 255480 h 917657"/>
                  <a:gd name="connsiteX160" fmla="*/ 104705 w 1080630"/>
                  <a:gd name="connsiteY160" fmla="*/ 257181 h 917657"/>
                  <a:gd name="connsiteX161" fmla="*/ 109912 w 1080630"/>
                  <a:gd name="connsiteY161" fmla="*/ 264624 h 917657"/>
                  <a:gd name="connsiteX162" fmla="*/ 110344 w 1080630"/>
                  <a:gd name="connsiteY162" fmla="*/ 269284 h 917657"/>
                  <a:gd name="connsiteX163" fmla="*/ 105931 w 1080630"/>
                  <a:gd name="connsiteY163" fmla="*/ 288138 h 917657"/>
                  <a:gd name="connsiteX164" fmla="*/ 106547 w 1080630"/>
                  <a:gd name="connsiteY164" fmla="*/ 295472 h 917657"/>
                  <a:gd name="connsiteX165" fmla="*/ 113195 w 1080630"/>
                  <a:gd name="connsiteY165" fmla="*/ 310483 h 917657"/>
                  <a:gd name="connsiteX166" fmla="*/ 114065 w 1080630"/>
                  <a:gd name="connsiteY166" fmla="*/ 315639 h 917657"/>
                  <a:gd name="connsiteX167" fmla="*/ 110560 w 1080630"/>
                  <a:gd name="connsiteY167" fmla="*/ 322421 h 917657"/>
                  <a:gd name="connsiteX168" fmla="*/ 107124 w 1080630"/>
                  <a:gd name="connsiteY168" fmla="*/ 325711 h 917657"/>
                  <a:gd name="connsiteX169" fmla="*/ 102933 w 1080630"/>
                  <a:gd name="connsiteY169" fmla="*/ 334556 h 917657"/>
                  <a:gd name="connsiteX170" fmla="*/ 98882 w 1080630"/>
                  <a:gd name="connsiteY170" fmla="*/ 346888 h 917657"/>
                  <a:gd name="connsiteX171" fmla="*/ 97866 w 1080630"/>
                  <a:gd name="connsiteY171" fmla="*/ 353860 h 917657"/>
                  <a:gd name="connsiteX172" fmla="*/ 100438 w 1080630"/>
                  <a:gd name="connsiteY172" fmla="*/ 364045 h 917657"/>
                  <a:gd name="connsiteX173" fmla="*/ 107664 w 1080630"/>
                  <a:gd name="connsiteY173" fmla="*/ 376180 h 917657"/>
                  <a:gd name="connsiteX174" fmla="*/ 110268 w 1080630"/>
                  <a:gd name="connsiteY174" fmla="*/ 375514 h 917657"/>
                  <a:gd name="connsiteX175" fmla="*/ 118154 w 1080630"/>
                  <a:gd name="connsiteY175" fmla="*/ 368040 h 917657"/>
                  <a:gd name="connsiteX176" fmla="*/ 131058 w 1080630"/>
                  <a:gd name="connsiteY176" fmla="*/ 366141 h 917657"/>
                  <a:gd name="connsiteX177" fmla="*/ 134023 w 1080630"/>
                  <a:gd name="connsiteY177" fmla="*/ 369322 h 917657"/>
                  <a:gd name="connsiteX178" fmla="*/ 143821 w 1080630"/>
                  <a:gd name="connsiteY178" fmla="*/ 374206 h 917657"/>
                  <a:gd name="connsiteX179" fmla="*/ 150400 w 1080630"/>
                  <a:gd name="connsiteY179" fmla="*/ 381679 h 917657"/>
                  <a:gd name="connsiteX180" fmla="*/ 161430 w 1080630"/>
                  <a:gd name="connsiteY180" fmla="*/ 385756 h 917657"/>
                  <a:gd name="connsiteX181" fmla="*/ 161823 w 1080630"/>
                  <a:gd name="connsiteY181" fmla="*/ 393567 h 917657"/>
                  <a:gd name="connsiteX182" fmla="*/ 156654 w 1080630"/>
                  <a:gd name="connsiteY182" fmla="*/ 411651 h 917657"/>
                  <a:gd name="connsiteX183" fmla="*/ 159798 w 1080630"/>
                  <a:gd name="connsiteY183" fmla="*/ 420389 h 917657"/>
                  <a:gd name="connsiteX184" fmla="*/ 156762 w 1080630"/>
                  <a:gd name="connsiteY184" fmla="*/ 427812 h 917657"/>
                  <a:gd name="connsiteX185" fmla="*/ 156401 w 1080630"/>
                  <a:gd name="connsiteY185" fmla="*/ 434791 h 917657"/>
                  <a:gd name="connsiteX186" fmla="*/ 158210 w 1080630"/>
                  <a:gd name="connsiteY186" fmla="*/ 439706 h 917657"/>
                  <a:gd name="connsiteX187" fmla="*/ 169704 w 1080630"/>
                  <a:gd name="connsiteY187" fmla="*/ 449497 h 917657"/>
                  <a:gd name="connsiteX188" fmla="*/ 177984 w 1080630"/>
                  <a:gd name="connsiteY188" fmla="*/ 446684 h 917657"/>
                  <a:gd name="connsiteX189" fmla="*/ 184925 w 1080630"/>
                  <a:gd name="connsiteY189" fmla="*/ 439090 h 917657"/>
                  <a:gd name="connsiteX190" fmla="*/ 188830 w 1080630"/>
                  <a:gd name="connsiteY190" fmla="*/ 436493 h 917657"/>
                  <a:gd name="connsiteX191" fmla="*/ 196209 w 1080630"/>
                  <a:gd name="connsiteY191" fmla="*/ 434899 h 917657"/>
                  <a:gd name="connsiteX192" fmla="*/ 200692 w 1080630"/>
                  <a:gd name="connsiteY192" fmla="*/ 436772 h 917657"/>
                  <a:gd name="connsiteX193" fmla="*/ 211030 w 1080630"/>
                  <a:gd name="connsiteY193" fmla="*/ 445675 h 917657"/>
                  <a:gd name="connsiteX194" fmla="*/ 221767 w 1080630"/>
                  <a:gd name="connsiteY194" fmla="*/ 453517 h 917657"/>
                  <a:gd name="connsiteX195" fmla="*/ 229578 w 1080630"/>
                  <a:gd name="connsiteY195" fmla="*/ 451987 h 917657"/>
                  <a:gd name="connsiteX196" fmla="*/ 238398 w 1080630"/>
                  <a:gd name="connsiteY196" fmla="*/ 455612 h 917657"/>
                  <a:gd name="connsiteX197" fmla="*/ 243281 w 1080630"/>
                  <a:gd name="connsiteY197" fmla="*/ 455892 h 917657"/>
                  <a:gd name="connsiteX198" fmla="*/ 247472 w 1080630"/>
                  <a:gd name="connsiteY198" fmla="*/ 458464 h 917657"/>
                  <a:gd name="connsiteX199" fmla="*/ 249860 w 1080630"/>
                  <a:gd name="connsiteY199" fmla="*/ 470465 h 917657"/>
                  <a:gd name="connsiteX200" fmla="*/ 255245 w 1080630"/>
                  <a:gd name="connsiteY200" fmla="*/ 475856 h 917657"/>
                  <a:gd name="connsiteX201" fmla="*/ 266306 w 1080630"/>
                  <a:gd name="connsiteY201" fmla="*/ 475266 h 917657"/>
                  <a:gd name="connsiteX202" fmla="*/ 266560 w 1080630"/>
                  <a:gd name="connsiteY202" fmla="*/ 487998 h 917657"/>
                  <a:gd name="connsiteX203" fmla="*/ 275387 w 1080630"/>
                  <a:gd name="connsiteY203" fmla="*/ 493027 h 917657"/>
                  <a:gd name="connsiteX204" fmla="*/ 278708 w 1080630"/>
                  <a:gd name="connsiteY204" fmla="*/ 508825 h 917657"/>
                  <a:gd name="connsiteX205" fmla="*/ 288506 w 1080630"/>
                  <a:gd name="connsiteY205" fmla="*/ 515055 h 917657"/>
                  <a:gd name="connsiteX206" fmla="*/ 290963 w 1080630"/>
                  <a:gd name="connsiteY206" fmla="*/ 523431 h 917657"/>
                  <a:gd name="connsiteX207" fmla="*/ 289522 w 1080630"/>
                  <a:gd name="connsiteY207" fmla="*/ 535159 h 917657"/>
                  <a:gd name="connsiteX208" fmla="*/ 295954 w 1080630"/>
                  <a:gd name="connsiteY208" fmla="*/ 548310 h 917657"/>
                  <a:gd name="connsiteX209" fmla="*/ 302749 w 1080630"/>
                  <a:gd name="connsiteY209" fmla="*/ 551605 h 917657"/>
                  <a:gd name="connsiteX210" fmla="*/ 306476 w 1080630"/>
                  <a:gd name="connsiteY210" fmla="*/ 550799 h 917657"/>
                  <a:gd name="connsiteX211" fmla="*/ 314896 w 1080630"/>
                  <a:gd name="connsiteY211" fmla="*/ 545630 h 917657"/>
                  <a:gd name="connsiteX212" fmla="*/ 331349 w 1080630"/>
                  <a:gd name="connsiteY212" fmla="*/ 540106 h 917657"/>
                  <a:gd name="connsiteX213" fmla="*/ 349682 w 1080630"/>
                  <a:gd name="connsiteY213" fmla="*/ 545662 h 917657"/>
                  <a:gd name="connsiteX214" fmla="*/ 352425 w 1080630"/>
                  <a:gd name="connsiteY214" fmla="*/ 556438 h 917657"/>
                  <a:gd name="connsiteX215" fmla="*/ 361029 w 1080630"/>
                  <a:gd name="connsiteY215" fmla="*/ 557473 h 917657"/>
                  <a:gd name="connsiteX216" fmla="*/ 363601 w 1080630"/>
                  <a:gd name="connsiteY216" fmla="*/ 561607 h 917657"/>
                  <a:gd name="connsiteX217" fmla="*/ 364649 w 1080630"/>
                  <a:gd name="connsiteY217" fmla="*/ 568395 h 917657"/>
                  <a:gd name="connsiteX218" fmla="*/ 363163 w 1080630"/>
                  <a:gd name="connsiteY218" fmla="*/ 576491 h 917657"/>
                  <a:gd name="connsiteX219" fmla="*/ 363709 w 1080630"/>
                  <a:gd name="connsiteY219" fmla="*/ 584257 h 917657"/>
                  <a:gd name="connsiteX220" fmla="*/ 361791 w 1080630"/>
                  <a:gd name="connsiteY220" fmla="*/ 591826 h 917657"/>
                  <a:gd name="connsiteX221" fmla="*/ 364935 w 1080630"/>
                  <a:gd name="connsiteY221" fmla="*/ 604145 h 917657"/>
                  <a:gd name="connsiteX222" fmla="*/ 363525 w 1080630"/>
                  <a:gd name="connsiteY222" fmla="*/ 615156 h 917657"/>
                  <a:gd name="connsiteX223" fmla="*/ 363671 w 1080630"/>
                  <a:gd name="connsiteY223" fmla="*/ 625100 h 917657"/>
                  <a:gd name="connsiteX224" fmla="*/ 369094 w 1080630"/>
                  <a:gd name="connsiteY224" fmla="*/ 631723 h 917657"/>
                  <a:gd name="connsiteX225" fmla="*/ 379292 w 1080630"/>
                  <a:gd name="connsiteY225" fmla="*/ 638708 h 917657"/>
                  <a:gd name="connsiteX226" fmla="*/ 389198 w 1080630"/>
                  <a:gd name="connsiteY226" fmla="*/ 640912 h 917657"/>
                  <a:gd name="connsiteX227" fmla="*/ 400837 w 1080630"/>
                  <a:gd name="connsiteY227" fmla="*/ 652031 h 917657"/>
                  <a:gd name="connsiteX228" fmla="*/ 405320 w 1080630"/>
                  <a:gd name="connsiteY228" fmla="*/ 662178 h 917657"/>
                  <a:gd name="connsiteX229" fmla="*/ 409404 w 1080630"/>
                  <a:gd name="connsiteY229" fmla="*/ 667290 h 917657"/>
                  <a:gd name="connsiteX230" fmla="*/ 417284 w 1080630"/>
                  <a:gd name="connsiteY230" fmla="*/ 681406 h 917657"/>
                  <a:gd name="connsiteX231" fmla="*/ 419456 w 1080630"/>
                  <a:gd name="connsiteY231" fmla="*/ 682714 h 917657"/>
                  <a:gd name="connsiteX232" fmla="*/ 442303 w 1080630"/>
                  <a:gd name="connsiteY232" fmla="*/ 672154 h 917657"/>
                  <a:gd name="connsiteX233" fmla="*/ 456768 w 1080630"/>
                  <a:gd name="connsiteY233" fmla="*/ 661200 h 917657"/>
                  <a:gd name="connsiteX234" fmla="*/ 462445 w 1080630"/>
                  <a:gd name="connsiteY234" fmla="*/ 665194 h 917657"/>
                  <a:gd name="connsiteX235" fmla="*/ 469240 w 1080630"/>
                  <a:gd name="connsiteY235" fmla="*/ 666286 h 917657"/>
                  <a:gd name="connsiteX236" fmla="*/ 480339 w 1080630"/>
                  <a:gd name="connsiteY236" fmla="*/ 662991 h 917657"/>
                  <a:gd name="connsiteX237" fmla="*/ 487064 w 1080630"/>
                  <a:gd name="connsiteY237" fmla="*/ 659073 h 917657"/>
                  <a:gd name="connsiteX238" fmla="*/ 498234 w 1080630"/>
                  <a:gd name="connsiteY238" fmla="*/ 660337 h 917657"/>
                  <a:gd name="connsiteX239" fmla="*/ 518839 w 1080630"/>
                  <a:gd name="connsiteY239" fmla="*/ 654469 h 917657"/>
                  <a:gd name="connsiteX240" fmla="*/ 533736 w 1080630"/>
                  <a:gd name="connsiteY240" fmla="*/ 652621 h 917657"/>
                  <a:gd name="connsiteX241" fmla="*/ 544398 w 1080630"/>
                  <a:gd name="connsiteY241" fmla="*/ 653542 h 917657"/>
                  <a:gd name="connsiteX242" fmla="*/ 557378 w 1080630"/>
                  <a:gd name="connsiteY242" fmla="*/ 650304 h 917657"/>
                  <a:gd name="connsiteX243" fmla="*/ 574262 w 1080630"/>
                  <a:gd name="connsiteY243" fmla="*/ 642283 h 917657"/>
                  <a:gd name="connsiteX244" fmla="*/ 580123 w 1080630"/>
                  <a:gd name="connsiteY244" fmla="*/ 641471 h 917657"/>
                  <a:gd name="connsiteX245" fmla="*/ 586194 w 1080630"/>
                  <a:gd name="connsiteY245" fmla="*/ 643846 h 917657"/>
                  <a:gd name="connsiteX246" fmla="*/ 591509 w 1080630"/>
                  <a:gd name="connsiteY246" fmla="*/ 653517 h 917657"/>
                  <a:gd name="connsiteX247" fmla="*/ 594182 w 1080630"/>
                  <a:gd name="connsiteY247" fmla="*/ 668547 h 917657"/>
                  <a:gd name="connsiteX248" fmla="*/ 596462 w 1080630"/>
                  <a:gd name="connsiteY248" fmla="*/ 674053 h 917657"/>
                  <a:gd name="connsiteX249" fmla="*/ 608756 w 1080630"/>
                  <a:gd name="connsiteY249" fmla="*/ 684422 h 917657"/>
                  <a:gd name="connsiteX250" fmla="*/ 614902 w 1080630"/>
                  <a:gd name="connsiteY250" fmla="*/ 691718 h 917657"/>
                  <a:gd name="connsiteX251" fmla="*/ 619817 w 1080630"/>
                  <a:gd name="connsiteY251" fmla="*/ 701497 h 917657"/>
                  <a:gd name="connsiteX252" fmla="*/ 633012 w 1080630"/>
                  <a:gd name="connsiteY252" fmla="*/ 721398 h 917657"/>
                  <a:gd name="connsiteX253" fmla="*/ 644220 w 1080630"/>
                  <a:gd name="connsiteY253" fmla="*/ 728751 h 917657"/>
                  <a:gd name="connsiteX254" fmla="*/ 652901 w 1080630"/>
                  <a:gd name="connsiteY254" fmla="*/ 728415 h 917657"/>
                  <a:gd name="connsiteX255" fmla="*/ 682365 w 1080630"/>
                  <a:gd name="connsiteY255" fmla="*/ 711422 h 917657"/>
                  <a:gd name="connsiteX256" fmla="*/ 685470 w 1080630"/>
                  <a:gd name="connsiteY256" fmla="*/ 712368 h 917657"/>
                  <a:gd name="connsiteX257" fmla="*/ 688257 w 1080630"/>
                  <a:gd name="connsiteY257" fmla="*/ 718547 h 917657"/>
                  <a:gd name="connsiteX258" fmla="*/ 688581 w 1080630"/>
                  <a:gd name="connsiteY258" fmla="*/ 726624 h 917657"/>
                  <a:gd name="connsiteX259" fmla="*/ 683952 w 1080630"/>
                  <a:gd name="connsiteY259" fmla="*/ 734225 h 917657"/>
                  <a:gd name="connsiteX260" fmla="*/ 682904 w 1080630"/>
                  <a:gd name="connsiteY260" fmla="*/ 742251 h 917657"/>
                  <a:gd name="connsiteX261" fmla="*/ 678275 w 1080630"/>
                  <a:gd name="connsiteY261" fmla="*/ 750780 h 917657"/>
                  <a:gd name="connsiteX262" fmla="*/ 679253 w 1080630"/>
                  <a:gd name="connsiteY262" fmla="*/ 764978 h 917657"/>
                  <a:gd name="connsiteX263" fmla="*/ 682180 w 1080630"/>
                  <a:gd name="connsiteY263" fmla="*/ 780472 h 917657"/>
                  <a:gd name="connsiteX264" fmla="*/ 677120 w 1080630"/>
                  <a:gd name="connsiteY264" fmla="*/ 793077 h 917657"/>
                  <a:gd name="connsiteX265" fmla="*/ 667684 w 1080630"/>
                  <a:gd name="connsiteY265" fmla="*/ 800068 h 917657"/>
                  <a:gd name="connsiteX266" fmla="*/ 662299 w 1080630"/>
                  <a:gd name="connsiteY266" fmla="*/ 801300 h 917657"/>
                  <a:gd name="connsiteX267" fmla="*/ 656946 w 1080630"/>
                  <a:gd name="connsiteY267" fmla="*/ 800017 h 917657"/>
                  <a:gd name="connsiteX268" fmla="*/ 654996 w 1080630"/>
                  <a:gd name="connsiteY268" fmla="*/ 802164 h 917657"/>
                  <a:gd name="connsiteX269" fmla="*/ 653078 w 1080630"/>
                  <a:gd name="connsiteY269" fmla="*/ 810247 h 917657"/>
                  <a:gd name="connsiteX270" fmla="*/ 644652 w 1080630"/>
                  <a:gd name="connsiteY270" fmla="*/ 832231 h 917657"/>
                  <a:gd name="connsiteX271" fmla="*/ 645522 w 1080630"/>
                  <a:gd name="connsiteY271" fmla="*/ 841762 h 917657"/>
                  <a:gd name="connsiteX272" fmla="*/ 649357 w 1080630"/>
                  <a:gd name="connsiteY272" fmla="*/ 848030 h 917657"/>
                  <a:gd name="connsiteX273" fmla="*/ 654056 w 1080630"/>
                  <a:gd name="connsiteY273" fmla="*/ 852532 h 917657"/>
                  <a:gd name="connsiteX274" fmla="*/ 659987 w 1080630"/>
                  <a:gd name="connsiteY274" fmla="*/ 867194 h 917657"/>
                  <a:gd name="connsiteX275" fmla="*/ 663562 w 1080630"/>
                  <a:gd name="connsiteY275" fmla="*/ 871385 h 917657"/>
                  <a:gd name="connsiteX276" fmla="*/ 671697 w 1080630"/>
                  <a:gd name="connsiteY276" fmla="*/ 876027 h 917657"/>
                  <a:gd name="connsiteX277" fmla="*/ 680701 w 1080630"/>
                  <a:gd name="connsiteY277" fmla="*/ 879164 h 917657"/>
                  <a:gd name="connsiteX278" fmla="*/ 690753 w 1080630"/>
                  <a:gd name="connsiteY278" fmla="*/ 879526 h 917657"/>
                  <a:gd name="connsiteX279" fmla="*/ 693858 w 1080630"/>
                  <a:gd name="connsiteY279" fmla="*/ 879780 h 917657"/>
                  <a:gd name="connsiteX280" fmla="*/ 699751 w 1080630"/>
                  <a:gd name="connsiteY280" fmla="*/ 883749 h 917657"/>
                  <a:gd name="connsiteX281" fmla="*/ 711790 w 1080630"/>
                  <a:gd name="connsiteY281" fmla="*/ 897039 h 917657"/>
                  <a:gd name="connsiteX282" fmla="*/ 716851 w 1080630"/>
                  <a:gd name="connsiteY282" fmla="*/ 897204 h 917657"/>
                  <a:gd name="connsiteX283" fmla="*/ 725748 w 1080630"/>
                  <a:gd name="connsiteY283" fmla="*/ 894493 h 917657"/>
                  <a:gd name="connsiteX284" fmla="*/ 730123 w 1080630"/>
                  <a:gd name="connsiteY284" fmla="*/ 901624 h 917657"/>
                  <a:gd name="connsiteX285" fmla="*/ 740391 w 1080630"/>
                  <a:gd name="connsiteY285" fmla="*/ 905656 h 917657"/>
                  <a:gd name="connsiteX286" fmla="*/ 742162 w 1080630"/>
                  <a:gd name="connsiteY286" fmla="*/ 908679 h 917657"/>
                  <a:gd name="connsiteX287" fmla="*/ 743102 w 1080630"/>
                  <a:gd name="connsiteY287" fmla="*/ 916007 h 917657"/>
                  <a:gd name="connsiteX288" fmla="*/ 746500 w 1080630"/>
                  <a:gd name="connsiteY288" fmla="*/ 917658 h 917657"/>
                  <a:gd name="connsiteX289" fmla="*/ 755466 w 1080630"/>
                  <a:gd name="connsiteY289" fmla="*/ 908317 h 917657"/>
                  <a:gd name="connsiteX290" fmla="*/ 761467 w 1080630"/>
                  <a:gd name="connsiteY290" fmla="*/ 905237 h 917657"/>
                  <a:gd name="connsiteX291" fmla="*/ 764972 w 1080630"/>
                  <a:gd name="connsiteY291" fmla="*/ 900957 h 917657"/>
                  <a:gd name="connsiteX292" fmla="*/ 772928 w 1080630"/>
                  <a:gd name="connsiteY292" fmla="*/ 895217 h 917657"/>
                  <a:gd name="connsiteX293" fmla="*/ 777627 w 1080630"/>
                  <a:gd name="connsiteY293" fmla="*/ 893851 h 917657"/>
                  <a:gd name="connsiteX294" fmla="*/ 796823 w 1080630"/>
                  <a:gd name="connsiteY294" fmla="*/ 895947 h 917657"/>
                  <a:gd name="connsiteX295" fmla="*/ 799935 w 1080630"/>
                  <a:gd name="connsiteY295" fmla="*/ 894797 h 917657"/>
                  <a:gd name="connsiteX296" fmla="*/ 807307 w 1080630"/>
                  <a:gd name="connsiteY296" fmla="*/ 886130 h 917657"/>
                  <a:gd name="connsiteX297" fmla="*/ 809549 w 1080630"/>
                  <a:gd name="connsiteY297" fmla="*/ 880224 h 917657"/>
                  <a:gd name="connsiteX298" fmla="*/ 816388 w 1080630"/>
                  <a:gd name="connsiteY298" fmla="*/ 874351 h 917657"/>
                  <a:gd name="connsiteX299" fmla="*/ 822388 w 1080630"/>
                  <a:gd name="connsiteY299" fmla="*/ 872979 h 917657"/>
                  <a:gd name="connsiteX300" fmla="*/ 824884 w 1080630"/>
                  <a:gd name="connsiteY300" fmla="*/ 874154 h 917657"/>
                  <a:gd name="connsiteX301" fmla="*/ 826618 w 1080630"/>
                  <a:gd name="connsiteY301" fmla="*/ 886828 h 917657"/>
                  <a:gd name="connsiteX302" fmla="*/ 828675 w 1080630"/>
                  <a:gd name="connsiteY302" fmla="*/ 890213 h 917657"/>
                  <a:gd name="connsiteX303" fmla="*/ 837279 w 1080630"/>
                  <a:gd name="connsiteY303" fmla="*/ 892734 h 917657"/>
                  <a:gd name="connsiteX304" fmla="*/ 838765 w 1080630"/>
                  <a:gd name="connsiteY304" fmla="*/ 896423 h 917657"/>
                  <a:gd name="connsiteX305" fmla="*/ 845020 w 1080630"/>
                  <a:gd name="connsiteY305" fmla="*/ 899979 h 917657"/>
                  <a:gd name="connsiteX306" fmla="*/ 857383 w 1080630"/>
                  <a:gd name="connsiteY306" fmla="*/ 896423 h 917657"/>
                  <a:gd name="connsiteX307" fmla="*/ 862482 w 1080630"/>
                  <a:gd name="connsiteY307" fmla="*/ 895979 h 917657"/>
                  <a:gd name="connsiteX308" fmla="*/ 870902 w 1080630"/>
                  <a:gd name="connsiteY308" fmla="*/ 891921 h 917657"/>
                  <a:gd name="connsiteX309" fmla="*/ 874300 w 1080630"/>
                  <a:gd name="connsiteY309" fmla="*/ 891527 h 917657"/>
                  <a:gd name="connsiteX310" fmla="*/ 874738 w 1080630"/>
                  <a:gd name="connsiteY310" fmla="*/ 883050 h 917657"/>
                  <a:gd name="connsiteX311" fmla="*/ 880415 w 1080630"/>
                  <a:gd name="connsiteY311" fmla="*/ 877513 h 917657"/>
                  <a:gd name="connsiteX312" fmla="*/ 888111 w 1080630"/>
                  <a:gd name="connsiteY312" fmla="*/ 876256 h 917657"/>
                  <a:gd name="connsiteX313" fmla="*/ 890283 w 1080630"/>
                  <a:gd name="connsiteY313" fmla="*/ 871804 h 917657"/>
                  <a:gd name="connsiteX314" fmla="*/ 896068 w 1080630"/>
                  <a:gd name="connsiteY314" fmla="*/ 867220 h 917657"/>
                  <a:gd name="connsiteX315" fmla="*/ 900366 w 1080630"/>
                  <a:gd name="connsiteY315" fmla="*/ 867975 h 917657"/>
                  <a:gd name="connsiteX316" fmla="*/ 902938 w 1080630"/>
                  <a:gd name="connsiteY316" fmla="*/ 864699 h 917657"/>
                  <a:gd name="connsiteX317" fmla="*/ 902538 w 1080630"/>
                  <a:gd name="connsiteY317" fmla="*/ 846912 h 917657"/>
                  <a:gd name="connsiteX318" fmla="*/ 902970 w 1080630"/>
                  <a:gd name="connsiteY318" fmla="*/ 839946 h 917657"/>
                  <a:gd name="connsiteX319" fmla="*/ 911212 w 1080630"/>
                  <a:gd name="connsiteY319" fmla="*/ 830917 h 917657"/>
                  <a:gd name="connsiteX320" fmla="*/ 912952 w 1080630"/>
                  <a:gd name="connsiteY320" fmla="*/ 827615 h 917657"/>
                  <a:gd name="connsiteX321" fmla="*/ 912336 w 1080630"/>
                  <a:gd name="connsiteY321" fmla="*/ 818248 h 917657"/>
                  <a:gd name="connsiteX322" fmla="*/ 909949 w 1080630"/>
                  <a:gd name="connsiteY322" fmla="*/ 805860 h 917657"/>
                  <a:gd name="connsiteX323" fmla="*/ 906367 w 1080630"/>
                  <a:gd name="connsiteY323" fmla="*/ 797077 h 917657"/>
                  <a:gd name="connsiteX324" fmla="*/ 902938 w 1080630"/>
                  <a:gd name="connsiteY324" fmla="*/ 792239 h 917657"/>
                  <a:gd name="connsiteX325" fmla="*/ 904488 w 1080630"/>
                  <a:gd name="connsiteY325" fmla="*/ 784187 h 917657"/>
                  <a:gd name="connsiteX326" fmla="*/ 912120 w 1080630"/>
                  <a:gd name="connsiteY326" fmla="*/ 771328 h 917657"/>
                  <a:gd name="connsiteX327" fmla="*/ 915733 w 1080630"/>
                  <a:gd name="connsiteY327" fmla="*/ 758692 h 917657"/>
                  <a:gd name="connsiteX328" fmla="*/ 932618 w 1080630"/>
                  <a:gd name="connsiteY328" fmla="*/ 756482 h 917657"/>
                  <a:gd name="connsiteX329" fmla="*/ 939921 w 1080630"/>
                  <a:gd name="connsiteY329" fmla="*/ 757206 h 917657"/>
                  <a:gd name="connsiteX330" fmla="*/ 951490 w 1080630"/>
                  <a:gd name="connsiteY330" fmla="*/ 761124 h 917657"/>
                  <a:gd name="connsiteX331" fmla="*/ 957091 w 1080630"/>
                  <a:gd name="connsiteY331" fmla="*/ 760286 h 917657"/>
                  <a:gd name="connsiteX332" fmla="*/ 970216 w 1080630"/>
                  <a:gd name="connsiteY332" fmla="*/ 749548 h 917657"/>
                  <a:gd name="connsiteX333" fmla="*/ 974661 w 1080630"/>
                  <a:gd name="connsiteY333" fmla="*/ 747897 h 917657"/>
                  <a:gd name="connsiteX334" fmla="*/ 979507 w 1080630"/>
                  <a:gd name="connsiteY334" fmla="*/ 751199 h 917657"/>
                  <a:gd name="connsiteX335" fmla="*/ 987031 w 1080630"/>
                  <a:gd name="connsiteY335" fmla="*/ 762464 h 917657"/>
                  <a:gd name="connsiteX336" fmla="*/ 997007 w 1080630"/>
                  <a:gd name="connsiteY336" fmla="*/ 771157 h 917657"/>
                  <a:gd name="connsiteX337" fmla="*/ 1003008 w 1080630"/>
                  <a:gd name="connsiteY337" fmla="*/ 771328 h 917657"/>
                  <a:gd name="connsiteX338" fmla="*/ 1007383 w 1080630"/>
                  <a:gd name="connsiteY338" fmla="*/ 766407 h 917657"/>
                  <a:gd name="connsiteX339" fmla="*/ 1013492 w 1080630"/>
                  <a:gd name="connsiteY339" fmla="*/ 756368 h 917657"/>
                  <a:gd name="connsiteX340" fmla="*/ 1011034 w 1080630"/>
                  <a:gd name="connsiteY340" fmla="*/ 743623 h 917657"/>
                  <a:gd name="connsiteX341" fmla="*/ 1012412 w 1080630"/>
                  <a:gd name="connsiteY341" fmla="*/ 738251 h 917657"/>
                  <a:gd name="connsiteX342" fmla="*/ 1024445 w 1080630"/>
                  <a:gd name="connsiteY342" fmla="*/ 711752 h 917657"/>
                  <a:gd name="connsiteX343" fmla="*/ 1016641 w 1080630"/>
                  <a:gd name="connsiteY343" fmla="*/ 712648 h 917657"/>
                  <a:gd name="connsiteX344" fmla="*/ 1013092 w 1080630"/>
                  <a:gd name="connsiteY344" fmla="*/ 710051 h 917657"/>
                  <a:gd name="connsiteX345" fmla="*/ 1013060 w 1080630"/>
                  <a:gd name="connsiteY345" fmla="*/ 704710 h 917657"/>
                  <a:gd name="connsiteX346" fmla="*/ 1015517 w 1080630"/>
                  <a:gd name="connsiteY346" fmla="*/ 696690 h 917657"/>
                  <a:gd name="connsiteX347" fmla="*/ 1008685 w 1080630"/>
                  <a:gd name="connsiteY347" fmla="*/ 690010 h 917657"/>
                  <a:gd name="connsiteX348" fmla="*/ 1004271 w 1080630"/>
                  <a:gd name="connsiteY348" fmla="*/ 678440 h 917657"/>
                  <a:gd name="connsiteX349" fmla="*/ 991330 w 1080630"/>
                  <a:gd name="connsiteY349" fmla="*/ 660527 h 917657"/>
                  <a:gd name="connsiteX350" fmla="*/ 982110 w 1080630"/>
                  <a:gd name="connsiteY350" fmla="*/ 649465 h 917657"/>
                  <a:gd name="connsiteX351" fmla="*/ 976109 w 1080630"/>
                  <a:gd name="connsiteY351" fmla="*/ 634403 h 917657"/>
                  <a:gd name="connsiteX352" fmla="*/ 974700 w 1080630"/>
                  <a:gd name="connsiteY352" fmla="*/ 626078 h 917657"/>
                  <a:gd name="connsiteX353" fmla="*/ 976293 w 1080630"/>
                  <a:gd name="connsiteY353" fmla="*/ 622973 h 917657"/>
                  <a:gd name="connsiteX354" fmla="*/ 982764 w 1080630"/>
                  <a:gd name="connsiteY354" fmla="*/ 618846 h 917657"/>
                  <a:gd name="connsiteX355" fmla="*/ 986231 w 1080630"/>
                  <a:gd name="connsiteY355" fmla="*/ 613169 h 917657"/>
                  <a:gd name="connsiteX356" fmla="*/ 987787 w 1080630"/>
                  <a:gd name="connsiteY356" fmla="*/ 607390 h 917657"/>
                  <a:gd name="connsiteX357" fmla="*/ 987355 w 1080630"/>
                  <a:gd name="connsiteY357" fmla="*/ 588283 h 917657"/>
                  <a:gd name="connsiteX358" fmla="*/ 980592 w 1080630"/>
                  <a:gd name="connsiteY358" fmla="*/ 575964 h 917657"/>
                  <a:gd name="connsiteX359" fmla="*/ 985691 w 1080630"/>
                  <a:gd name="connsiteY359" fmla="*/ 567023 h 917657"/>
                  <a:gd name="connsiteX360" fmla="*/ 993534 w 1080630"/>
                  <a:gd name="connsiteY360" fmla="*/ 568700 h 917657"/>
                  <a:gd name="connsiteX361" fmla="*/ 997369 w 1080630"/>
                  <a:gd name="connsiteY361" fmla="*/ 567804 h 917657"/>
                  <a:gd name="connsiteX362" fmla="*/ 1004741 w 1080630"/>
                  <a:gd name="connsiteY362" fmla="*/ 559873 h 917657"/>
                  <a:gd name="connsiteX363" fmla="*/ 1006983 w 1080630"/>
                  <a:gd name="connsiteY363" fmla="*/ 552895 h 917657"/>
                  <a:gd name="connsiteX364" fmla="*/ 1005611 w 1080630"/>
                  <a:gd name="connsiteY364" fmla="*/ 539071 h 917657"/>
                  <a:gd name="connsiteX365" fmla="*/ 1011358 w 1080630"/>
                  <a:gd name="connsiteY365" fmla="*/ 527368 h 917657"/>
                  <a:gd name="connsiteX366" fmla="*/ 1010602 w 1080630"/>
                  <a:gd name="connsiteY366" fmla="*/ 525050 h 917657"/>
                  <a:gd name="connsiteX367" fmla="*/ 995883 w 1080630"/>
                  <a:gd name="connsiteY367" fmla="*/ 507181 h 917657"/>
                  <a:gd name="connsiteX368" fmla="*/ 995166 w 1080630"/>
                  <a:gd name="connsiteY368" fmla="*/ 502571 h 917657"/>
                  <a:gd name="connsiteX369" fmla="*/ 1003262 w 1080630"/>
                  <a:gd name="connsiteY369" fmla="*/ 495313 h 917657"/>
                  <a:gd name="connsiteX370" fmla="*/ 1012082 w 1080630"/>
                  <a:gd name="connsiteY370" fmla="*/ 483559 h 917657"/>
                  <a:gd name="connsiteX371" fmla="*/ 1013854 w 1080630"/>
                  <a:gd name="connsiteY371" fmla="*/ 465747 h 917657"/>
                  <a:gd name="connsiteX372" fmla="*/ 1016889 w 1080630"/>
                  <a:gd name="connsiteY372" fmla="*/ 452907 h 917657"/>
                  <a:gd name="connsiteX373" fmla="*/ 1016387 w 1080630"/>
                  <a:gd name="connsiteY373" fmla="*/ 442633 h 917657"/>
                  <a:gd name="connsiteX374" fmla="*/ 1009694 w 1080630"/>
                  <a:gd name="connsiteY374" fmla="*/ 439979 h 917657"/>
                  <a:gd name="connsiteX375" fmla="*/ 1008393 w 1080630"/>
                  <a:gd name="connsiteY375" fmla="*/ 436855 h 917657"/>
                  <a:gd name="connsiteX376" fmla="*/ 1011472 w 1080630"/>
                  <a:gd name="connsiteY376" fmla="*/ 431527 h 917657"/>
                  <a:gd name="connsiteX377" fmla="*/ 1015479 w 1080630"/>
                  <a:gd name="connsiteY377" fmla="*/ 436607 h 917657"/>
                  <a:gd name="connsiteX378" fmla="*/ 1024915 w 1080630"/>
                  <a:gd name="connsiteY378" fmla="*/ 432810 h 917657"/>
                  <a:gd name="connsiteX379" fmla="*/ 1030846 w 1080630"/>
                  <a:gd name="connsiteY379" fmla="*/ 424409 h 917657"/>
                  <a:gd name="connsiteX380" fmla="*/ 1037533 w 1080630"/>
                  <a:gd name="connsiteY380" fmla="*/ 423177 h 917657"/>
                  <a:gd name="connsiteX381" fmla="*/ 1040213 w 1080630"/>
                  <a:gd name="connsiteY381" fmla="*/ 418071 h 917657"/>
                  <a:gd name="connsiteX382" fmla="*/ 1047153 w 1080630"/>
                  <a:gd name="connsiteY382" fmla="*/ 412909 h 917657"/>
                  <a:gd name="connsiteX383" fmla="*/ 1050296 w 1080630"/>
                  <a:gd name="connsiteY383" fmla="*/ 403923 h 917657"/>
                  <a:gd name="connsiteX384" fmla="*/ 1061218 w 1080630"/>
                  <a:gd name="connsiteY384" fmla="*/ 377939 h 917657"/>
                  <a:gd name="connsiteX385" fmla="*/ 1063422 w 1080630"/>
                  <a:gd name="connsiteY385" fmla="*/ 356260 h 917657"/>
                  <a:gd name="connsiteX386" fmla="*/ 1065594 w 1080630"/>
                  <a:gd name="connsiteY386" fmla="*/ 349091 h 917657"/>
                  <a:gd name="connsiteX387" fmla="*/ 1065879 w 1080630"/>
                  <a:gd name="connsiteY387" fmla="*/ 340023 h 917657"/>
                  <a:gd name="connsiteX388" fmla="*/ 1061866 w 1080630"/>
                  <a:gd name="connsiteY388" fmla="*/ 310204 h 917657"/>
                  <a:gd name="connsiteX389" fmla="*/ 1056697 w 1080630"/>
                  <a:gd name="connsiteY389" fmla="*/ 309505 h 917657"/>
                  <a:gd name="connsiteX390" fmla="*/ 1054779 w 1080630"/>
                  <a:gd name="connsiteY390" fmla="*/ 306603 h 917657"/>
                  <a:gd name="connsiteX391" fmla="*/ 1049611 w 1080630"/>
                  <a:gd name="connsiteY391" fmla="*/ 306241 h 917657"/>
                  <a:gd name="connsiteX392" fmla="*/ 1046575 w 1080630"/>
                  <a:gd name="connsiteY392" fmla="*/ 301390 h 917657"/>
                  <a:gd name="connsiteX393" fmla="*/ 1048417 w 1080630"/>
                  <a:gd name="connsiteY393" fmla="*/ 297510 h 917657"/>
                  <a:gd name="connsiteX394" fmla="*/ 1053408 w 1080630"/>
                  <a:gd name="connsiteY394" fmla="*/ 293522 h 917657"/>
                  <a:gd name="connsiteX395" fmla="*/ 1055503 w 1080630"/>
                  <a:gd name="connsiteY395" fmla="*/ 286830 h 917657"/>
                  <a:gd name="connsiteX396" fmla="*/ 1064685 w 1080630"/>
                  <a:gd name="connsiteY396" fmla="*/ 279883 h 917657"/>
                  <a:gd name="connsiteX397" fmla="*/ 1065447 w 1080630"/>
                  <a:gd name="connsiteY397" fmla="*/ 274580 h 917657"/>
                  <a:gd name="connsiteX398" fmla="*/ 1061180 w 1080630"/>
                  <a:gd name="connsiteY398" fmla="*/ 267583 h 917657"/>
                  <a:gd name="connsiteX399" fmla="*/ 1065771 w 1080630"/>
                  <a:gd name="connsiteY399" fmla="*/ 258102 h 917657"/>
                  <a:gd name="connsiteX400" fmla="*/ 1066711 w 1080630"/>
                  <a:gd name="connsiteY400" fmla="*/ 253028 h 917657"/>
                  <a:gd name="connsiteX401" fmla="*/ 1062698 w 1080630"/>
                  <a:gd name="connsiteY401" fmla="*/ 235763 h 917657"/>
                  <a:gd name="connsiteX402" fmla="*/ 1071410 w 1080630"/>
                  <a:gd name="connsiteY402" fmla="*/ 229521 h 917657"/>
                  <a:gd name="connsiteX403" fmla="*/ 1080630 w 1080630"/>
                  <a:gd name="connsiteY403" fmla="*/ 219589 h 917657"/>
                  <a:gd name="connsiteX404" fmla="*/ 1062298 w 1080630"/>
                  <a:gd name="connsiteY404" fmla="*/ 201333 h 917657"/>
                  <a:gd name="connsiteX405" fmla="*/ 1055503 w 1080630"/>
                  <a:gd name="connsiteY405" fmla="*/ 198012 h 917657"/>
                  <a:gd name="connsiteX406" fmla="*/ 1046969 w 1080630"/>
                  <a:gd name="connsiteY406" fmla="*/ 210896 h 917657"/>
                  <a:gd name="connsiteX407" fmla="*/ 1045559 w 1080630"/>
                  <a:gd name="connsiteY407" fmla="*/ 217976 h 917657"/>
                  <a:gd name="connsiteX408" fmla="*/ 1036923 w 1080630"/>
                  <a:gd name="connsiteY408" fmla="*/ 229464 h 917657"/>
                  <a:gd name="connsiteX409" fmla="*/ 1032294 w 1080630"/>
                  <a:gd name="connsiteY409" fmla="*/ 232639 h 917657"/>
                  <a:gd name="connsiteX410" fmla="*/ 1022966 w 1080630"/>
                  <a:gd name="connsiteY410" fmla="*/ 235903 h 917657"/>
                  <a:gd name="connsiteX411" fmla="*/ 1006227 w 1080630"/>
                  <a:gd name="connsiteY411" fmla="*/ 237966 h 917657"/>
                  <a:gd name="connsiteX412" fmla="*/ 996537 w 1080630"/>
                  <a:gd name="connsiteY412" fmla="*/ 240252 h 917657"/>
                  <a:gd name="connsiteX413" fmla="*/ 985945 w 1080630"/>
                  <a:gd name="connsiteY413" fmla="*/ 240671 h 917657"/>
                  <a:gd name="connsiteX414" fmla="*/ 973976 w 1080630"/>
                  <a:gd name="connsiteY414" fmla="*/ 235401 h 917657"/>
                  <a:gd name="connsiteX415" fmla="*/ 960564 w 1080630"/>
                  <a:gd name="connsiteY415" fmla="*/ 223387 h 917657"/>
                  <a:gd name="connsiteX416" fmla="*/ 951166 w 1080630"/>
                  <a:gd name="connsiteY416" fmla="*/ 213125 h 917657"/>
                  <a:gd name="connsiteX417" fmla="*/ 947763 w 1080630"/>
                  <a:gd name="connsiteY417" fmla="*/ 211226 h 917657"/>
                  <a:gd name="connsiteX418" fmla="*/ 940752 w 1080630"/>
                  <a:gd name="connsiteY418" fmla="*/ 211366 h 917657"/>
                  <a:gd name="connsiteX419" fmla="*/ 937787 w 1080630"/>
                  <a:gd name="connsiteY419" fmla="*/ 213512 h 917657"/>
                  <a:gd name="connsiteX420" fmla="*/ 931964 w 1080630"/>
                  <a:gd name="connsiteY420" fmla="*/ 223272 h 917657"/>
                  <a:gd name="connsiteX421" fmla="*/ 925532 w 1080630"/>
                  <a:gd name="connsiteY421" fmla="*/ 224250 h 917657"/>
                  <a:gd name="connsiteX422" fmla="*/ 923614 w 1080630"/>
                  <a:gd name="connsiteY422" fmla="*/ 212509 h 917657"/>
                  <a:gd name="connsiteX423" fmla="*/ 920001 w 1080630"/>
                  <a:gd name="connsiteY423" fmla="*/ 210617 h 917657"/>
                  <a:gd name="connsiteX424" fmla="*/ 912552 w 1080630"/>
                  <a:gd name="connsiteY424" fmla="*/ 211703 h 917657"/>
                  <a:gd name="connsiteX425" fmla="*/ 904164 w 1080630"/>
                  <a:gd name="connsiteY425" fmla="*/ 207213 h 917657"/>
                  <a:gd name="connsiteX426" fmla="*/ 903548 w 1080630"/>
                  <a:gd name="connsiteY426" fmla="*/ 198965 h 917657"/>
                  <a:gd name="connsiteX427" fmla="*/ 895598 w 1080630"/>
                  <a:gd name="connsiteY427" fmla="*/ 185414 h 917657"/>
                  <a:gd name="connsiteX428" fmla="*/ 892594 w 1080630"/>
                  <a:gd name="connsiteY428" fmla="*/ 183769 h 917657"/>
                  <a:gd name="connsiteX429" fmla="*/ 886378 w 1080630"/>
                  <a:gd name="connsiteY429" fmla="*/ 185103 h 917657"/>
                  <a:gd name="connsiteX430" fmla="*/ 882294 w 1080630"/>
                  <a:gd name="connsiteY430" fmla="*/ 179724 h 917657"/>
                  <a:gd name="connsiteX431" fmla="*/ 884206 w 1080630"/>
                  <a:gd name="connsiteY431" fmla="*/ 169856 h 917657"/>
                  <a:gd name="connsiteX432" fmla="*/ 882218 w 1080630"/>
                  <a:gd name="connsiteY432" fmla="*/ 164732 h 917657"/>
                  <a:gd name="connsiteX433" fmla="*/ 873906 w 1080630"/>
                  <a:gd name="connsiteY433" fmla="*/ 163639 h 917657"/>
                  <a:gd name="connsiteX434" fmla="*/ 860019 w 1080630"/>
                  <a:gd name="connsiteY434" fmla="*/ 167488 h 917657"/>
                  <a:gd name="connsiteX435" fmla="*/ 857961 w 1080630"/>
                  <a:gd name="connsiteY435" fmla="*/ 164090 h 917657"/>
                  <a:gd name="connsiteX436" fmla="*/ 860203 w 1080630"/>
                  <a:gd name="connsiteY436" fmla="*/ 156921 h 917657"/>
                  <a:gd name="connsiteX437" fmla="*/ 863060 w 1080630"/>
                  <a:gd name="connsiteY437" fmla="*/ 142678 h 917657"/>
                  <a:gd name="connsiteX438" fmla="*/ 867899 w 1080630"/>
                  <a:gd name="connsiteY438" fmla="*/ 135712 h 917657"/>
                  <a:gd name="connsiteX439" fmla="*/ 870617 w 1080630"/>
                  <a:gd name="connsiteY439" fmla="*/ 127241 h 917657"/>
                  <a:gd name="connsiteX440" fmla="*/ 870725 w 1080630"/>
                  <a:gd name="connsiteY440" fmla="*/ 122142 h 917657"/>
                  <a:gd name="connsiteX441" fmla="*/ 874986 w 1080630"/>
                  <a:gd name="connsiteY441" fmla="*/ 109849 h 917657"/>
                  <a:gd name="connsiteX442" fmla="*/ 882218 w 1080630"/>
                  <a:gd name="connsiteY442" fmla="*/ 97365 h 917657"/>
                  <a:gd name="connsiteX443" fmla="*/ 883374 w 1080630"/>
                  <a:gd name="connsiteY443" fmla="*/ 88786 h 917657"/>
                  <a:gd name="connsiteX444" fmla="*/ 879799 w 1080630"/>
                  <a:gd name="connsiteY444" fmla="*/ 77140 h 917657"/>
                  <a:gd name="connsiteX445" fmla="*/ 885292 w 1080630"/>
                  <a:gd name="connsiteY445" fmla="*/ 68917 h 917657"/>
                  <a:gd name="connsiteX446" fmla="*/ 886016 w 1080630"/>
                  <a:gd name="connsiteY446" fmla="*/ 64376 h 917657"/>
                  <a:gd name="connsiteX447" fmla="*/ 884282 w 1080630"/>
                  <a:gd name="connsiteY447" fmla="*/ 57861 h 917657"/>
                  <a:gd name="connsiteX448" fmla="*/ 879145 w 1080630"/>
                  <a:gd name="connsiteY448" fmla="*/ 46907 h 917657"/>
                  <a:gd name="connsiteX449" fmla="*/ 881825 w 1080630"/>
                  <a:gd name="connsiteY449" fmla="*/ 40303 h 917657"/>
                  <a:gd name="connsiteX450" fmla="*/ 877773 w 1080630"/>
                  <a:gd name="connsiteY450" fmla="*/ 32258 h 917657"/>
                  <a:gd name="connsiteX451" fmla="*/ 874662 w 1080630"/>
                  <a:gd name="connsiteY451" fmla="*/ 30613 h 917657"/>
                  <a:gd name="connsiteX452" fmla="*/ 865556 w 1080630"/>
                  <a:gd name="connsiteY452" fmla="*/ 29610 h 917657"/>
                  <a:gd name="connsiteX453" fmla="*/ 855720 w 1080630"/>
                  <a:gd name="connsiteY453" fmla="*/ 29693 h 917657"/>
                  <a:gd name="connsiteX454" fmla="*/ 851668 w 1080630"/>
                  <a:gd name="connsiteY454" fmla="*/ 31255 h 917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Lst>
                <a:rect l="l" t="t" r="r" b="b"/>
                <a:pathLst>
                  <a:path w="1080630" h="917657">
                    <a:moveTo>
                      <a:pt x="851668" y="31255"/>
                    </a:moveTo>
                    <a:lnTo>
                      <a:pt x="838981" y="44710"/>
                    </a:lnTo>
                    <a:lnTo>
                      <a:pt x="827088" y="46438"/>
                    </a:lnTo>
                    <a:lnTo>
                      <a:pt x="818153" y="44291"/>
                    </a:lnTo>
                    <a:lnTo>
                      <a:pt x="803510" y="48863"/>
                    </a:lnTo>
                    <a:lnTo>
                      <a:pt x="801129" y="53708"/>
                    </a:lnTo>
                    <a:lnTo>
                      <a:pt x="795306" y="58693"/>
                    </a:lnTo>
                    <a:lnTo>
                      <a:pt x="790315" y="57220"/>
                    </a:lnTo>
                    <a:lnTo>
                      <a:pt x="782980" y="58083"/>
                    </a:lnTo>
                    <a:lnTo>
                      <a:pt x="774192" y="64770"/>
                    </a:lnTo>
                    <a:lnTo>
                      <a:pt x="769061" y="73965"/>
                    </a:lnTo>
                    <a:lnTo>
                      <a:pt x="764070" y="77553"/>
                    </a:lnTo>
                    <a:lnTo>
                      <a:pt x="757383" y="74517"/>
                    </a:lnTo>
                    <a:lnTo>
                      <a:pt x="755504" y="66910"/>
                    </a:lnTo>
                    <a:lnTo>
                      <a:pt x="755104" y="55410"/>
                    </a:lnTo>
                    <a:lnTo>
                      <a:pt x="758793" y="38633"/>
                    </a:lnTo>
                    <a:lnTo>
                      <a:pt x="758431" y="36436"/>
                    </a:lnTo>
                    <a:lnTo>
                      <a:pt x="750405" y="17882"/>
                    </a:lnTo>
                    <a:lnTo>
                      <a:pt x="745630" y="14738"/>
                    </a:lnTo>
                    <a:lnTo>
                      <a:pt x="737933" y="12256"/>
                    </a:lnTo>
                    <a:lnTo>
                      <a:pt x="727227" y="10389"/>
                    </a:lnTo>
                    <a:lnTo>
                      <a:pt x="719093" y="12287"/>
                    </a:lnTo>
                    <a:lnTo>
                      <a:pt x="711143" y="18860"/>
                    </a:lnTo>
                    <a:lnTo>
                      <a:pt x="707276" y="16434"/>
                    </a:lnTo>
                    <a:lnTo>
                      <a:pt x="697509" y="7163"/>
                    </a:lnTo>
                    <a:lnTo>
                      <a:pt x="686409" y="14599"/>
                    </a:lnTo>
                    <a:lnTo>
                      <a:pt x="675494" y="18745"/>
                    </a:lnTo>
                    <a:lnTo>
                      <a:pt x="662045" y="28969"/>
                    </a:lnTo>
                    <a:lnTo>
                      <a:pt x="647332" y="32899"/>
                    </a:lnTo>
                    <a:lnTo>
                      <a:pt x="640029" y="38525"/>
                    </a:lnTo>
                    <a:lnTo>
                      <a:pt x="634390" y="44653"/>
                    </a:lnTo>
                    <a:lnTo>
                      <a:pt x="614756" y="61843"/>
                    </a:lnTo>
                    <a:lnTo>
                      <a:pt x="605466" y="73825"/>
                    </a:lnTo>
                    <a:lnTo>
                      <a:pt x="598056" y="82099"/>
                    </a:lnTo>
                    <a:lnTo>
                      <a:pt x="600513" y="108204"/>
                    </a:lnTo>
                    <a:lnTo>
                      <a:pt x="596538" y="114256"/>
                    </a:lnTo>
                    <a:lnTo>
                      <a:pt x="592811" y="128943"/>
                    </a:lnTo>
                    <a:lnTo>
                      <a:pt x="586162" y="130531"/>
                    </a:lnTo>
                    <a:lnTo>
                      <a:pt x="575132" y="134791"/>
                    </a:lnTo>
                    <a:lnTo>
                      <a:pt x="569170" y="144272"/>
                    </a:lnTo>
                    <a:lnTo>
                      <a:pt x="564934" y="146387"/>
                    </a:lnTo>
                    <a:lnTo>
                      <a:pt x="560165" y="151378"/>
                    </a:lnTo>
                    <a:lnTo>
                      <a:pt x="556914" y="160490"/>
                    </a:lnTo>
                    <a:lnTo>
                      <a:pt x="556222" y="172898"/>
                    </a:lnTo>
                    <a:lnTo>
                      <a:pt x="548704" y="175628"/>
                    </a:lnTo>
                    <a:lnTo>
                      <a:pt x="539375" y="181673"/>
                    </a:lnTo>
                    <a:lnTo>
                      <a:pt x="537534" y="186080"/>
                    </a:lnTo>
                    <a:lnTo>
                      <a:pt x="537858" y="197930"/>
                    </a:lnTo>
                    <a:lnTo>
                      <a:pt x="535222" y="199600"/>
                    </a:lnTo>
                    <a:lnTo>
                      <a:pt x="528460" y="196533"/>
                    </a:lnTo>
                    <a:lnTo>
                      <a:pt x="525856" y="197650"/>
                    </a:lnTo>
                    <a:lnTo>
                      <a:pt x="522929" y="203981"/>
                    </a:lnTo>
                    <a:lnTo>
                      <a:pt x="521481" y="227876"/>
                    </a:lnTo>
                    <a:lnTo>
                      <a:pt x="518947" y="230969"/>
                    </a:lnTo>
                    <a:lnTo>
                      <a:pt x="508679" y="232924"/>
                    </a:lnTo>
                    <a:lnTo>
                      <a:pt x="503587" y="232835"/>
                    </a:lnTo>
                    <a:lnTo>
                      <a:pt x="485076" y="226619"/>
                    </a:lnTo>
                    <a:lnTo>
                      <a:pt x="478707" y="222301"/>
                    </a:lnTo>
                    <a:lnTo>
                      <a:pt x="473107" y="213931"/>
                    </a:lnTo>
                    <a:lnTo>
                      <a:pt x="468948" y="212681"/>
                    </a:lnTo>
                    <a:lnTo>
                      <a:pt x="463671" y="217081"/>
                    </a:lnTo>
                    <a:lnTo>
                      <a:pt x="460527" y="225755"/>
                    </a:lnTo>
                    <a:lnTo>
                      <a:pt x="455968" y="227400"/>
                    </a:lnTo>
                    <a:lnTo>
                      <a:pt x="403111" y="212649"/>
                    </a:lnTo>
                    <a:lnTo>
                      <a:pt x="401555" y="204368"/>
                    </a:lnTo>
                    <a:lnTo>
                      <a:pt x="387350" y="199936"/>
                    </a:lnTo>
                    <a:lnTo>
                      <a:pt x="382073" y="196812"/>
                    </a:lnTo>
                    <a:lnTo>
                      <a:pt x="370103" y="186245"/>
                    </a:lnTo>
                    <a:lnTo>
                      <a:pt x="362909" y="176238"/>
                    </a:lnTo>
                    <a:lnTo>
                      <a:pt x="360235" y="165005"/>
                    </a:lnTo>
                    <a:lnTo>
                      <a:pt x="358756" y="163138"/>
                    </a:lnTo>
                    <a:lnTo>
                      <a:pt x="343535" y="154165"/>
                    </a:lnTo>
                    <a:lnTo>
                      <a:pt x="339992" y="148952"/>
                    </a:lnTo>
                    <a:lnTo>
                      <a:pt x="333737" y="135604"/>
                    </a:lnTo>
                    <a:lnTo>
                      <a:pt x="327552" y="134322"/>
                    </a:lnTo>
                    <a:lnTo>
                      <a:pt x="317176" y="141929"/>
                    </a:lnTo>
                    <a:lnTo>
                      <a:pt x="298990" y="150654"/>
                    </a:lnTo>
                    <a:lnTo>
                      <a:pt x="284423" y="151879"/>
                    </a:lnTo>
                    <a:lnTo>
                      <a:pt x="278060" y="149568"/>
                    </a:lnTo>
                    <a:lnTo>
                      <a:pt x="273431" y="141929"/>
                    </a:lnTo>
                    <a:lnTo>
                      <a:pt x="273107" y="129832"/>
                    </a:lnTo>
                    <a:lnTo>
                      <a:pt x="274409" y="123114"/>
                    </a:lnTo>
                    <a:lnTo>
                      <a:pt x="272707" y="120523"/>
                    </a:lnTo>
                    <a:lnTo>
                      <a:pt x="266706" y="120637"/>
                    </a:lnTo>
                    <a:lnTo>
                      <a:pt x="264535" y="118516"/>
                    </a:lnTo>
                    <a:lnTo>
                      <a:pt x="264173" y="102216"/>
                    </a:lnTo>
                    <a:lnTo>
                      <a:pt x="260959" y="88671"/>
                    </a:lnTo>
                    <a:lnTo>
                      <a:pt x="256730" y="81623"/>
                    </a:lnTo>
                    <a:lnTo>
                      <a:pt x="240640" y="76524"/>
                    </a:lnTo>
                    <a:lnTo>
                      <a:pt x="227768" y="66605"/>
                    </a:lnTo>
                    <a:lnTo>
                      <a:pt x="221659" y="64992"/>
                    </a:lnTo>
                    <a:lnTo>
                      <a:pt x="219526" y="60058"/>
                    </a:lnTo>
                    <a:lnTo>
                      <a:pt x="223361" y="29445"/>
                    </a:lnTo>
                    <a:lnTo>
                      <a:pt x="222275" y="20472"/>
                    </a:lnTo>
                    <a:lnTo>
                      <a:pt x="218802" y="11227"/>
                    </a:lnTo>
                    <a:lnTo>
                      <a:pt x="214681" y="4845"/>
                    </a:lnTo>
                    <a:lnTo>
                      <a:pt x="210706" y="1619"/>
                    </a:lnTo>
                    <a:lnTo>
                      <a:pt x="205137" y="0"/>
                    </a:lnTo>
                    <a:lnTo>
                      <a:pt x="190455" y="5486"/>
                    </a:lnTo>
                    <a:lnTo>
                      <a:pt x="182575" y="9335"/>
                    </a:lnTo>
                    <a:lnTo>
                      <a:pt x="173609" y="15653"/>
                    </a:lnTo>
                    <a:lnTo>
                      <a:pt x="167576" y="21647"/>
                    </a:lnTo>
                    <a:lnTo>
                      <a:pt x="157270" y="22816"/>
                    </a:lnTo>
                    <a:lnTo>
                      <a:pt x="150654" y="26327"/>
                    </a:lnTo>
                    <a:lnTo>
                      <a:pt x="141364" y="61925"/>
                    </a:lnTo>
                    <a:lnTo>
                      <a:pt x="142697" y="74632"/>
                    </a:lnTo>
                    <a:lnTo>
                      <a:pt x="141541" y="78086"/>
                    </a:lnTo>
                    <a:lnTo>
                      <a:pt x="136627" y="80175"/>
                    </a:lnTo>
                    <a:lnTo>
                      <a:pt x="127876" y="77083"/>
                    </a:lnTo>
                    <a:lnTo>
                      <a:pt x="105391" y="77832"/>
                    </a:lnTo>
                    <a:lnTo>
                      <a:pt x="101994" y="82988"/>
                    </a:lnTo>
                    <a:lnTo>
                      <a:pt x="102318" y="97060"/>
                    </a:lnTo>
                    <a:lnTo>
                      <a:pt x="93459" y="103137"/>
                    </a:lnTo>
                    <a:lnTo>
                      <a:pt x="95879" y="108655"/>
                    </a:lnTo>
                    <a:lnTo>
                      <a:pt x="94723" y="113030"/>
                    </a:lnTo>
                    <a:lnTo>
                      <a:pt x="85865" y="110153"/>
                    </a:lnTo>
                    <a:lnTo>
                      <a:pt x="81242" y="105505"/>
                    </a:lnTo>
                    <a:lnTo>
                      <a:pt x="76536" y="111468"/>
                    </a:lnTo>
                    <a:lnTo>
                      <a:pt x="71945" y="111576"/>
                    </a:lnTo>
                    <a:lnTo>
                      <a:pt x="65983" y="101689"/>
                    </a:lnTo>
                    <a:lnTo>
                      <a:pt x="48666" y="108985"/>
                    </a:lnTo>
                    <a:lnTo>
                      <a:pt x="41758" y="104280"/>
                    </a:lnTo>
                    <a:lnTo>
                      <a:pt x="35179" y="109042"/>
                    </a:lnTo>
                    <a:lnTo>
                      <a:pt x="28562" y="110992"/>
                    </a:lnTo>
                    <a:lnTo>
                      <a:pt x="23863" y="116929"/>
                    </a:lnTo>
                    <a:lnTo>
                      <a:pt x="14389" y="115341"/>
                    </a:lnTo>
                    <a:lnTo>
                      <a:pt x="11246" y="117348"/>
                    </a:lnTo>
                    <a:lnTo>
                      <a:pt x="7557" y="124035"/>
                    </a:lnTo>
                    <a:lnTo>
                      <a:pt x="9436" y="135458"/>
                    </a:lnTo>
                    <a:lnTo>
                      <a:pt x="16631" y="144577"/>
                    </a:lnTo>
                    <a:lnTo>
                      <a:pt x="24479" y="149619"/>
                    </a:lnTo>
                    <a:lnTo>
                      <a:pt x="32937" y="151124"/>
                    </a:lnTo>
                    <a:lnTo>
                      <a:pt x="37059" y="155670"/>
                    </a:lnTo>
                    <a:lnTo>
                      <a:pt x="37967" y="159404"/>
                    </a:lnTo>
                    <a:lnTo>
                      <a:pt x="37128" y="170555"/>
                    </a:lnTo>
                    <a:lnTo>
                      <a:pt x="35179" y="176740"/>
                    </a:lnTo>
                    <a:lnTo>
                      <a:pt x="31490" y="181870"/>
                    </a:lnTo>
                    <a:lnTo>
                      <a:pt x="27121" y="184995"/>
                    </a:lnTo>
                    <a:lnTo>
                      <a:pt x="15437" y="190233"/>
                    </a:lnTo>
                    <a:lnTo>
                      <a:pt x="6547" y="197009"/>
                    </a:lnTo>
                    <a:lnTo>
                      <a:pt x="870" y="202609"/>
                    </a:lnTo>
                    <a:lnTo>
                      <a:pt x="0" y="207937"/>
                    </a:lnTo>
                    <a:lnTo>
                      <a:pt x="1302" y="217138"/>
                    </a:lnTo>
                    <a:lnTo>
                      <a:pt x="5639" y="222574"/>
                    </a:lnTo>
                    <a:lnTo>
                      <a:pt x="16129" y="223717"/>
                    </a:lnTo>
                    <a:lnTo>
                      <a:pt x="26975" y="219316"/>
                    </a:lnTo>
                    <a:lnTo>
                      <a:pt x="32290" y="220123"/>
                    </a:lnTo>
                    <a:lnTo>
                      <a:pt x="35033" y="223075"/>
                    </a:lnTo>
                    <a:lnTo>
                      <a:pt x="37636" y="229991"/>
                    </a:lnTo>
                    <a:lnTo>
                      <a:pt x="40564" y="242627"/>
                    </a:lnTo>
                    <a:lnTo>
                      <a:pt x="44507" y="249206"/>
                    </a:lnTo>
                    <a:lnTo>
                      <a:pt x="46603" y="249263"/>
                    </a:lnTo>
                    <a:lnTo>
                      <a:pt x="56039" y="237827"/>
                    </a:lnTo>
                    <a:lnTo>
                      <a:pt x="59042" y="237077"/>
                    </a:lnTo>
                    <a:lnTo>
                      <a:pt x="68910" y="239166"/>
                    </a:lnTo>
                    <a:lnTo>
                      <a:pt x="74657" y="242430"/>
                    </a:lnTo>
                    <a:lnTo>
                      <a:pt x="82937" y="249485"/>
                    </a:lnTo>
                    <a:lnTo>
                      <a:pt x="88722" y="251466"/>
                    </a:lnTo>
                    <a:lnTo>
                      <a:pt x="96495" y="250596"/>
                    </a:lnTo>
                    <a:lnTo>
                      <a:pt x="100838" y="255480"/>
                    </a:lnTo>
                    <a:lnTo>
                      <a:pt x="104705" y="257181"/>
                    </a:lnTo>
                    <a:lnTo>
                      <a:pt x="109912" y="264624"/>
                    </a:lnTo>
                    <a:lnTo>
                      <a:pt x="110344" y="269284"/>
                    </a:lnTo>
                    <a:lnTo>
                      <a:pt x="105931" y="288138"/>
                    </a:lnTo>
                    <a:lnTo>
                      <a:pt x="106547" y="295472"/>
                    </a:lnTo>
                    <a:lnTo>
                      <a:pt x="113195" y="310483"/>
                    </a:lnTo>
                    <a:lnTo>
                      <a:pt x="114065" y="315639"/>
                    </a:lnTo>
                    <a:lnTo>
                      <a:pt x="110560" y="322421"/>
                    </a:lnTo>
                    <a:lnTo>
                      <a:pt x="107124" y="325711"/>
                    </a:lnTo>
                    <a:lnTo>
                      <a:pt x="102933" y="334556"/>
                    </a:lnTo>
                    <a:lnTo>
                      <a:pt x="98882" y="346888"/>
                    </a:lnTo>
                    <a:lnTo>
                      <a:pt x="97866" y="353860"/>
                    </a:lnTo>
                    <a:lnTo>
                      <a:pt x="100438" y="364045"/>
                    </a:lnTo>
                    <a:lnTo>
                      <a:pt x="107664" y="376180"/>
                    </a:lnTo>
                    <a:lnTo>
                      <a:pt x="110268" y="375514"/>
                    </a:lnTo>
                    <a:lnTo>
                      <a:pt x="118154" y="368040"/>
                    </a:lnTo>
                    <a:lnTo>
                      <a:pt x="131058" y="366141"/>
                    </a:lnTo>
                    <a:lnTo>
                      <a:pt x="134023" y="369322"/>
                    </a:lnTo>
                    <a:lnTo>
                      <a:pt x="143821" y="374206"/>
                    </a:lnTo>
                    <a:lnTo>
                      <a:pt x="150400" y="381679"/>
                    </a:lnTo>
                    <a:lnTo>
                      <a:pt x="161430" y="385756"/>
                    </a:lnTo>
                    <a:lnTo>
                      <a:pt x="161823" y="393567"/>
                    </a:lnTo>
                    <a:lnTo>
                      <a:pt x="156654" y="411651"/>
                    </a:lnTo>
                    <a:lnTo>
                      <a:pt x="159798" y="420389"/>
                    </a:lnTo>
                    <a:lnTo>
                      <a:pt x="156762" y="427812"/>
                    </a:lnTo>
                    <a:lnTo>
                      <a:pt x="156401" y="434791"/>
                    </a:lnTo>
                    <a:lnTo>
                      <a:pt x="158210" y="439706"/>
                    </a:lnTo>
                    <a:lnTo>
                      <a:pt x="169704" y="449497"/>
                    </a:lnTo>
                    <a:lnTo>
                      <a:pt x="177984" y="446684"/>
                    </a:lnTo>
                    <a:lnTo>
                      <a:pt x="184925" y="439090"/>
                    </a:lnTo>
                    <a:lnTo>
                      <a:pt x="188830" y="436493"/>
                    </a:lnTo>
                    <a:lnTo>
                      <a:pt x="196209" y="434899"/>
                    </a:lnTo>
                    <a:lnTo>
                      <a:pt x="200692" y="436772"/>
                    </a:lnTo>
                    <a:lnTo>
                      <a:pt x="211030" y="445675"/>
                    </a:lnTo>
                    <a:lnTo>
                      <a:pt x="221767" y="453517"/>
                    </a:lnTo>
                    <a:lnTo>
                      <a:pt x="229578" y="451987"/>
                    </a:lnTo>
                    <a:lnTo>
                      <a:pt x="238398" y="455612"/>
                    </a:lnTo>
                    <a:lnTo>
                      <a:pt x="243281" y="455892"/>
                    </a:lnTo>
                    <a:lnTo>
                      <a:pt x="247472" y="458464"/>
                    </a:lnTo>
                    <a:lnTo>
                      <a:pt x="249860" y="470465"/>
                    </a:lnTo>
                    <a:lnTo>
                      <a:pt x="255245" y="475856"/>
                    </a:lnTo>
                    <a:lnTo>
                      <a:pt x="266306" y="475266"/>
                    </a:lnTo>
                    <a:lnTo>
                      <a:pt x="266560" y="487998"/>
                    </a:lnTo>
                    <a:lnTo>
                      <a:pt x="275387" y="493027"/>
                    </a:lnTo>
                    <a:lnTo>
                      <a:pt x="278708" y="508825"/>
                    </a:lnTo>
                    <a:lnTo>
                      <a:pt x="288506" y="515055"/>
                    </a:lnTo>
                    <a:lnTo>
                      <a:pt x="290963" y="523431"/>
                    </a:lnTo>
                    <a:lnTo>
                      <a:pt x="289522" y="535159"/>
                    </a:lnTo>
                    <a:lnTo>
                      <a:pt x="295954" y="548310"/>
                    </a:lnTo>
                    <a:lnTo>
                      <a:pt x="302749" y="551605"/>
                    </a:lnTo>
                    <a:lnTo>
                      <a:pt x="306476" y="550799"/>
                    </a:lnTo>
                    <a:lnTo>
                      <a:pt x="314896" y="545630"/>
                    </a:lnTo>
                    <a:lnTo>
                      <a:pt x="331349" y="540106"/>
                    </a:lnTo>
                    <a:lnTo>
                      <a:pt x="349682" y="545662"/>
                    </a:lnTo>
                    <a:lnTo>
                      <a:pt x="352425" y="556438"/>
                    </a:lnTo>
                    <a:lnTo>
                      <a:pt x="361029" y="557473"/>
                    </a:lnTo>
                    <a:lnTo>
                      <a:pt x="363601" y="561607"/>
                    </a:lnTo>
                    <a:lnTo>
                      <a:pt x="364649" y="568395"/>
                    </a:lnTo>
                    <a:lnTo>
                      <a:pt x="363163" y="576491"/>
                    </a:lnTo>
                    <a:lnTo>
                      <a:pt x="363709" y="584257"/>
                    </a:lnTo>
                    <a:lnTo>
                      <a:pt x="361791" y="591826"/>
                    </a:lnTo>
                    <a:lnTo>
                      <a:pt x="364935" y="604145"/>
                    </a:lnTo>
                    <a:lnTo>
                      <a:pt x="363525" y="615156"/>
                    </a:lnTo>
                    <a:lnTo>
                      <a:pt x="363671" y="625100"/>
                    </a:lnTo>
                    <a:lnTo>
                      <a:pt x="369094" y="631723"/>
                    </a:lnTo>
                    <a:lnTo>
                      <a:pt x="379292" y="638708"/>
                    </a:lnTo>
                    <a:lnTo>
                      <a:pt x="389198" y="640912"/>
                    </a:lnTo>
                    <a:lnTo>
                      <a:pt x="400837" y="652031"/>
                    </a:lnTo>
                    <a:lnTo>
                      <a:pt x="405320" y="662178"/>
                    </a:lnTo>
                    <a:lnTo>
                      <a:pt x="409404" y="667290"/>
                    </a:lnTo>
                    <a:lnTo>
                      <a:pt x="417284" y="681406"/>
                    </a:lnTo>
                    <a:lnTo>
                      <a:pt x="419456" y="682714"/>
                    </a:lnTo>
                    <a:lnTo>
                      <a:pt x="442303" y="672154"/>
                    </a:lnTo>
                    <a:lnTo>
                      <a:pt x="456768" y="661200"/>
                    </a:lnTo>
                    <a:lnTo>
                      <a:pt x="462445" y="665194"/>
                    </a:lnTo>
                    <a:lnTo>
                      <a:pt x="469240" y="666286"/>
                    </a:lnTo>
                    <a:lnTo>
                      <a:pt x="480339" y="662991"/>
                    </a:lnTo>
                    <a:lnTo>
                      <a:pt x="487064" y="659073"/>
                    </a:lnTo>
                    <a:lnTo>
                      <a:pt x="498234" y="660337"/>
                    </a:lnTo>
                    <a:lnTo>
                      <a:pt x="518839" y="654469"/>
                    </a:lnTo>
                    <a:lnTo>
                      <a:pt x="533736" y="652621"/>
                    </a:lnTo>
                    <a:lnTo>
                      <a:pt x="544398" y="653542"/>
                    </a:lnTo>
                    <a:lnTo>
                      <a:pt x="557378" y="650304"/>
                    </a:lnTo>
                    <a:lnTo>
                      <a:pt x="574262" y="642283"/>
                    </a:lnTo>
                    <a:lnTo>
                      <a:pt x="580123" y="641471"/>
                    </a:lnTo>
                    <a:lnTo>
                      <a:pt x="586194" y="643846"/>
                    </a:lnTo>
                    <a:lnTo>
                      <a:pt x="591509" y="653517"/>
                    </a:lnTo>
                    <a:lnTo>
                      <a:pt x="594182" y="668547"/>
                    </a:lnTo>
                    <a:lnTo>
                      <a:pt x="596462" y="674053"/>
                    </a:lnTo>
                    <a:lnTo>
                      <a:pt x="608756" y="684422"/>
                    </a:lnTo>
                    <a:lnTo>
                      <a:pt x="614902" y="691718"/>
                    </a:lnTo>
                    <a:lnTo>
                      <a:pt x="619817" y="701497"/>
                    </a:lnTo>
                    <a:lnTo>
                      <a:pt x="633012" y="721398"/>
                    </a:lnTo>
                    <a:lnTo>
                      <a:pt x="644220" y="728751"/>
                    </a:lnTo>
                    <a:lnTo>
                      <a:pt x="652901" y="728415"/>
                    </a:lnTo>
                    <a:lnTo>
                      <a:pt x="682365" y="711422"/>
                    </a:lnTo>
                    <a:lnTo>
                      <a:pt x="685470" y="712368"/>
                    </a:lnTo>
                    <a:lnTo>
                      <a:pt x="688257" y="718547"/>
                    </a:lnTo>
                    <a:lnTo>
                      <a:pt x="688581" y="726624"/>
                    </a:lnTo>
                    <a:lnTo>
                      <a:pt x="683952" y="734225"/>
                    </a:lnTo>
                    <a:lnTo>
                      <a:pt x="682904" y="742251"/>
                    </a:lnTo>
                    <a:lnTo>
                      <a:pt x="678275" y="750780"/>
                    </a:lnTo>
                    <a:lnTo>
                      <a:pt x="679253" y="764978"/>
                    </a:lnTo>
                    <a:lnTo>
                      <a:pt x="682180" y="780472"/>
                    </a:lnTo>
                    <a:lnTo>
                      <a:pt x="677120" y="793077"/>
                    </a:lnTo>
                    <a:lnTo>
                      <a:pt x="667684" y="800068"/>
                    </a:lnTo>
                    <a:lnTo>
                      <a:pt x="662299" y="801300"/>
                    </a:lnTo>
                    <a:lnTo>
                      <a:pt x="656946" y="800017"/>
                    </a:lnTo>
                    <a:lnTo>
                      <a:pt x="654996" y="802164"/>
                    </a:lnTo>
                    <a:lnTo>
                      <a:pt x="653078" y="810247"/>
                    </a:lnTo>
                    <a:lnTo>
                      <a:pt x="644652" y="832231"/>
                    </a:lnTo>
                    <a:lnTo>
                      <a:pt x="645522" y="841762"/>
                    </a:lnTo>
                    <a:lnTo>
                      <a:pt x="649357" y="848030"/>
                    </a:lnTo>
                    <a:lnTo>
                      <a:pt x="654056" y="852532"/>
                    </a:lnTo>
                    <a:lnTo>
                      <a:pt x="659987" y="867194"/>
                    </a:lnTo>
                    <a:lnTo>
                      <a:pt x="663562" y="871385"/>
                    </a:lnTo>
                    <a:lnTo>
                      <a:pt x="671697" y="876027"/>
                    </a:lnTo>
                    <a:lnTo>
                      <a:pt x="680701" y="879164"/>
                    </a:lnTo>
                    <a:lnTo>
                      <a:pt x="690753" y="879526"/>
                    </a:lnTo>
                    <a:lnTo>
                      <a:pt x="693858" y="879780"/>
                    </a:lnTo>
                    <a:lnTo>
                      <a:pt x="699751" y="883749"/>
                    </a:lnTo>
                    <a:lnTo>
                      <a:pt x="711790" y="897039"/>
                    </a:lnTo>
                    <a:lnTo>
                      <a:pt x="716851" y="897204"/>
                    </a:lnTo>
                    <a:lnTo>
                      <a:pt x="725748" y="894493"/>
                    </a:lnTo>
                    <a:lnTo>
                      <a:pt x="730123" y="901624"/>
                    </a:lnTo>
                    <a:lnTo>
                      <a:pt x="740391" y="905656"/>
                    </a:lnTo>
                    <a:lnTo>
                      <a:pt x="742162" y="908679"/>
                    </a:lnTo>
                    <a:lnTo>
                      <a:pt x="743102" y="916007"/>
                    </a:lnTo>
                    <a:lnTo>
                      <a:pt x="746500" y="917658"/>
                    </a:lnTo>
                    <a:lnTo>
                      <a:pt x="755466" y="908317"/>
                    </a:lnTo>
                    <a:lnTo>
                      <a:pt x="761467" y="905237"/>
                    </a:lnTo>
                    <a:lnTo>
                      <a:pt x="764972" y="900957"/>
                    </a:lnTo>
                    <a:lnTo>
                      <a:pt x="772928" y="895217"/>
                    </a:lnTo>
                    <a:lnTo>
                      <a:pt x="777627" y="893851"/>
                    </a:lnTo>
                    <a:lnTo>
                      <a:pt x="796823" y="895947"/>
                    </a:lnTo>
                    <a:lnTo>
                      <a:pt x="799935" y="894797"/>
                    </a:lnTo>
                    <a:lnTo>
                      <a:pt x="807307" y="886130"/>
                    </a:lnTo>
                    <a:lnTo>
                      <a:pt x="809549" y="880224"/>
                    </a:lnTo>
                    <a:lnTo>
                      <a:pt x="816388" y="874351"/>
                    </a:lnTo>
                    <a:lnTo>
                      <a:pt x="822388" y="872979"/>
                    </a:lnTo>
                    <a:lnTo>
                      <a:pt x="824884" y="874154"/>
                    </a:lnTo>
                    <a:lnTo>
                      <a:pt x="826618" y="886828"/>
                    </a:lnTo>
                    <a:lnTo>
                      <a:pt x="828675" y="890213"/>
                    </a:lnTo>
                    <a:lnTo>
                      <a:pt x="837279" y="892734"/>
                    </a:lnTo>
                    <a:lnTo>
                      <a:pt x="838765" y="896423"/>
                    </a:lnTo>
                    <a:lnTo>
                      <a:pt x="845020" y="899979"/>
                    </a:lnTo>
                    <a:lnTo>
                      <a:pt x="857383" y="896423"/>
                    </a:lnTo>
                    <a:lnTo>
                      <a:pt x="862482" y="895979"/>
                    </a:lnTo>
                    <a:lnTo>
                      <a:pt x="870902" y="891921"/>
                    </a:lnTo>
                    <a:lnTo>
                      <a:pt x="874300" y="891527"/>
                    </a:lnTo>
                    <a:lnTo>
                      <a:pt x="874738" y="883050"/>
                    </a:lnTo>
                    <a:lnTo>
                      <a:pt x="880415" y="877513"/>
                    </a:lnTo>
                    <a:lnTo>
                      <a:pt x="888111" y="876256"/>
                    </a:lnTo>
                    <a:lnTo>
                      <a:pt x="890283" y="871804"/>
                    </a:lnTo>
                    <a:lnTo>
                      <a:pt x="896068" y="867220"/>
                    </a:lnTo>
                    <a:lnTo>
                      <a:pt x="900366" y="867975"/>
                    </a:lnTo>
                    <a:lnTo>
                      <a:pt x="902938" y="864699"/>
                    </a:lnTo>
                    <a:lnTo>
                      <a:pt x="902538" y="846912"/>
                    </a:lnTo>
                    <a:lnTo>
                      <a:pt x="902970" y="839946"/>
                    </a:lnTo>
                    <a:lnTo>
                      <a:pt x="911212" y="830917"/>
                    </a:lnTo>
                    <a:lnTo>
                      <a:pt x="912952" y="827615"/>
                    </a:lnTo>
                    <a:lnTo>
                      <a:pt x="912336" y="818248"/>
                    </a:lnTo>
                    <a:lnTo>
                      <a:pt x="909949" y="805860"/>
                    </a:lnTo>
                    <a:lnTo>
                      <a:pt x="906367" y="797077"/>
                    </a:lnTo>
                    <a:lnTo>
                      <a:pt x="902938" y="792239"/>
                    </a:lnTo>
                    <a:lnTo>
                      <a:pt x="904488" y="784187"/>
                    </a:lnTo>
                    <a:lnTo>
                      <a:pt x="912120" y="771328"/>
                    </a:lnTo>
                    <a:lnTo>
                      <a:pt x="915733" y="758692"/>
                    </a:lnTo>
                    <a:lnTo>
                      <a:pt x="932618" y="756482"/>
                    </a:lnTo>
                    <a:lnTo>
                      <a:pt x="939921" y="757206"/>
                    </a:lnTo>
                    <a:lnTo>
                      <a:pt x="951490" y="761124"/>
                    </a:lnTo>
                    <a:lnTo>
                      <a:pt x="957091" y="760286"/>
                    </a:lnTo>
                    <a:lnTo>
                      <a:pt x="970216" y="749548"/>
                    </a:lnTo>
                    <a:lnTo>
                      <a:pt x="974661" y="747897"/>
                    </a:lnTo>
                    <a:lnTo>
                      <a:pt x="979507" y="751199"/>
                    </a:lnTo>
                    <a:lnTo>
                      <a:pt x="987031" y="762464"/>
                    </a:lnTo>
                    <a:lnTo>
                      <a:pt x="997007" y="771157"/>
                    </a:lnTo>
                    <a:lnTo>
                      <a:pt x="1003008" y="771328"/>
                    </a:lnTo>
                    <a:lnTo>
                      <a:pt x="1007383" y="766407"/>
                    </a:lnTo>
                    <a:lnTo>
                      <a:pt x="1013492" y="756368"/>
                    </a:lnTo>
                    <a:lnTo>
                      <a:pt x="1011034" y="743623"/>
                    </a:lnTo>
                    <a:lnTo>
                      <a:pt x="1012412" y="738251"/>
                    </a:lnTo>
                    <a:lnTo>
                      <a:pt x="1024445" y="711752"/>
                    </a:lnTo>
                    <a:lnTo>
                      <a:pt x="1016641" y="712648"/>
                    </a:lnTo>
                    <a:lnTo>
                      <a:pt x="1013092" y="710051"/>
                    </a:lnTo>
                    <a:lnTo>
                      <a:pt x="1013060" y="704710"/>
                    </a:lnTo>
                    <a:lnTo>
                      <a:pt x="1015517" y="696690"/>
                    </a:lnTo>
                    <a:lnTo>
                      <a:pt x="1008685" y="690010"/>
                    </a:lnTo>
                    <a:lnTo>
                      <a:pt x="1004271" y="678440"/>
                    </a:lnTo>
                    <a:lnTo>
                      <a:pt x="991330" y="660527"/>
                    </a:lnTo>
                    <a:lnTo>
                      <a:pt x="982110" y="649465"/>
                    </a:lnTo>
                    <a:lnTo>
                      <a:pt x="976109" y="634403"/>
                    </a:lnTo>
                    <a:lnTo>
                      <a:pt x="974700" y="626078"/>
                    </a:lnTo>
                    <a:lnTo>
                      <a:pt x="976293" y="622973"/>
                    </a:lnTo>
                    <a:lnTo>
                      <a:pt x="982764" y="618846"/>
                    </a:lnTo>
                    <a:lnTo>
                      <a:pt x="986231" y="613169"/>
                    </a:lnTo>
                    <a:lnTo>
                      <a:pt x="987787" y="607390"/>
                    </a:lnTo>
                    <a:lnTo>
                      <a:pt x="987355" y="588283"/>
                    </a:lnTo>
                    <a:lnTo>
                      <a:pt x="980592" y="575964"/>
                    </a:lnTo>
                    <a:lnTo>
                      <a:pt x="985691" y="567023"/>
                    </a:lnTo>
                    <a:lnTo>
                      <a:pt x="993534" y="568700"/>
                    </a:lnTo>
                    <a:lnTo>
                      <a:pt x="997369" y="567804"/>
                    </a:lnTo>
                    <a:lnTo>
                      <a:pt x="1004741" y="559873"/>
                    </a:lnTo>
                    <a:lnTo>
                      <a:pt x="1006983" y="552895"/>
                    </a:lnTo>
                    <a:lnTo>
                      <a:pt x="1005611" y="539071"/>
                    </a:lnTo>
                    <a:lnTo>
                      <a:pt x="1011358" y="527368"/>
                    </a:lnTo>
                    <a:lnTo>
                      <a:pt x="1010602" y="525050"/>
                    </a:lnTo>
                    <a:lnTo>
                      <a:pt x="995883" y="507181"/>
                    </a:lnTo>
                    <a:lnTo>
                      <a:pt x="995166" y="502571"/>
                    </a:lnTo>
                    <a:lnTo>
                      <a:pt x="1003262" y="495313"/>
                    </a:lnTo>
                    <a:lnTo>
                      <a:pt x="1012082" y="483559"/>
                    </a:lnTo>
                    <a:lnTo>
                      <a:pt x="1013854" y="465747"/>
                    </a:lnTo>
                    <a:lnTo>
                      <a:pt x="1016889" y="452907"/>
                    </a:lnTo>
                    <a:lnTo>
                      <a:pt x="1016387" y="442633"/>
                    </a:lnTo>
                    <a:lnTo>
                      <a:pt x="1009694" y="439979"/>
                    </a:lnTo>
                    <a:lnTo>
                      <a:pt x="1008393" y="436855"/>
                    </a:lnTo>
                    <a:lnTo>
                      <a:pt x="1011472" y="431527"/>
                    </a:lnTo>
                    <a:lnTo>
                      <a:pt x="1015479" y="436607"/>
                    </a:lnTo>
                    <a:lnTo>
                      <a:pt x="1024915" y="432810"/>
                    </a:lnTo>
                    <a:lnTo>
                      <a:pt x="1030846" y="424409"/>
                    </a:lnTo>
                    <a:lnTo>
                      <a:pt x="1037533" y="423177"/>
                    </a:lnTo>
                    <a:lnTo>
                      <a:pt x="1040213" y="418071"/>
                    </a:lnTo>
                    <a:lnTo>
                      <a:pt x="1047153" y="412909"/>
                    </a:lnTo>
                    <a:lnTo>
                      <a:pt x="1050296" y="403923"/>
                    </a:lnTo>
                    <a:lnTo>
                      <a:pt x="1061218" y="377939"/>
                    </a:lnTo>
                    <a:lnTo>
                      <a:pt x="1063422" y="356260"/>
                    </a:lnTo>
                    <a:lnTo>
                      <a:pt x="1065594" y="349091"/>
                    </a:lnTo>
                    <a:lnTo>
                      <a:pt x="1065879" y="340023"/>
                    </a:lnTo>
                    <a:lnTo>
                      <a:pt x="1061866" y="310204"/>
                    </a:lnTo>
                    <a:lnTo>
                      <a:pt x="1056697" y="309505"/>
                    </a:lnTo>
                    <a:lnTo>
                      <a:pt x="1054779" y="306603"/>
                    </a:lnTo>
                    <a:lnTo>
                      <a:pt x="1049611" y="306241"/>
                    </a:lnTo>
                    <a:lnTo>
                      <a:pt x="1046575" y="301390"/>
                    </a:lnTo>
                    <a:lnTo>
                      <a:pt x="1048417" y="297510"/>
                    </a:lnTo>
                    <a:lnTo>
                      <a:pt x="1053408" y="293522"/>
                    </a:lnTo>
                    <a:lnTo>
                      <a:pt x="1055503" y="286830"/>
                    </a:lnTo>
                    <a:lnTo>
                      <a:pt x="1064685" y="279883"/>
                    </a:lnTo>
                    <a:lnTo>
                      <a:pt x="1065447" y="274580"/>
                    </a:lnTo>
                    <a:lnTo>
                      <a:pt x="1061180" y="267583"/>
                    </a:lnTo>
                    <a:lnTo>
                      <a:pt x="1065771" y="258102"/>
                    </a:lnTo>
                    <a:lnTo>
                      <a:pt x="1066711" y="253028"/>
                    </a:lnTo>
                    <a:lnTo>
                      <a:pt x="1062698" y="235763"/>
                    </a:lnTo>
                    <a:lnTo>
                      <a:pt x="1071410" y="229521"/>
                    </a:lnTo>
                    <a:lnTo>
                      <a:pt x="1080630" y="219589"/>
                    </a:lnTo>
                    <a:lnTo>
                      <a:pt x="1062298" y="201333"/>
                    </a:lnTo>
                    <a:lnTo>
                      <a:pt x="1055503" y="198012"/>
                    </a:lnTo>
                    <a:lnTo>
                      <a:pt x="1046969" y="210896"/>
                    </a:lnTo>
                    <a:lnTo>
                      <a:pt x="1045559" y="217976"/>
                    </a:lnTo>
                    <a:lnTo>
                      <a:pt x="1036923" y="229464"/>
                    </a:lnTo>
                    <a:lnTo>
                      <a:pt x="1032294" y="232639"/>
                    </a:lnTo>
                    <a:lnTo>
                      <a:pt x="1022966" y="235903"/>
                    </a:lnTo>
                    <a:lnTo>
                      <a:pt x="1006227" y="237966"/>
                    </a:lnTo>
                    <a:lnTo>
                      <a:pt x="996537" y="240252"/>
                    </a:lnTo>
                    <a:lnTo>
                      <a:pt x="985945" y="240671"/>
                    </a:lnTo>
                    <a:lnTo>
                      <a:pt x="973976" y="235401"/>
                    </a:lnTo>
                    <a:lnTo>
                      <a:pt x="960564" y="223387"/>
                    </a:lnTo>
                    <a:lnTo>
                      <a:pt x="951166" y="213125"/>
                    </a:lnTo>
                    <a:lnTo>
                      <a:pt x="947763" y="211226"/>
                    </a:lnTo>
                    <a:lnTo>
                      <a:pt x="940752" y="211366"/>
                    </a:lnTo>
                    <a:lnTo>
                      <a:pt x="937787" y="213512"/>
                    </a:lnTo>
                    <a:lnTo>
                      <a:pt x="931964" y="223272"/>
                    </a:lnTo>
                    <a:lnTo>
                      <a:pt x="925532" y="224250"/>
                    </a:lnTo>
                    <a:lnTo>
                      <a:pt x="923614" y="212509"/>
                    </a:lnTo>
                    <a:lnTo>
                      <a:pt x="920001" y="210617"/>
                    </a:lnTo>
                    <a:lnTo>
                      <a:pt x="912552" y="211703"/>
                    </a:lnTo>
                    <a:lnTo>
                      <a:pt x="904164" y="207213"/>
                    </a:lnTo>
                    <a:lnTo>
                      <a:pt x="903548" y="198965"/>
                    </a:lnTo>
                    <a:lnTo>
                      <a:pt x="895598" y="185414"/>
                    </a:lnTo>
                    <a:lnTo>
                      <a:pt x="892594" y="183769"/>
                    </a:lnTo>
                    <a:lnTo>
                      <a:pt x="886378" y="185103"/>
                    </a:lnTo>
                    <a:lnTo>
                      <a:pt x="882294" y="179724"/>
                    </a:lnTo>
                    <a:lnTo>
                      <a:pt x="884206" y="169856"/>
                    </a:lnTo>
                    <a:lnTo>
                      <a:pt x="882218" y="164732"/>
                    </a:lnTo>
                    <a:lnTo>
                      <a:pt x="873906" y="163639"/>
                    </a:lnTo>
                    <a:lnTo>
                      <a:pt x="860019" y="167488"/>
                    </a:lnTo>
                    <a:lnTo>
                      <a:pt x="857961" y="164090"/>
                    </a:lnTo>
                    <a:lnTo>
                      <a:pt x="860203" y="156921"/>
                    </a:lnTo>
                    <a:lnTo>
                      <a:pt x="863060" y="142678"/>
                    </a:lnTo>
                    <a:lnTo>
                      <a:pt x="867899" y="135712"/>
                    </a:lnTo>
                    <a:lnTo>
                      <a:pt x="870617" y="127241"/>
                    </a:lnTo>
                    <a:lnTo>
                      <a:pt x="870725" y="122142"/>
                    </a:lnTo>
                    <a:lnTo>
                      <a:pt x="874986" y="109849"/>
                    </a:lnTo>
                    <a:lnTo>
                      <a:pt x="882218" y="97365"/>
                    </a:lnTo>
                    <a:lnTo>
                      <a:pt x="883374" y="88786"/>
                    </a:lnTo>
                    <a:lnTo>
                      <a:pt x="879799" y="77140"/>
                    </a:lnTo>
                    <a:lnTo>
                      <a:pt x="885292" y="68917"/>
                    </a:lnTo>
                    <a:lnTo>
                      <a:pt x="886016" y="64376"/>
                    </a:lnTo>
                    <a:lnTo>
                      <a:pt x="884282" y="57861"/>
                    </a:lnTo>
                    <a:lnTo>
                      <a:pt x="879145" y="46907"/>
                    </a:lnTo>
                    <a:lnTo>
                      <a:pt x="881825" y="40303"/>
                    </a:lnTo>
                    <a:lnTo>
                      <a:pt x="877773" y="32258"/>
                    </a:lnTo>
                    <a:lnTo>
                      <a:pt x="874662" y="30613"/>
                    </a:lnTo>
                    <a:lnTo>
                      <a:pt x="865556" y="29610"/>
                    </a:lnTo>
                    <a:lnTo>
                      <a:pt x="855720" y="29693"/>
                    </a:lnTo>
                    <a:lnTo>
                      <a:pt x="851668" y="31255"/>
                    </a:lnTo>
                    <a:close/>
                  </a:path>
                </a:pathLst>
              </a:custGeom>
              <a:grpFill/>
              <a:ln w="0" cap="flat">
                <a:solidFill>
                  <a:schemeClr val="bg1"/>
                </a:solidFill>
                <a:prstDash val="solid"/>
                <a:miter/>
              </a:ln>
              <a:sp3d prstMaterial="matte"/>
            </p:spPr>
            <p:txBody>
              <a:bodyPr rtlCol="0" anchor="ctr"/>
              <a:lstStyle/>
              <a:p>
                <a:endParaRPr lang="zh-CN" altLang="en-US">
                  <a:cs typeface="+mn-ea"/>
                  <a:sym typeface="+mn-lt"/>
                </a:endParaRPr>
              </a:p>
            </p:txBody>
          </p:sp>
          <p:sp>
            <p:nvSpPr>
              <p:cNvPr id="12" name="任意多边形: 形状 11">
                <a:extLst>
                  <a:ext uri="{FF2B5EF4-FFF2-40B4-BE49-F238E27FC236}">
                    <a16:creationId xmlns:a16="http://schemas.microsoft.com/office/drawing/2014/main" id="{3B89058C-AB89-CE43-996F-1DA2A9DA4AB5}"/>
                  </a:ext>
                </a:extLst>
              </p:cNvPr>
              <p:cNvSpPr/>
              <p:nvPr/>
            </p:nvSpPr>
            <p:spPr>
              <a:xfrm>
                <a:off x="2893290" y="1235617"/>
                <a:ext cx="2973459" cy="1973407"/>
              </a:xfrm>
              <a:custGeom>
                <a:avLst/>
                <a:gdLst>
                  <a:gd name="connsiteX0" fmla="*/ 594189 w 1555324"/>
                  <a:gd name="connsiteY0" fmla="*/ 998580 h 1032228"/>
                  <a:gd name="connsiteX1" fmla="*/ 596392 w 1555324"/>
                  <a:gd name="connsiteY1" fmla="*/ 1006816 h 1032228"/>
                  <a:gd name="connsiteX2" fmla="*/ 600367 w 1555324"/>
                  <a:gd name="connsiteY2" fmla="*/ 1013547 h 1032228"/>
                  <a:gd name="connsiteX3" fmla="*/ 601491 w 1555324"/>
                  <a:gd name="connsiteY3" fmla="*/ 1019522 h 1032228"/>
                  <a:gd name="connsiteX4" fmla="*/ 606946 w 1555324"/>
                  <a:gd name="connsiteY4" fmla="*/ 1029968 h 1032228"/>
                  <a:gd name="connsiteX5" fmla="*/ 611067 w 1555324"/>
                  <a:gd name="connsiteY5" fmla="*/ 1032229 h 1032228"/>
                  <a:gd name="connsiteX6" fmla="*/ 622097 w 1555324"/>
                  <a:gd name="connsiteY6" fmla="*/ 1030578 h 1032228"/>
                  <a:gd name="connsiteX7" fmla="*/ 626504 w 1555324"/>
                  <a:gd name="connsiteY7" fmla="*/ 1027314 h 1032228"/>
                  <a:gd name="connsiteX8" fmla="*/ 629907 w 1555324"/>
                  <a:gd name="connsiteY8" fmla="*/ 1019662 h 1032228"/>
                  <a:gd name="connsiteX9" fmla="*/ 627412 w 1555324"/>
                  <a:gd name="connsiteY9" fmla="*/ 1013128 h 1032228"/>
                  <a:gd name="connsiteX10" fmla="*/ 627158 w 1555324"/>
                  <a:gd name="connsiteY10" fmla="*/ 1008048 h 1032228"/>
                  <a:gd name="connsiteX11" fmla="*/ 629222 w 1555324"/>
                  <a:gd name="connsiteY11" fmla="*/ 997717 h 1032228"/>
                  <a:gd name="connsiteX12" fmla="*/ 629469 w 1555324"/>
                  <a:gd name="connsiteY12" fmla="*/ 989449 h 1032228"/>
                  <a:gd name="connsiteX13" fmla="*/ 623183 w 1555324"/>
                  <a:gd name="connsiteY13" fmla="*/ 976050 h 1032228"/>
                  <a:gd name="connsiteX14" fmla="*/ 620725 w 1555324"/>
                  <a:gd name="connsiteY14" fmla="*/ 963992 h 1032228"/>
                  <a:gd name="connsiteX15" fmla="*/ 619423 w 1555324"/>
                  <a:gd name="connsiteY15" fmla="*/ 948275 h 1032228"/>
                  <a:gd name="connsiteX16" fmla="*/ 622744 w 1555324"/>
                  <a:gd name="connsiteY16" fmla="*/ 937245 h 1032228"/>
                  <a:gd name="connsiteX17" fmla="*/ 620649 w 1555324"/>
                  <a:gd name="connsiteY17" fmla="*/ 931664 h 1032228"/>
                  <a:gd name="connsiteX18" fmla="*/ 611759 w 1555324"/>
                  <a:gd name="connsiteY18" fmla="*/ 922425 h 1032228"/>
                  <a:gd name="connsiteX19" fmla="*/ 609549 w 1555324"/>
                  <a:gd name="connsiteY19" fmla="*/ 914779 h 1032228"/>
                  <a:gd name="connsiteX20" fmla="*/ 612445 w 1555324"/>
                  <a:gd name="connsiteY20" fmla="*/ 901749 h 1032228"/>
                  <a:gd name="connsiteX21" fmla="*/ 615442 w 1555324"/>
                  <a:gd name="connsiteY21" fmla="*/ 899958 h 1032228"/>
                  <a:gd name="connsiteX22" fmla="*/ 624370 w 1555324"/>
                  <a:gd name="connsiteY22" fmla="*/ 898930 h 1032228"/>
                  <a:gd name="connsiteX23" fmla="*/ 631457 w 1555324"/>
                  <a:gd name="connsiteY23" fmla="*/ 893373 h 1032228"/>
                  <a:gd name="connsiteX24" fmla="*/ 634898 w 1555324"/>
                  <a:gd name="connsiteY24" fmla="*/ 888992 h 1032228"/>
                  <a:gd name="connsiteX25" fmla="*/ 638150 w 1555324"/>
                  <a:gd name="connsiteY25" fmla="*/ 887874 h 1032228"/>
                  <a:gd name="connsiteX26" fmla="*/ 642849 w 1555324"/>
                  <a:gd name="connsiteY26" fmla="*/ 895297 h 1032228"/>
                  <a:gd name="connsiteX27" fmla="*/ 646030 w 1555324"/>
                  <a:gd name="connsiteY27" fmla="*/ 897088 h 1032228"/>
                  <a:gd name="connsiteX28" fmla="*/ 652793 w 1555324"/>
                  <a:gd name="connsiteY28" fmla="*/ 893596 h 1032228"/>
                  <a:gd name="connsiteX29" fmla="*/ 658285 w 1555324"/>
                  <a:gd name="connsiteY29" fmla="*/ 887849 h 1032228"/>
                  <a:gd name="connsiteX30" fmla="*/ 664502 w 1555324"/>
                  <a:gd name="connsiteY30" fmla="*/ 879003 h 1032228"/>
                  <a:gd name="connsiteX31" fmla="*/ 676510 w 1555324"/>
                  <a:gd name="connsiteY31" fmla="*/ 871275 h 1032228"/>
                  <a:gd name="connsiteX32" fmla="*/ 682511 w 1555324"/>
                  <a:gd name="connsiteY32" fmla="*/ 873339 h 1032228"/>
                  <a:gd name="connsiteX33" fmla="*/ 685692 w 1555324"/>
                  <a:gd name="connsiteY33" fmla="*/ 876628 h 1032228"/>
                  <a:gd name="connsiteX34" fmla="*/ 690029 w 1555324"/>
                  <a:gd name="connsiteY34" fmla="*/ 884502 h 1032228"/>
                  <a:gd name="connsiteX35" fmla="*/ 686918 w 1555324"/>
                  <a:gd name="connsiteY35" fmla="*/ 892370 h 1032228"/>
                  <a:gd name="connsiteX36" fmla="*/ 687857 w 1555324"/>
                  <a:gd name="connsiteY36" fmla="*/ 896663 h 1032228"/>
                  <a:gd name="connsiteX37" fmla="*/ 699281 w 1555324"/>
                  <a:gd name="connsiteY37" fmla="*/ 910899 h 1032228"/>
                  <a:gd name="connsiteX38" fmla="*/ 705396 w 1555324"/>
                  <a:gd name="connsiteY38" fmla="*/ 911712 h 1032228"/>
                  <a:gd name="connsiteX39" fmla="*/ 712407 w 1555324"/>
                  <a:gd name="connsiteY39" fmla="*/ 904232 h 1032228"/>
                  <a:gd name="connsiteX40" fmla="*/ 719169 w 1555324"/>
                  <a:gd name="connsiteY40" fmla="*/ 907191 h 1032228"/>
                  <a:gd name="connsiteX41" fmla="*/ 724046 w 1555324"/>
                  <a:gd name="connsiteY41" fmla="*/ 899539 h 1032228"/>
                  <a:gd name="connsiteX42" fmla="*/ 743248 w 1555324"/>
                  <a:gd name="connsiteY42" fmla="*/ 883302 h 1032228"/>
                  <a:gd name="connsiteX43" fmla="*/ 750151 w 1555324"/>
                  <a:gd name="connsiteY43" fmla="*/ 884553 h 1032228"/>
                  <a:gd name="connsiteX44" fmla="*/ 759517 w 1555324"/>
                  <a:gd name="connsiteY44" fmla="*/ 890497 h 1032228"/>
                  <a:gd name="connsiteX45" fmla="*/ 779615 w 1555324"/>
                  <a:gd name="connsiteY45" fmla="*/ 894548 h 1032228"/>
                  <a:gd name="connsiteX46" fmla="*/ 795274 w 1555324"/>
                  <a:gd name="connsiteY46" fmla="*/ 901520 h 1032228"/>
                  <a:gd name="connsiteX47" fmla="*/ 815048 w 1555324"/>
                  <a:gd name="connsiteY47" fmla="*/ 916506 h 1032228"/>
                  <a:gd name="connsiteX48" fmla="*/ 823252 w 1555324"/>
                  <a:gd name="connsiteY48" fmla="*/ 920583 h 1032228"/>
                  <a:gd name="connsiteX49" fmla="*/ 826726 w 1555324"/>
                  <a:gd name="connsiteY49" fmla="*/ 912963 h 1032228"/>
                  <a:gd name="connsiteX50" fmla="*/ 838765 w 1555324"/>
                  <a:gd name="connsiteY50" fmla="*/ 908054 h 1032228"/>
                  <a:gd name="connsiteX51" fmla="*/ 851198 w 1555324"/>
                  <a:gd name="connsiteY51" fmla="*/ 904733 h 1032228"/>
                  <a:gd name="connsiteX52" fmla="*/ 862552 w 1555324"/>
                  <a:gd name="connsiteY52" fmla="*/ 908778 h 1032228"/>
                  <a:gd name="connsiteX53" fmla="*/ 874306 w 1555324"/>
                  <a:gd name="connsiteY53" fmla="*/ 915700 h 1032228"/>
                  <a:gd name="connsiteX54" fmla="*/ 881170 w 1555324"/>
                  <a:gd name="connsiteY54" fmla="*/ 916202 h 1032228"/>
                  <a:gd name="connsiteX55" fmla="*/ 883342 w 1555324"/>
                  <a:gd name="connsiteY55" fmla="*/ 909813 h 1032228"/>
                  <a:gd name="connsiteX56" fmla="*/ 883520 w 1555324"/>
                  <a:gd name="connsiteY56" fmla="*/ 898034 h 1032228"/>
                  <a:gd name="connsiteX57" fmla="*/ 894112 w 1555324"/>
                  <a:gd name="connsiteY57" fmla="*/ 872444 h 1032228"/>
                  <a:gd name="connsiteX58" fmla="*/ 892200 w 1555324"/>
                  <a:gd name="connsiteY58" fmla="*/ 867872 h 1032228"/>
                  <a:gd name="connsiteX59" fmla="*/ 889197 w 1555324"/>
                  <a:gd name="connsiteY59" fmla="*/ 849088 h 1032228"/>
                  <a:gd name="connsiteX60" fmla="*/ 890353 w 1555324"/>
                  <a:gd name="connsiteY60" fmla="*/ 838770 h 1032228"/>
                  <a:gd name="connsiteX61" fmla="*/ 889851 w 1555324"/>
                  <a:gd name="connsiteY61" fmla="*/ 832604 h 1032228"/>
                  <a:gd name="connsiteX62" fmla="*/ 890930 w 1555324"/>
                  <a:gd name="connsiteY62" fmla="*/ 822977 h 1032228"/>
                  <a:gd name="connsiteX63" fmla="*/ 893426 w 1555324"/>
                  <a:gd name="connsiteY63" fmla="*/ 817205 h 1032228"/>
                  <a:gd name="connsiteX64" fmla="*/ 894010 w 1555324"/>
                  <a:gd name="connsiteY64" fmla="*/ 808728 h 1032228"/>
                  <a:gd name="connsiteX65" fmla="*/ 889451 w 1555324"/>
                  <a:gd name="connsiteY65" fmla="*/ 797704 h 1032228"/>
                  <a:gd name="connsiteX66" fmla="*/ 888943 w 1555324"/>
                  <a:gd name="connsiteY66" fmla="*/ 791430 h 1032228"/>
                  <a:gd name="connsiteX67" fmla="*/ 885152 w 1555324"/>
                  <a:gd name="connsiteY67" fmla="*/ 783201 h 1032228"/>
                  <a:gd name="connsiteX68" fmla="*/ 873938 w 1555324"/>
                  <a:gd name="connsiteY68" fmla="*/ 773244 h 1032228"/>
                  <a:gd name="connsiteX69" fmla="*/ 874084 w 1555324"/>
                  <a:gd name="connsiteY69" fmla="*/ 770342 h 1032228"/>
                  <a:gd name="connsiteX70" fmla="*/ 878027 w 1555324"/>
                  <a:gd name="connsiteY70" fmla="*/ 766583 h 1032228"/>
                  <a:gd name="connsiteX71" fmla="*/ 892594 w 1555324"/>
                  <a:gd name="connsiteY71" fmla="*/ 762455 h 1032228"/>
                  <a:gd name="connsiteX72" fmla="*/ 894842 w 1555324"/>
                  <a:gd name="connsiteY72" fmla="*/ 759471 h 1032228"/>
                  <a:gd name="connsiteX73" fmla="*/ 893502 w 1555324"/>
                  <a:gd name="connsiteY73" fmla="*/ 754086 h 1032228"/>
                  <a:gd name="connsiteX74" fmla="*/ 889597 w 1555324"/>
                  <a:gd name="connsiteY74" fmla="*/ 747977 h 1032228"/>
                  <a:gd name="connsiteX75" fmla="*/ 888295 w 1555324"/>
                  <a:gd name="connsiteY75" fmla="*/ 738300 h 1032228"/>
                  <a:gd name="connsiteX76" fmla="*/ 891400 w 1555324"/>
                  <a:gd name="connsiteY76" fmla="*/ 731721 h 1032228"/>
                  <a:gd name="connsiteX77" fmla="*/ 898163 w 1555324"/>
                  <a:gd name="connsiteY77" fmla="*/ 724667 h 1032228"/>
                  <a:gd name="connsiteX78" fmla="*/ 904018 w 1555324"/>
                  <a:gd name="connsiteY78" fmla="*/ 722323 h 1032228"/>
                  <a:gd name="connsiteX79" fmla="*/ 899681 w 1555324"/>
                  <a:gd name="connsiteY79" fmla="*/ 716888 h 1032228"/>
                  <a:gd name="connsiteX80" fmla="*/ 898379 w 1555324"/>
                  <a:gd name="connsiteY80" fmla="*/ 707687 h 1032228"/>
                  <a:gd name="connsiteX81" fmla="*/ 899249 w 1555324"/>
                  <a:gd name="connsiteY81" fmla="*/ 702359 h 1032228"/>
                  <a:gd name="connsiteX82" fmla="*/ 904926 w 1555324"/>
                  <a:gd name="connsiteY82" fmla="*/ 696758 h 1032228"/>
                  <a:gd name="connsiteX83" fmla="*/ 913816 w 1555324"/>
                  <a:gd name="connsiteY83" fmla="*/ 689983 h 1032228"/>
                  <a:gd name="connsiteX84" fmla="*/ 925500 w 1555324"/>
                  <a:gd name="connsiteY84" fmla="*/ 684744 h 1032228"/>
                  <a:gd name="connsiteX85" fmla="*/ 929869 w 1555324"/>
                  <a:gd name="connsiteY85" fmla="*/ 681620 h 1032228"/>
                  <a:gd name="connsiteX86" fmla="*/ 933558 w 1555324"/>
                  <a:gd name="connsiteY86" fmla="*/ 676489 h 1032228"/>
                  <a:gd name="connsiteX87" fmla="*/ 935507 w 1555324"/>
                  <a:gd name="connsiteY87" fmla="*/ 670304 h 1032228"/>
                  <a:gd name="connsiteX88" fmla="*/ 936346 w 1555324"/>
                  <a:gd name="connsiteY88" fmla="*/ 659154 h 1032228"/>
                  <a:gd name="connsiteX89" fmla="*/ 935438 w 1555324"/>
                  <a:gd name="connsiteY89" fmla="*/ 655420 h 1032228"/>
                  <a:gd name="connsiteX90" fmla="*/ 931316 w 1555324"/>
                  <a:gd name="connsiteY90" fmla="*/ 650873 h 1032228"/>
                  <a:gd name="connsiteX91" fmla="*/ 922858 w 1555324"/>
                  <a:gd name="connsiteY91" fmla="*/ 649368 h 1032228"/>
                  <a:gd name="connsiteX92" fmla="*/ 915010 w 1555324"/>
                  <a:gd name="connsiteY92" fmla="*/ 644326 h 1032228"/>
                  <a:gd name="connsiteX93" fmla="*/ 907815 w 1555324"/>
                  <a:gd name="connsiteY93" fmla="*/ 635214 h 1032228"/>
                  <a:gd name="connsiteX94" fmla="*/ 905936 w 1555324"/>
                  <a:gd name="connsiteY94" fmla="*/ 623784 h 1032228"/>
                  <a:gd name="connsiteX95" fmla="*/ 909625 w 1555324"/>
                  <a:gd name="connsiteY95" fmla="*/ 617098 h 1032228"/>
                  <a:gd name="connsiteX96" fmla="*/ 912768 w 1555324"/>
                  <a:gd name="connsiteY96" fmla="*/ 615091 h 1032228"/>
                  <a:gd name="connsiteX97" fmla="*/ 922242 w 1555324"/>
                  <a:gd name="connsiteY97" fmla="*/ 616678 h 1032228"/>
                  <a:gd name="connsiteX98" fmla="*/ 926941 w 1555324"/>
                  <a:gd name="connsiteY98" fmla="*/ 610741 h 1032228"/>
                  <a:gd name="connsiteX99" fmla="*/ 933558 w 1555324"/>
                  <a:gd name="connsiteY99" fmla="*/ 608792 h 1032228"/>
                  <a:gd name="connsiteX100" fmla="*/ 940137 w 1555324"/>
                  <a:gd name="connsiteY100" fmla="*/ 604029 h 1032228"/>
                  <a:gd name="connsiteX101" fmla="*/ 947045 w 1555324"/>
                  <a:gd name="connsiteY101" fmla="*/ 608735 h 1032228"/>
                  <a:gd name="connsiteX102" fmla="*/ 964362 w 1555324"/>
                  <a:gd name="connsiteY102" fmla="*/ 601438 h 1032228"/>
                  <a:gd name="connsiteX103" fmla="*/ 970324 w 1555324"/>
                  <a:gd name="connsiteY103" fmla="*/ 611325 h 1032228"/>
                  <a:gd name="connsiteX104" fmla="*/ 974915 w 1555324"/>
                  <a:gd name="connsiteY104" fmla="*/ 611217 h 1032228"/>
                  <a:gd name="connsiteX105" fmla="*/ 979621 w 1555324"/>
                  <a:gd name="connsiteY105" fmla="*/ 605255 h 1032228"/>
                  <a:gd name="connsiteX106" fmla="*/ 984244 w 1555324"/>
                  <a:gd name="connsiteY106" fmla="*/ 609909 h 1032228"/>
                  <a:gd name="connsiteX107" fmla="*/ 993102 w 1555324"/>
                  <a:gd name="connsiteY107" fmla="*/ 612779 h 1032228"/>
                  <a:gd name="connsiteX108" fmla="*/ 994258 w 1555324"/>
                  <a:gd name="connsiteY108" fmla="*/ 608404 h 1032228"/>
                  <a:gd name="connsiteX109" fmla="*/ 991838 w 1555324"/>
                  <a:gd name="connsiteY109" fmla="*/ 602886 h 1032228"/>
                  <a:gd name="connsiteX110" fmla="*/ 1000697 w 1555324"/>
                  <a:gd name="connsiteY110" fmla="*/ 596809 h 1032228"/>
                  <a:gd name="connsiteX111" fmla="*/ 1000373 w 1555324"/>
                  <a:gd name="connsiteY111" fmla="*/ 582738 h 1032228"/>
                  <a:gd name="connsiteX112" fmla="*/ 1003770 w 1555324"/>
                  <a:gd name="connsiteY112" fmla="*/ 577581 h 1032228"/>
                  <a:gd name="connsiteX113" fmla="*/ 1026255 w 1555324"/>
                  <a:gd name="connsiteY113" fmla="*/ 576832 h 1032228"/>
                  <a:gd name="connsiteX114" fmla="*/ 1035006 w 1555324"/>
                  <a:gd name="connsiteY114" fmla="*/ 579925 h 1032228"/>
                  <a:gd name="connsiteX115" fmla="*/ 1039920 w 1555324"/>
                  <a:gd name="connsiteY115" fmla="*/ 577835 h 1032228"/>
                  <a:gd name="connsiteX116" fmla="*/ 1041076 w 1555324"/>
                  <a:gd name="connsiteY116" fmla="*/ 574381 h 1032228"/>
                  <a:gd name="connsiteX117" fmla="*/ 1039743 w 1555324"/>
                  <a:gd name="connsiteY117" fmla="*/ 561675 h 1032228"/>
                  <a:gd name="connsiteX118" fmla="*/ 1049033 w 1555324"/>
                  <a:gd name="connsiteY118" fmla="*/ 526077 h 1032228"/>
                  <a:gd name="connsiteX119" fmla="*/ 1055649 w 1555324"/>
                  <a:gd name="connsiteY119" fmla="*/ 522565 h 1032228"/>
                  <a:gd name="connsiteX120" fmla="*/ 1065955 w 1555324"/>
                  <a:gd name="connsiteY120" fmla="*/ 521397 h 1032228"/>
                  <a:gd name="connsiteX121" fmla="*/ 1071988 w 1555324"/>
                  <a:gd name="connsiteY121" fmla="*/ 515402 h 1032228"/>
                  <a:gd name="connsiteX122" fmla="*/ 1080954 w 1555324"/>
                  <a:gd name="connsiteY122" fmla="*/ 509084 h 1032228"/>
                  <a:gd name="connsiteX123" fmla="*/ 1088834 w 1555324"/>
                  <a:gd name="connsiteY123" fmla="*/ 505236 h 1032228"/>
                  <a:gd name="connsiteX124" fmla="*/ 1103516 w 1555324"/>
                  <a:gd name="connsiteY124" fmla="*/ 499749 h 1032228"/>
                  <a:gd name="connsiteX125" fmla="*/ 1109085 w 1555324"/>
                  <a:gd name="connsiteY125" fmla="*/ 501369 h 1032228"/>
                  <a:gd name="connsiteX126" fmla="*/ 1113060 w 1555324"/>
                  <a:gd name="connsiteY126" fmla="*/ 504601 h 1032228"/>
                  <a:gd name="connsiteX127" fmla="*/ 1117181 w 1555324"/>
                  <a:gd name="connsiteY127" fmla="*/ 510976 h 1032228"/>
                  <a:gd name="connsiteX128" fmla="*/ 1120654 w 1555324"/>
                  <a:gd name="connsiteY128" fmla="*/ 520222 h 1032228"/>
                  <a:gd name="connsiteX129" fmla="*/ 1121740 w 1555324"/>
                  <a:gd name="connsiteY129" fmla="*/ 529194 h 1032228"/>
                  <a:gd name="connsiteX130" fmla="*/ 1117905 w 1555324"/>
                  <a:gd name="connsiteY130" fmla="*/ 559808 h 1032228"/>
                  <a:gd name="connsiteX131" fmla="*/ 1120038 w 1555324"/>
                  <a:gd name="connsiteY131" fmla="*/ 564742 h 1032228"/>
                  <a:gd name="connsiteX132" fmla="*/ 1126147 w 1555324"/>
                  <a:gd name="connsiteY132" fmla="*/ 566355 h 1032228"/>
                  <a:gd name="connsiteX133" fmla="*/ 1139019 w 1555324"/>
                  <a:gd name="connsiteY133" fmla="*/ 576273 h 1032228"/>
                  <a:gd name="connsiteX134" fmla="*/ 1155109 w 1555324"/>
                  <a:gd name="connsiteY134" fmla="*/ 581372 h 1032228"/>
                  <a:gd name="connsiteX135" fmla="*/ 1159339 w 1555324"/>
                  <a:gd name="connsiteY135" fmla="*/ 588421 h 1032228"/>
                  <a:gd name="connsiteX136" fmla="*/ 1162552 w 1555324"/>
                  <a:gd name="connsiteY136" fmla="*/ 601965 h 1032228"/>
                  <a:gd name="connsiteX137" fmla="*/ 1162914 w 1555324"/>
                  <a:gd name="connsiteY137" fmla="*/ 618266 h 1032228"/>
                  <a:gd name="connsiteX138" fmla="*/ 1165085 w 1555324"/>
                  <a:gd name="connsiteY138" fmla="*/ 620387 h 1032228"/>
                  <a:gd name="connsiteX139" fmla="*/ 1171086 w 1555324"/>
                  <a:gd name="connsiteY139" fmla="*/ 620273 h 1032228"/>
                  <a:gd name="connsiteX140" fmla="*/ 1172788 w 1555324"/>
                  <a:gd name="connsiteY140" fmla="*/ 622863 h 1032228"/>
                  <a:gd name="connsiteX141" fmla="*/ 1171486 w 1555324"/>
                  <a:gd name="connsiteY141" fmla="*/ 629582 h 1032228"/>
                  <a:gd name="connsiteX142" fmla="*/ 1171810 w 1555324"/>
                  <a:gd name="connsiteY142" fmla="*/ 641678 h 1032228"/>
                  <a:gd name="connsiteX143" fmla="*/ 1176439 w 1555324"/>
                  <a:gd name="connsiteY143" fmla="*/ 649317 h 1032228"/>
                  <a:gd name="connsiteX144" fmla="*/ 1182802 w 1555324"/>
                  <a:gd name="connsiteY144" fmla="*/ 651629 h 1032228"/>
                  <a:gd name="connsiteX145" fmla="*/ 1197369 w 1555324"/>
                  <a:gd name="connsiteY145" fmla="*/ 650403 h 1032228"/>
                  <a:gd name="connsiteX146" fmla="*/ 1215555 w 1555324"/>
                  <a:gd name="connsiteY146" fmla="*/ 641678 h 1032228"/>
                  <a:gd name="connsiteX147" fmla="*/ 1225931 w 1555324"/>
                  <a:gd name="connsiteY147" fmla="*/ 634071 h 1032228"/>
                  <a:gd name="connsiteX148" fmla="*/ 1232116 w 1555324"/>
                  <a:gd name="connsiteY148" fmla="*/ 635354 h 1032228"/>
                  <a:gd name="connsiteX149" fmla="*/ 1238371 w 1555324"/>
                  <a:gd name="connsiteY149" fmla="*/ 648701 h 1032228"/>
                  <a:gd name="connsiteX150" fmla="*/ 1241914 w 1555324"/>
                  <a:gd name="connsiteY150" fmla="*/ 653915 h 1032228"/>
                  <a:gd name="connsiteX151" fmla="*/ 1257135 w 1555324"/>
                  <a:gd name="connsiteY151" fmla="*/ 662887 h 1032228"/>
                  <a:gd name="connsiteX152" fmla="*/ 1258614 w 1555324"/>
                  <a:gd name="connsiteY152" fmla="*/ 664754 h 1032228"/>
                  <a:gd name="connsiteX153" fmla="*/ 1261288 w 1555324"/>
                  <a:gd name="connsiteY153" fmla="*/ 675994 h 1032228"/>
                  <a:gd name="connsiteX154" fmla="*/ 1268482 w 1555324"/>
                  <a:gd name="connsiteY154" fmla="*/ 686001 h 1032228"/>
                  <a:gd name="connsiteX155" fmla="*/ 1280452 w 1555324"/>
                  <a:gd name="connsiteY155" fmla="*/ 696561 h 1032228"/>
                  <a:gd name="connsiteX156" fmla="*/ 1285729 w 1555324"/>
                  <a:gd name="connsiteY156" fmla="*/ 699686 h 1032228"/>
                  <a:gd name="connsiteX157" fmla="*/ 1299934 w 1555324"/>
                  <a:gd name="connsiteY157" fmla="*/ 704118 h 1032228"/>
                  <a:gd name="connsiteX158" fmla="*/ 1301490 w 1555324"/>
                  <a:gd name="connsiteY158" fmla="*/ 712398 h 1032228"/>
                  <a:gd name="connsiteX159" fmla="*/ 1354347 w 1555324"/>
                  <a:gd name="connsiteY159" fmla="*/ 727149 h 1032228"/>
                  <a:gd name="connsiteX160" fmla="*/ 1358906 w 1555324"/>
                  <a:gd name="connsiteY160" fmla="*/ 725505 h 1032228"/>
                  <a:gd name="connsiteX161" fmla="*/ 1362050 w 1555324"/>
                  <a:gd name="connsiteY161" fmla="*/ 716831 h 1032228"/>
                  <a:gd name="connsiteX162" fmla="*/ 1367327 w 1555324"/>
                  <a:gd name="connsiteY162" fmla="*/ 712430 h 1032228"/>
                  <a:gd name="connsiteX163" fmla="*/ 1371486 w 1555324"/>
                  <a:gd name="connsiteY163" fmla="*/ 713681 h 1032228"/>
                  <a:gd name="connsiteX164" fmla="*/ 1377086 w 1555324"/>
                  <a:gd name="connsiteY164" fmla="*/ 722050 h 1032228"/>
                  <a:gd name="connsiteX165" fmla="*/ 1383455 w 1555324"/>
                  <a:gd name="connsiteY165" fmla="*/ 726368 h 1032228"/>
                  <a:gd name="connsiteX166" fmla="*/ 1401966 w 1555324"/>
                  <a:gd name="connsiteY166" fmla="*/ 732585 h 1032228"/>
                  <a:gd name="connsiteX167" fmla="*/ 1407058 w 1555324"/>
                  <a:gd name="connsiteY167" fmla="*/ 732674 h 1032228"/>
                  <a:gd name="connsiteX168" fmla="*/ 1417326 w 1555324"/>
                  <a:gd name="connsiteY168" fmla="*/ 730718 h 1032228"/>
                  <a:gd name="connsiteX169" fmla="*/ 1419860 w 1555324"/>
                  <a:gd name="connsiteY169" fmla="*/ 727626 h 1032228"/>
                  <a:gd name="connsiteX170" fmla="*/ 1421308 w 1555324"/>
                  <a:gd name="connsiteY170" fmla="*/ 703731 h 1032228"/>
                  <a:gd name="connsiteX171" fmla="*/ 1424235 w 1555324"/>
                  <a:gd name="connsiteY171" fmla="*/ 697400 h 1032228"/>
                  <a:gd name="connsiteX172" fmla="*/ 1426839 w 1555324"/>
                  <a:gd name="connsiteY172" fmla="*/ 696282 h 1032228"/>
                  <a:gd name="connsiteX173" fmla="*/ 1433601 w 1555324"/>
                  <a:gd name="connsiteY173" fmla="*/ 699355 h 1032228"/>
                  <a:gd name="connsiteX174" fmla="*/ 1436237 w 1555324"/>
                  <a:gd name="connsiteY174" fmla="*/ 697679 h 1032228"/>
                  <a:gd name="connsiteX175" fmla="*/ 1435913 w 1555324"/>
                  <a:gd name="connsiteY175" fmla="*/ 685830 h 1032228"/>
                  <a:gd name="connsiteX176" fmla="*/ 1437754 w 1555324"/>
                  <a:gd name="connsiteY176" fmla="*/ 681423 h 1032228"/>
                  <a:gd name="connsiteX177" fmla="*/ 1447083 w 1555324"/>
                  <a:gd name="connsiteY177" fmla="*/ 675378 h 1032228"/>
                  <a:gd name="connsiteX178" fmla="*/ 1454601 w 1555324"/>
                  <a:gd name="connsiteY178" fmla="*/ 672647 h 1032228"/>
                  <a:gd name="connsiteX179" fmla="*/ 1455293 w 1555324"/>
                  <a:gd name="connsiteY179" fmla="*/ 660239 h 1032228"/>
                  <a:gd name="connsiteX180" fmla="*/ 1458544 w 1555324"/>
                  <a:gd name="connsiteY180" fmla="*/ 651127 h 1032228"/>
                  <a:gd name="connsiteX181" fmla="*/ 1463313 w 1555324"/>
                  <a:gd name="connsiteY181" fmla="*/ 646136 h 1032228"/>
                  <a:gd name="connsiteX182" fmla="*/ 1467549 w 1555324"/>
                  <a:gd name="connsiteY182" fmla="*/ 644021 h 1032228"/>
                  <a:gd name="connsiteX183" fmla="*/ 1473511 w 1555324"/>
                  <a:gd name="connsiteY183" fmla="*/ 634541 h 1032228"/>
                  <a:gd name="connsiteX184" fmla="*/ 1484541 w 1555324"/>
                  <a:gd name="connsiteY184" fmla="*/ 630280 h 1032228"/>
                  <a:gd name="connsiteX185" fmla="*/ 1491190 w 1555324"/>
                  <a:gd name="connsiteY185" fmla="*/ 628693 h 1032228"/>
                  <a:gd name="connsiteX186" fmla="*/ 1494917 w 1555324"/>
                  <a:gd name="connsiteY186" fmla="*/ 614005 h 1032228"/>
                  <a:gd name="connsiteX187" fmla="*/ 1498892 w 1555324"/>
                  <a:gd name="connsiteY187" fmla="*/ 607953 h 1032228"/>
                  <a:gd name="connsiteX188" fmla="*/ 1496435 w 1555324"/>
                  <a:gd name="connsiteY188" fmla="*/ 581849 h 1032228"/>
                  <a:gd name="connsiteX189" fmla="*/ 1503845 w 1555324"/>
                  <a:gd name="connsiteY189" fmla="*/ 573575 h 1032228"/>
                  <a:gd name="connsiteX190" fmla="*/ 1513135 w 1555324"/>
                  <a:gd name="connsiteY190" fmla="*/ 561592 h 1032228"/>
                  <a:gd name="connsiteX191" fmla="*/ 1532769 w 1555324"/>
                  <a:gd name="connsiteY191" fmla="*/ 544403 h 1032228"/>
                  <a:gd name="connsiteX192" fmla="*/ 1527740 w 1555324"/>
                  <a:gd name="connsiteY192" fmla="*/ 531366 h 1032228"/>
                  <a:gd name="connsiteX193" fmla="*/ 1526038 w 1555324"/>
                  <a:gd name="connsiteY193" fmla="*/ 517745 h 1032228"/>
                  <a:gd name="connsiteX194" fmla="*/ 1520508 w 1555324"/>
                  <a:gd name="connsiteY194" fmla="*/ 512951 h 1032228"/>
                  <a:gd name="connsiteX195" fmla="*/ 1516317 w 1555324"/>
                  <a:gd name="connsiteY195" fmla="*/ 511560 h 1032228"/>
                  <a:gd name="connsiteX196" fmla="*/ 1511510 w 1555324"/>
                  <a:gd name="connsiteY196" fmla="*/ 505992 h 1032228"/>
                  <a:gd name="connsiteX197" fmla="*/ 1506341 w 1555324"/>
                  <a:gd name="connsiteY197" fmla="*/ 497717 h 1032228"/>
                  <a:gd name="connsiteX198" fmla="*/ 1506880 w 1555324"/>
                  <a:gd name="connsiteY198" fmla="*/ 494822 h 1032228"/>
                  <a:gd name="connsiteX199" fmla="*/ 1514723 w 1555324"/>
                  <a:gd name="connsiteY199" fmla="*/ 480033 h 1032228"/>
                  <a:gd name="connsiteX200" fmla="*/ 1517041 w 1555324"/>
                  <a:gd name="connsiteY200" fmla="*/ 464272 h 1032228"/>
                  <a:gd name="connsiteX201" fmla="*/ 1519968 w 1555324"/>
                  <a:gd name="connsiteY201" fmla="*/ 458703 h 1032228"/>
                  <a:gd name="connsiteX202" fmla="*/ 1519752 w 1555324"/>
                  <a:gd name="connsiteY202" fmla="*/ 450880 h 1032228"/>
                  <a:gd name="connsiteX203" fmla="*/ 1522031 w 1555324"/>
                  <a:gd name="connsiteY203" fmla="*/ 447927 h 1032228"/>
                  <a:gd name="connsiteX204" fmla="*/ 1527162 w 1555324"/>
                  <a:gd name="connsiteY204" fmla="*/ 446727 h 1032228"/>
                  <a:gd name="connsiteX205" fmla="*/ 1533379 w 1555324"/>
                  <a:gd name="connsiteY205" fmla="*/ 442301 h 1032228"/>
                  <a:gd name="connsiteX206" fmla="*/ 1537614 w 1555324"/>
                  <a:gd name="connsiteY206" fmla="*/ 437094 h 1032228"/>
                  <a:gd name="connsiteX207" fmla="*/ 1547228 w 1555324"/>
                  <a:gd name="connsiteY207" fmla="*/ 416799 h 1032228"/>
                  <a:gd name="connsiteX208" fmla="*/ 1554131 w 1555324"/>
                  <a:gd name="connsiteY208" fmla="*/ 392581 h 1032228"/>
                  <a:gd name="connsiteX209" fmla="*/ 1555325 w 1555324"/>
                  <a:gd name="connsiteY209" fmla="*/ 386650 h 1032228"/>
                  <a:gd name="connsiteX210" fmla="*/ 1549502 w 1555324"/>
                  <a:gd name="connsiteY210" fmla="*/ 379525 h 1032228"/>
                  <a:gd name="connsiteX211" fmla="*/ 1550302 w 1555324"/>
                  <a:gd name="connsiteY211" fmla="*/ 374070 h 1032228"/>
                  <a:gd name="connsiteX212" fmla="*/ 1547013 w 1555324"/>
                  <a:gd name="connsiteY212" fmla="*/ 370868 h 1032228"/>
                  <a:gd name="connsiteX213" fmla="*/ 1547984 w 1555324"/>
                  <a:gd name="connsiteY213" fmla="*/ 365358 h 1032228"/>
                  <a:gd name="connsiteX214" fmla="*/ 1551349 w 1555324"/>
                  <a:gd name="connsiteY214" fmla="*/ 361265 h 1032228"/>
                  <a:gd name="connsiteX215" fmla="*/ 1551641 w 1555324"/>
                  <a:gd name="connsiteY215" fmla="*/ 354865 h 1032228"/>
                  <a:gd name="connsiteX216" fmla="*/ 1553769 w 1555324"/>
                  <a:gd name="connsiteY216" fmla="*/ 352862 h 1032228"/>
                  <a:gd name="connsiteX217" fmla="*/ 1550264 w 1555324"/>
                  <a:gd name="connsiteY217" fmla="*/ 349439 h 1032228"/>
                  <a:gd name="connsiteX218" fmla="*/ 1549870 w 1555324"/>
                  <a:gd name="connsiteY218" fmla="*/ 344985 h 1032228"/>
                  <a:gd name="connsiteX219" fmla="*/ 1542675 w 1555324"/>
                  <a:gd name="connsiteY219" fmla="*/ 345876 h 1032228"/>
                  <a:gd name="connsiteX220" fmla="*/ 1533093 w 1555324"/>
                  <a:gd name="connsiteY220" fmla="*/ 343816 h 1032228"/>
                  <a:gd name="connsiteX221" fmla="*/ 1522641 w 1555324"/>
                  <a:gd name="connsiteY221" fmla="*/ 351108 h 1032228"/>
                  <a:gd name="connsiteX222" fmla="*/ 1518704 w 1555324"/>
                  <a:gd name="connsiteY222" fmla="*/ 347155 h 1032228"/>
                  <a:gd name="connsiteX223" fmla="*/ 1511471 w 1555324"/>
                  <a:gd name="connsiteY223" fmla="*/ 348604 h 1032228"/>
                  <a:gd name="connsiteX224" fmla="*/ 1495673 w 1555324"/>
                  <a:gd name="connsiteY224" fmla="*/ 354614 h 1032228"/>
                  <a:gd name="connsiteX225" fmla="*/ 1494803 w 1555324"/>
                  <a:gd name="connsiteY225" fmla="*/ 353195 h 1032228"/>
                  <a:gd name="connsiteX226" fmla="*/ 1495958 w 1555324"/>
                  <a:gd name="connsiteY226" fmla="*/ 334270 h 1032228"/>
                  <a:gd name="connsiteX227" fmla="*/ 1493501 w 1555324"/>
                  <a:gd name="connsiteY227" fmla="*/ 327120 h 1032228"/>
                  <a:gd name="connsiteX228" fmla="*/ 1493831 w 1555324"/>
                  <a:gd name="connsiteY228" fmla="*/ 323642 h 1032228"/>
                  <a:gd name="connsiteX229" fmla="*/ 1497730 w 1555324"/>
                  <a:gd name="connsiteY229" fmla="*/ 318493 h 1032228"/>
                  <a:gd name="connsiteX230" fmla="*/ 1507350 w 1555324"/>
                  <a:gd name="connsiteY230" fmla="*/ 312009 h 1032228"/>
                  <a:gd name="connsiteX231" fmla="*/ 1507896 w 1555324"/>
                  <a:gd name="connsiteY231" fmla="*/ 303300 h 1032228"/>
                  <a:gd name="connsiteX232" fmla="*/ 1506626 w 1555324"/>
                  <a:gd name="connsiteY232" fmla="*/ 292227 h 1032228"/>
                  <a:gd name="connsiteX233" fmla="*/ 1502289 w 1555324"/>
                  <a:gd name="connsiteY233" fmla="*/ 276314 h 1032228"/>
                  <a:gd name="connsiteX234" fmla="*/ 1498708 w 1555324"/>
                  <a:gd name="connsiteY234" fmla="*/ 275060 h 1032228"/>
                  <a:gd name="connsiteX235" fmla="*/ 1491444 w 1555324"/>
                  <a:gd name="connsiteY235" fmla="*/ 277092 h 1032228"/>
                  <a:gd name="connsiteX236" fmla="*/ 1483379 w 1555324"/>
                  <a:gd name="connsiteY236" fmla="*/ 282460 h 1032228"/>
                  <a:gd name="connsiteX237" fmla="*/ 1463643 w 1555324"/>
                  <a:gd name="connsiteY237" fmla="*/ 300213 h 1032228"/>
                  <a:gd name="connsiteX238" fmla="*/ 1451273 w 1555324"/>
                  <a:gd name="connsiteY238" fmla="*/ 295871 h 1032228"/>
                  <a:gd name="connsiteX239" fmla="*/ 1450048 w 1555324"/>
                  <a:gd name="connsiteY239" fmla="*/ 287218 h 1032228"/>
                  <a:gd name="connsiteX240" fmla="*/ 1455033 w 1555324"/>
                  <a:gd name="connsiteY240" fmla="*/ 274811 h 1032228"/>
                  <a:gd name="connsiteX241" fmla="*/ 1456842 w 1555324"/>
                  <a:gd name="connsiteY241" fmla="*/ 267522 h 1032228"/>
                  <a:gd name="connsiteX242" fmla="*/ 1457281 w 1555324"/>
                  <a:gd name="connsiteY242" fmla="*/ 258119 h 1032228"/>
                  <a:gd name="connsiteX243" fmla="*/ 1454893 w 1555324"/>
                  <a:gd name="connsiteY243" fmla="*/ 244907 h 1032228"/>
                  <a:gd name="connsiteX244" fmla="*/ 1461402 w 1555324"/>
                  <a:gd name="connsiteY244" fmla="*/ 238343 h 1032228"/>
                  <a:gd name="connsiteX245" fmla="*/ 1463097 w 1555324"/>
                  <a:gd name="connsiteY245" fmla="*/ 231973 h 1032228"/>
                  <a:gd name="connsiteX246" fmla="*/ 1462481 w 1555324"/>
                  <a:gd name="connsiteY246" fmla="*/ 220931 h 1032228"/>
                  <a:gd name="connsiteX247" fmla="*/ 1458506 w 1555324"/>
                  <a:gd name="connsiteY247" fmla="*/ 204799 h 1032228"/>
                  <a:gd name="connsiteX248" fmla="*/ 1449756 w 1555324"/>
                  <a:gd name="connsiteY248" fmla="*/ 201102 h 1032228"/>
                  <a:gd name="connsiteX249" fmla="*/ 1444085 w 1555324"/>
                  <a:gd name="connsiteY249" fmla="*/ 191423 h 1032228"/>
                  <a:gd name="connsiteX250" fmla="*/ 1438910 w 1555324"/>
                  <a:gd name="connsiteY250" fmla="*/ 175379 h 1032228"/>
                  <a:gd name="connsiteX251" fmla="*/ 1434103 w 1555324"/>
                  <a:gd name="connsiteY251" fmla="*/ 169679 h 1032228"/>
                  <a:gd name="connsiteX252" fmla="*/ 1421524 w 1555324"/>
                  <a:gd name="connsiteY252" fmla="*/ 157639 h 1032228"/>
                  <a:gd name="connsiteX253" fmla="*/ 1412773 w 1555324"/>
                  <a:gd name="connsiteY253" fmla="*/ 153941 h 1032228"/>
                  <a:gd name="connsiteX254" fmla="*/ 1410024 w 1555324"/>
                  <a:gd name="connsiteY254" fmla="*/ 140903 h 1032228"/>
                  <a:gd name="connsiteX255" fmla="*/ 1407497 w 1555324"/>
                  <a:gd name="connsiteY255" fmla="*/ 136648 h 1032228"/>
                  <a:gd name="connsiteX256" fmla="*/ 1404023 w 1555324"/>
                  <a:gd name="connsiteY256" fmla="*/ 135119 h 1032228"/>
                  <a:gd name="connsiteX257" fmla="*/ 1386853 w 1555324"/>
                  <a:gd name="connsiteY257" fmla="*/ 131451 h 1032228"/>
                  <a:gd name="connsiteX258" fmla="*/ 1375245 w 1555324"/>
                  <a:gd name="connsiteY258" fmla="*/ 125695 h 1032228"/>
                  <a:gd name="connsiteX259" fmla="*/ 1374267 w 1555324"/>
                  <a:gd name="connsiteY259" fmla="*/ 120914 h 1032228"/>
                  <a:gd name="connsiteX260" fmla="*/ 1375753 w 1555324"/>
                  <a:gd name="connsiteY260" fmla="*/ 117801 h 1032228"/>
                  <a:gd name="connsiteX261" fmla="*/ 1380414 w 1555324"/>
                  <a:gd name="connsiteY261" fmla="*/ 115243 h 1032228"/>
                  <a:gd name="connsiteX262" fmla="*/ 1383887 w 1555324"/>
                  <a:gd name="connsiteY262" fmla="*/ 110656 h 1032228"/>
                  <a:gd name="connsiteX263" fmla="*/ 1373943 w 1555324"/>
                  <a:gd name="connsiteY263" fmla="*/ 103096 h 1032228"/>
                  <a:gd name="connsiteX264" fmla="*/ 1367365 w 1555324"/>
                  <a:gd name="connsiteY264" fmla="*/ 100539 h 1032228"/>
                  <a:gd name="connsiteX265" fmla="*/ 1363713 w 1555324"/>
                  <a:gd name="connsiteY265" fmla="*/ 101484 h 1032228"/>
                  <a:gd name="connsiteX266" fmla="*/ 1353445 w 1555324"/>
                  <a:gd name="connsiteY266" fmla="*/ 96730 h 1032228"/>
                  <a:gd name="connsiteX267" fmla="*/ 1339272 w 1555324"/>
                  <a:gd name="connsiteY267" fmla="*/ 109016 h 1032228"/>
                  <a:gd name="connsiteX268" fmla="*/ 1334719 w 1555324"/>
                  <a:gd name="connsiteY268" fmla="*/ 111352 h 1032228"/>
                  <a:gd name="connsiteX269" fmla="*/ 1327309 w 1555324"/>
                  <a:gd name="connsiteY269" fmla="*/ 107850 h 1032228"/>
                  <a:gd name="connsiteX270" fmla="*/ 1305471 w 1555324"/>
                  <a:gd name="connsiteY270" fmla="*/ 88614 h 1032228"/>
                  <a:gd name="connsiteX271" fmla="*/ 1293940 w 1555324"/>
                  <a:gd name="connsiteY271" fmla="*/ 84084 h 1032228"/>
                  <a:gd name="connsiteX272" fmla="*/ 1276547 w 1555324"/>
                  <a:gd name="connsiteY272" fmla="*/ 74579 h 1032228"/>
                  <a:gd name="connsiteX273" fmla="*/ 1270584 w 1555324"/>
                  <a:gd name="connsiteY273" fmla="*/ 70272 h 1032228"/>
                  <a:gd name="connsiteX274" fmla="*/ 1264799 w 1555324"/>
                  <a:gd name="connsiteY274" fmla="*/ 77025 h 1032228"/>
                  <a:gd name="connsiteX275" fmla="*/ 1263891 w 1555324"/>
                  <a:gd name="connsiteY275" fmla="*/ 80416 h 1032228"/>
                  <a:gd name="connsiteX276" fmla="*/ 1258576 w 1555324"/>
                  <a:gd name="connsiteY276" fmla="*/ 82389 h 1032228"/>
                  <a:gd name="connsiteX277" fmla="*/ 1255795 w 1555324"/>
                  <a:gd name="connsiteY277" fmla="*/ 78359 h 1032228"/>
                  <a:gd name="connsiteX278" fmla="*/ 1256049 w 1555324"/>
                  <a:gd name="connsiteY278" fmla="*/ 71827 h 1032228"/>
                  <a:gd name="connsiteX279" fmla="*/ 1251382 w 1555324"/>
                  <a:gd name="connsiteY279" fmla="*/ 71716 h 1032228"/>
                  <a:gd name="connsiteX280" fmla="*/ 1246683 w 1555324"/>
                  <a:gd name="connsiteY280" fmla="*/ 78108 h 1032228"/>
                  <a:gd name="connsiteX281" fmla="*/ 1250626 w 1555324"/>
                  <a:gd name="connsiteY281" fmla="*/ 83861 h 1032228"/>
                  <a:gd name="connsiteX282" fmla="*/ 1250442 w 1555324"/>
                  <a:gd name="connsiteY282" fmla="*/ 89588 h 1032228"/>
                  <a:gd name="connsiteX283" fmla="*/ 1246753 w 1555324"/>
                  <a:gd name="connsiteY283" fmla="*/ 86446 h 1032228"/>
                  <a:gd name="connsiteX284" fmla="*/ 1246791 w 1555324"/>
                  <a:gd name="connsiteY284" fmla="*/ 82360 h 1032228"/>
                  <a:gd name="connsiteX285" fmla="*/ 1243755 w 1555324"/>
                  <a:gd name="connsiteY285" fmla="*/ 84585 h 1032228"/>
                  <a:gd name="connsiteX286" fmla="*/ 1238657 w 1555324"/>
                  <a:gd name="connsiteY286" fmla="*/ 80275 h 1032228"/>
                  <a:gd name="connsiteX287" fmla="*/ 1231678 w 1555324"/>
                  <a:gd name="connsiteY287" fmla="*/ 77469 h 1032228"/>
                  <a:gd name="connsiteX288" fmla="*/ 1228249 w 1555324"/>
                  <a:gd name="connsiteY288" fmla="*/ 81306 h 1032228"/>
                  <a:gd name="connsiteX289" fmla="*/ 1234827 w 1555324"/>
                  <a:gd name="connsiteY289" fmla="*/ 91867 h 1032228"/>
                  <a:gd name="connsiteX290" fmla="*/ 1232148 w 1555324"/>
                  <a:gd name="connsiteY290" fmla="*/ 93311 h 1032228"/>
                  <a:gd name="connsiteX291" fmla="*/ 1230052 w 1555324"/>
                  <a:gd name="connsiteY291" fmla="*/ 85751 h 1032228"/>
                  <a:gd name="connsiteX292" fmla="*/ 1222388 w 1555324"/>
                  <a:gd name="connsiteY292" fmla="*/ 91867 h 1032228"/>
                  <a:gd name="connsiteX293" fmla="*/ 1218736 w 1555324"/>
                  <a:gd name="connsiteY293" fmla="*/ 99900 h 1032228"/>
                  <a:gd name="connsiteX294" fmla="*/ 1212374 w 1555324"/>
                  <a:gd name="connsiteY294" fmla="*/ 100232 h 1032228"/>
                  <a:gd name="connsiteX295" fmla="*/ 1209516 w 1555324"/>
                  <a:gd name="connsiteY295" fmla="*/ 102984 h 1032228"/>
                  <a:gd name="connsiteX296" fmla="*/ 1205217 w 1555324"/>
                  <a:gd name="connsiteY296" fmla="*/ 103597 h 1032228"/>
                  <a:gd name="connsiteX297" fmla="*/ 1197839 w 1555324"/>
                  <a:gd name="connsiteY297" fmla="*/ 97564 h 1032228"/>
                  <a:gd name="connsiteX298" fmla="*/ 1198417 w 1555324"/>
                  <a:gd name="connsiteY298" fmla="*/ 89866 h 1032228"/>
                  <a:gd name="connsiteX299" fmla="*/ 1202830 w 1555324"/>
                  <a:gd name="connsiteY299" fmla="*/ 87280 h 1032228"/>
                  <a:gd name="connsiteX300" fmla="*/ 1202976 w 1555324"/>
                  <a:gd name="connsiteY300" fmla="*/ 81249 h 1032228"/>
                  <a:gd name="connsiteX301" fmla="*/ 1196613 w 1555324"/>
                  <a:gd name="connsiteY301" fmla="*/ 77747 h 1032228"/>
                  <a:gd name="connsiteX302" fmla="*/ 1194981 w 1555324"/>
                  <a:gd name="connsiteY302" fmla="*/ 72217 h 1032228"/>
                  <a:gd name="connsiteX303" fmla="*/ 1200880 w 1555324"/>
                  <a:gd name="connsiteY303" fmla="*/ 69994 h 1032228"/>
                  <a:gd name="connsiteX304" fmla="*/ 1202036 w 1555324"/>
                  <a:gd name="connsiteY304" fmla="*/ 72188 h 1032228"/>
                  <a:gd name="connsiteX305" fmla="*/ 1204093 w 1555324"/>
                  <a:gd name="connsiteY305" fmla="*/ 66965 h 1032228"/>
                  <a:gd name="connsiteX306" fmla="*/ 1201598 w 1555324"/>
                  <a:gd name="connsiteY306" fmla="*/ 60655 h 1032228"/>
                  <a:gd name="connsiteX307" fmla="*/ 1203154 w 1555324"/>
                  <a:gd name="connsiteY307" fmla="*/ 56820 h 1032228"/>
                  <a:gd name="connsiteX308" fmla="*/ 1198562 w 1555324"/>
                  <a:gd name="connsiteY308" fmla="*/ 50150 h 1032228"/>
                  <a:gd name="connsiteX309" fmla="*/ 1195673 w 1555324"/>
                  <a:gd name="connsiteY309" fmla="*/ 37953 h 1032228"/>
                  <a:gd name="connsiteX310" fmla="*/ 1197553 w 1555324"/>
                  <a:gd name="connsiteY310" fmla="*/ 33367 h 1032228"/>
                  <a:gd name="connsiteX311" fmla="*/ 1205471 w 1555324"/>
                  <a:gd name="connsiteY311" fmla="*/ 29449 h 1032228"/>
                  <a:gd name="connsiteX312" fmla="*/ 1212590 w 1555324"/>
                  <a:gd name="connsiteY312" fmla="*/ 30171 h 1032228"/>
                  <a:gd name="connsiteX313" fmla="*/ 1211472 w 1555324"/>
                  <a:gd name="connsiteY313" fmla="*/ 24950 h 1032228"/>
                  <a:gd name="connsiteX314" fmla="*/ 1217543 w 1555324"/>
                  <a:gd name="connsiteY314" fmla="*/ 20975 h 1032228"/>
                  <a:gd name="connsiteX315" fmla="*/ 1220908 w 1555324"/>
                  <a:gd name="connsiteY315" fmla="*/ 15447 h 1032228"/>
                  <a:gd name="connsiteX316" fmla="*/ 1220362 w 1555324"/>
                  <a:gd name="connsiteY316" fmla="*/ 11474 h 1032228"/>
                  <a:gd name="connsiteX317" fmla="*/ 1224159 w 1555324"/>
                  <a:gd name="connsiteY317" fmla="*/ 6139 h 1032228"/>
                  <a:gd name="connsiteX318" fmla="*/ 1222350 w 1555324"/>
                  <a:gd name="connsiteY318" fmla="*/ 1028 h 1032228"/>
                  <a:gd name="connsiteX319" fmla="*/ 1217759 w 1555324"/>
                  <a:gd name="connsiteY319" fmla="*/ 3028 h 1032228"/>
                  <a:gd name="connsiteX320" fmla="*/ 1215771 w 1555324"/>
                  <a:gd name="connsiteY320" fmla="*/ 8917 h 1032228"/>
                  <a:gd name="connsiteX321" fmla="*/ 1211618 w 1555324"/>
                  <a:gd name="connsiteY321" fmla="*/ 6055 h 1032228"/>
                  <a:gd name="connsiteX322" fmla="*/ 1212558 w 1555324"/>
                  <a:gd name="connsiteY322" fmla="*/ 3388 h 1032228"/>
                  <a:gd name="connsiteX323" fmla="*/ 1209015 w 1555324"/>
                  <a:gd name="connsiteY323" fmla="*/ 1694 h 1032228"/>
                  <a:gd name="connsiteX324" fmla="*/ 1201382 w 1555324"/>
                  <a:gd name="connsiteY324" fmla="*/ 3223 h 1032228"/>
                  <a:gd name="connsiteX325" fmla="*/ 1198417 w 1555324"/>
                  <a:gd name="connsiteY325" fmla="*/ 11030 h 1032228"/>
                  <a:gd name="connsiteX326" fmla="*/ 1193571 w 1555324"/>
                  <a:gd name="connsiteY326" fmla="*/ 15029 h 1032228"/>
                  <a:gd name="connsiteX327" fmla="*/ 1189742 w 1555324"/>
                  <a:gd name="connsiteY327" fmla="*/ 23560 h 1032228"/>
                  <a:gd name="connsiteX328" fmla="*/ 1174667 w 1555324"/>
                  <a:gd name="connsiteY328" fmla="*/ 32562 h 1032228"/>
                  <a:gd name="connsiteX329" fmla="*/ 1167041 w 1555324"/>
                  <a:gd name="connsiteY329" fmla="*/ 35201 h 1032228"/>
                  <a:gd name="connsiteX330" fmla="*/ 1157243 w 1555324"/>
                  <a:gd name="connsiteY330" fmla="*/ 32924 h 1032228"/>
                  <a:gd name="connsiteX331" fmla="*/ 1151490 w 1555324"/>
                  <a:gd name="connsiteY331" fmla="*/ 35479 h 1032228"/>
                  <a:gd name="connsiteX332" fmla="*/ 1144048 w 1555324"/>
                  <a:gd name="connsiteY332" fmla="*/ 42455 h 1032228"/>
                  <a:gd name="connsiteX333" fmla="*/ 1134574 w 1555324"/>
                  <a:gd name="connsiteY333" fmla="*/ 44093 h 1032228"/>
                  <a:gd name="connsiteX334" fmla="*/ 1119568 w 1555324"/>
                  <a:gd name="connsiteY334" fmla="*/ 40064 h 1032228"/>
                  <a:gd name="connsiteX335" fmla="*/ 1116387 w 1555324"/>
                  <a:gd name="connsiteY335" fmla="*/ 37786 h 1032228"/>
                  <a:gd name="connsiteX336" fmla="*/ 1105941 w 1555324"/>
                  <a:gd name="connsiteY336" fmla="*/ 24449 h 1032228"/>
                  <a:gd name="connsiteX337" fmla="*/ 1104456 w 1555324"/>
                  <a:gd name="connsiteY337" fmla="*/ 13113 h 1032228"/>
                  <a:gd name="connsiteX338" fmla="*/ 1100265 w 1555324"/>
                  <a:gd name="connsiteY338" fmla="*/ 4890 h 1032228"/>
                  <a:gd name="connsiteX339" fmla="*/ 1095420 w 1555324"/>
                  <a:gd name="connsiteY339" fmla="*/ 0 h 1032228"/>
                  <a:gd name="connsiteX340" fmla="*/ 1073836 w 1555324"/>
                  <a:gd name="connsiteY340" fmla="*/ 7333 h 1032228"/>
                  <a:gd name="connsiteX341" fmla="*/ 1066063 w 1555324"/>
                  <a:gd name="connsiteY341" fmla="*/ 17391 h 1032228"/>
                  <a:gd name="connsiteX342" fmla="*/ 1062666 w 1555324"/>
                  <a:gd name="connsiteY342" fmla="*/ 24976 h 1032228"/>
                  <a:gd name="connsiteX343" fmla="*/ 1048849 w 1555324"/>
                  <a:gd name="connsiteY343" fmla="*/ 39204 h 1032228"/>
                  <a:gd name="connsiteX344" fmla="*/ 1048131 w 1555324"/>
                  <a:gd name="connsiteY344" fmla="*/ 45817 h 1032228"/>
                  <a:gd name="connsiteX345" fmla="*/ 1050589 w 1555324"/>
                  <a:gd name="connsiteY345" fmla="*/ 58765 h 1032228"/>
                  <a:gd name="connsiteX346" fmla="*/ 1049503 w 1555324"/>
                  <a:gd name="connsiteY346" fmla="*/ 64324 h 1032228"/>
                  <a:gd name="connsiteX347" fmla="*/ 1046029 w 1555324"/>
                  <a:gd name="connsiteY347" fmla="*/ 68883 h 1032228"/>
                  <a:gd name="connsiteX348" fmla="*/ 1038695 w 1555324"/>
                  <a:gd name="connsiteY348" fmla="*/ 70688 h 1032228"/>
                  <a:gd name="connsiteX349" fmla="*/ 1028967 w 1555324"/>
                  <a:gd name="connsiteY349" fmla="*/ 78497 h 1032228"/>
                  <a:gd name="connsiteX350" fmla="*/ 1020870 w 1555324"/>
                  <a:gd name="connsiteY350" fmla="*/ 82833 h 1032228"/>
                  <a:gd name="connsiteX351" fmla="*/ 1015155 w 1555324"/>
                  <a:gd name="connsiteY351" fmla="*/ 84585 h 1032228"/>
                  <a:gd name="connsiteX352" fmla="*/ 1004418 w 1555324"/>
                  <a:gd name="connsiteY352" fmla="*/ 78497 h 1032228"/>
                  <a:gd name="connsiteX353" fmla="*/ 993464 w 1555324"/>
                  <a:gd name="connsiteY353" fmla="*/ 74052 h 1032228"/>
                  <a:gd name="connsiteX354" fmla="*/ 980561 w 1555324"/>
                  <a:gd name="connsiteY354" fmla="*/ 71328 h 1032228"/>
                  <a:gd name="connsiteX355" fmla="*/ 970547 w 1555324"/>
                  <a:gd name="connsiteY355" fmla="*/ 71105 h 1032228"/>
                  <a:gd name="connsiteX356" fmla="*/ 960672 w 1555324"/>
                  <a:gd name="connsiteY356" fmla="*/ 73190 h 1032228"/>
                  <a:gd name="connsiteX357" fmla="*/ 944982 w 1555324"/>
                  <a:gd name="connsiteY357" fmla="*/ 71466 h 1032228"/>
                  <a:gd name="connsiteX358" fmla="*/ 928027 w 1555324"/>
                  <a:gd name="connsiteY358" fmla="*/ 63657 h 1032228"/>
                  <a:gd name="connsiteX359" fmla="*/ 921918 w 1555324"/>
                  <a:gd name="connsiteY359" fmla="*/ 63296 h 1032228"/>
                  <a:gd name="connsiteX360" fmla="*/ 919461 w 1555324"/>
                  <a:gd name="connsiteY360" fmla="*/ 66019 h 1032228"/>
                  <a:gd name="connsiteX361" fmla="*/ 916711 w 1555324"/>
                  <a:gd name="connsiteY361" fmla="*/ 77358 h 1032228"/>
                  <a:gd name="connsiteX362" fmla="*/ 912628 w 1555324"/>
                  <a:gd name="connsiteY362" fmla="*/ 89614 h 1032228"/>
                  <a:gd name="connsiteX363" fmla="*/ 905466 w 1555324"/>
                  <a:gd name="connsiteY363" fmla="*/ 103262 h 1032228"/>
                  <a:gd name="connsiteX364" fmla="*/ 897369 w 1555324"/>
                  <a:gd name="connsiteY364" fmla="*/ 105209 h 1032228"/>
                  <a:gd name="connsiteX365" fmla="*/ 895058 w 1555324"/>
                  <a:gd name="connsiteY365" fmla="*/ 107738 h 1032228"/>
                  <a:gd name="connsiteX366" fmla="*/ 892924 w 1555324"/>
                  <a:gd name="connsiteY366" fmla="*/ 115381 h 1032228"/>
                  <a:gd name="connsiteX367" fmla="*/ 889451 w 1555324"/>
                  <a:gd name="connsiteY367" fmla="*/ 120303 h 1032228"/>
                  <a:gd name="connsiteX368" fmla="*/ 883450 w 1555324"/>
                  <a:gd name="connsiteY368" fmla="*/ 120524 h 1032228"/>
                  <a:gd name="connsiteX369" fmla="*/ 875170 w 1555324"/>
                  <a:gd name="connsiteY369" fmla="*/ 129086 h 1032228"/>
                  <a:gd name="connsiteX370" fmla="*/ 870649 w 1555324"/>
                  <a:gd name="connsiteY370" fmla="*/ 136425 h 1032228"/>
                  <a:gd name="connsiteX371" fmla="*/ 853916 w 1555324"/>
                  <a:gd name="connsiteY371" fmla="*/ 142069 h 1032228"/>
                  <a:gd name="connsiteX372" fmla="*/ 847693 w 1555324"/>
                  <a:gd name="connsiteY372" fmla="*/ 142069 h 1032228"/>
                  <a:gd name="connsiteX373" fmla="*/ 843032 w 1555324"/>
                  <a:gd name="connsiteY373" fmla="*/ 153273 h 1032228"/>
                  <a:gd name="connsiteX374" fmla="*/ 836739 w 1555324"/>
                  <a:gd name="connsiteY374" fmla="*/ 156416 h 1032228"/>
                  <a:gd name="connsiteX375" fmla="*/ 830701 w 1555324"/>
                  <a:gd name="connsiteY375" fmla="*/ 156305 h 1032228"/>
                  <a:gd name="connsiteX376" fmla="*/ 821988 w 1555324"/>
                  <a:gd name="connsiteY376" fmla="*/ 161170 h 1032228"/>
                  <a:gd name="connsiteX377" fmla="*/ 814286 w 1555324"/>
                  <a:gd name="connsiteY377" fmla="*/ 172904 h 1032228"/>
                  <a:gd name="connsiteX378" fmla="*/ 805974 w 1555324"/>
                  <a:gd name="connsiteY378" fmla="*/ 179606 h 1032228"/>
                  <a:gd name="connsiteX379" fmla="*/ 794766 w 1555324"/>
                  <a:gd name="connsiteY379" fmla="*/ 183388 h 1032228"/>
                  <a:gd name="connsiteX380" fmla="*/ 776256 w 1555324"/>
                  <a:gd name="connsiteY380" fmla="*/ 190534 h 1032228"/>
                  <a:gd name="connsiteX381" fmla="*/ 766166 w 1555324"/>
                  <a:gd name="connsiteY381" fmla="*/ 191090 h 1032228"/>
                  <a:gd name="connsiteX382" fmla="*/ 759225 w 1555324"/>
                  <a:gd name="connsiteY382" fmla="*/ 180969 h 1032228"/>
                  <a:gd name="connsiteX383" fmla="*/ 757561 w 1555324"/>
                  <a:gd name="connsiteY383" fmla="*/ 167704 h 1032228"/>
                  <a:gd name="connsiteX384" fmla="*/ 755828 w 1555324"/>
                  <a:gd name="connsiteY384" fmla="*/ 162699 h 1032228"/>
                  <a:gd name="connsiteX385" fmla="*/ 746246 w 1555324"/>
                  <a:gd name="connsiteY385" fmla="*/ 156388 h 1032228"/>
                  <a:gd name="connsiteX386" fmla="*/ 735184 w 1555324"/>
                  <a:gd name="connsiteY386" fmla="*/ 145739 h 1032228"/>
                  <a:gd name="connsiteX387" fmla="*/ 731349 w 1555324"/>
                  <a:gd name="connsiteY387" fmla="*/ 145238 h 1032228"/>
                  <a:gd name="connsiteX388" fmla="*/ 707346 w 1555324"/>
                  <a:gd name="connsiteY388" fmla="*/ 156138 h 1032228"/>
                  <a:gd name="connsiteX389" fmla="*/ 691979 w 1555324"/>
                  <a:gd name="connsiteY389" fmla="*/ 161616 h 1032228"/>
                  <a:gd name="connsiteX390" fmla="*/ 687172 w 1555324"/>
                  <a:gd name="connsiteY390" fmla="*/ 173877 h 1032228"/>
                  <a:gd name="connsiteX391" fmla="*/ 674916 w 1555324"/>
                  <a:gd name="connsiteY391" fmla="*/ 190088 h 1032228"/>
                  <a:gd name="connsiteX392" fmla="*/ 657746 w 1555324"/>
                  <a:gd name="connsiteY392" fmla="*/ 206441 h 1032228"/>
                  <a:gd name="connsiteX393" fmla="*/ 654095 w 1555324"/>
                  <a:gd name="connsiteY393" fmla="*/ 207804 h 1032228"/>
                  <a:gd name="connsiteX394" fmla="*/ 648887 w 1555324"/>
                  <a:gd name="connsiteY394" fmla="*/ 204438 h 1032228"/>
                  <a:gd name="connsiteX395" fmla="*/ 646246 w 1555324"/>
                  <a:gd name="connsiteY395" fmla="*/ 205468 h 1032228"/>
                  <a:gd name="connsiteX396" fmla="*/ 637826 w 1555324"/>
                  <a:gd name="connsiteY396" fmla="*/ 213588 h 1032228"/>
                  <a:gd name="connsiteX397" fmla="*/ 631965 w 1555324"/>
                  <a:gd name="connsiteY397" fmla="*/ 215228 h 1032228"/>
                  <a:gd name="connsiteX398" fmla="*/ 625748 w 1555324"/>
                  <a:gd name="connsiteY398" fmla="*/ 214200 h 1032228"/>
                  <a:gd name="connsiteX399" fmla="*/ 619093 w 1555324"/>
                  <a:gd name="connsiteY399" fmla="*/ 208972 h 1032228"/>
                  <a:gd name="connsiteX400" fmla="*/ 613169 w 1555324"/>
                  <a:gd name="connsiteY400" fmla="*/ 206524 h 1032228"/>
                  <a:gd name="connsiteX401" fmla="*/ 610565 w 1555324"/>
                  <a:gd name="connsiteY401" fmla="*/ 207999 h 1032228"/>
                  <a:gd name="connsiteX402" fmla="*/ 602101 w 1555324"/>
                  <a:gd name="connsiteY402" fmla="*/ 226826 h 1032228"/>
                  <a:gd name="connsiteX403" fmla="*/ 599681 w 1555324"/>
                  <a:gd name="connsiteY403" fmla="*/ 235949 h 1032228"/>
                  <a:gd name="connsiteX404" fmla="*/ 605936 w 1555324"/>
                  <a:gd name="connsiteY404" fmla="*/ 241180 h 1032228"/>
                  <a:gd name="connsiteX405" fmla="*/ 608717 w 1555324"/>
                  <a:gd name="connsiteY405" fmla="*/ 246937 h 1032228"/>
                  <a:gd name="connsiteX406" fmla="*/ 604380 w 1555324"/>
                  <a:gd name="connsiteY406" fmla="*/ 263822 h 1032228"/>
                  <a:gd name="connsiteX407" fmla="*/ 596900 w 1555324"/>
                  <a:gd name="connsiteY407" fmla="*/ 287999 h 1032228"/>
                  <a:gd name="connsiteX408" fmla="*/ 590175 w 1555324"/>
                  <a:gd name="connsiteY408" fmla="*/ 304163 h 1032228"/>
                  <a:gd name="connsiteX409" fmla="*/ 583267 w 1555324"/>
                  <a:gd name="connsiteY409" fmla="*/ 311732 h 1032228"/>
                  <a:gd name="connsiteX410" fmla="*/ 577628 w 1555324"/>
                  <a:gd name="connsiteY410" fmla="*/ 313484 h 1032228"/>
                  <a:gd name="connsiteX411" fmla="*/ 574986 w 1555324"/>
                  <a:gd name="connsiteY411" fmla="*/ 308448 h 1032228"/>
                  <a:gd name="connsiteX412" fmla="*/ 575424 w 1555324"/>
                  <a:gd name="connsiteY412" fmla="*/ 297735 h 1032228"/>
                  <a:gd name="connsiteX413" fmla="*/ 573253 w 1555324"/>
                  <a:gd name="connsiteY413" fmla="*/ 291531 h 1032228"/>
                  <a:gd name="connsiteX414" fmla="*/ 566274 w 1555324"/>
                  <a:gd name="connsiteY414" fmla="*/ 288053 h 1032228"/>
                  <a:gd name="connsiteX415" fmla="*/ 558502 w 1555324"/>
                  <a:gd name="connsiteY415" fmla="*/ 292310 h 1032228"/>
                  <a:gd name="connsiteX416" fmla="*/ 554996 w 1555324"/>
                  <a:gd name="connsiteY416" fmla="*/ 291920 h 1032228"/>
                  <a:gd name="connsiteX417" fmla="*/ 547510 w 1555324"/>
                  <a:gd name="connsiteY417" fmla="*/ 287607 h 1032228"/>
                  <a:gd name="connsiteX418" fmla="*/ 545052 w 1555324"/>
                  <a:gd name="connsiteY418" fmla="*/ 292087 h 1032228"/>
                  <a:gd name="connsiteX419" fmla="*/ 544513 w 1555324"/>
                  <a:gd name="connsiteY419" fmla="*/ 298347 h 1032228"/>
                  <a:gd name="connsiteX420" fmla="*/ 540461 w 1555324"/>
                  <a:gd name="connsiteY420" fmla="*/ 308976 h 1032228"/>
                  <a:gd name="connsiteX421" fmla="*/ 525062 w 1555324"/>
                  <a:gd name="connsiteY421" fmla="*/ 307083 h 1032228"/>
                  <a:gd name="connsiteX422" fmla="*/ 520935 w 1555324"/>
                  <a:gd name="connsiteY422" fmla="*/ 307696 h 1032228"/>
                  <a:gd name="connsiteX423" fmla="*/ 507886 w 1555324"/>
                  <a:gd name="connsiteY423" fmla="*/ 300128 h 1032228"/>
                  <a:gd name="connsiteX424" fmla="*/ 499320 w 1555324"/>
                  <a:gd name="connsiteY424" fmla="*/ 301492 h 1032228"/>
                  <a:gd name="connsiteX425" fmla="*/ 494043 w 1555324"/>
                  <a:gd name="connsiteY425" fmla="*/ 300213 h 1032228"/>
                  <a:gd name="connsiteX426" fmla="*/ 487604 w 1555324"/>
                  <a:gd name="connsiteY426" fmla="*/ 293145 h 1032228"/>
                  <a:gd name="connsiteX427" fmla="*/ 483483 w 1555324"/>
                  <a:gd name="connsiteY427" fmla="*/ 291448 h 1032228"/>
                  <a:gd name="connsiteX428" fmla="*/ 479361 w 1555324"/>
                  <a:gd name="connsiteY428" fmla="*/ 294591 h 1032228"/>
                  <a:gd name="connsiteX429" fmla="*/ 473075 w 1555324"/>
                  <a:gd name="connsiteY429" fmla="*/ 291697 h 1032228"/>
                  <a:gd name="connsiteX430" fmla="*/ 469817 w 1555324"/>
                  <a:gd name="connsiteY430" fmla="*/ 285022 h 1032228"/>
                  <a:gd name="connsiteX431" fmla="*/ 464757 w 1555324"/>
                  <a:gd name="connsiteY431" fmla="*/ 281432 h 1032228"/>
                  <a:gd name="connsiteX432" fmla="*/ 430117 w 1555324"/>
                  <a:gd name="connsiteY432" fmla="*/ 281181 h 1032228"/>
                  <a:gd name="connsiteX433" fmla="*/ 425818 w 1555324"/>
                  <a:gd name="connsiteY433" fmla="*/ 279875 h 1032228"/>
                  <a:gd name="connsiteX434" fmla="*/ 416382 w 1555324"/>
                  <a:gd name="connsiteY434" fmla="*/ 270276 h 1032228"/>
                  <a:gd name="connsiteX435" fmla="*/ 403549 w 1555324"/>
                  <a:gd name="connsiteY435" fmla="*/ 267855 h 1032228"/>
                  <a:gd name="connsiteX436" fmla="*/ 395091 w 1555324"/>
                  <a:gd name="connsiteY436" fmla="*/ 261096 h 1032228"/>
                  <a:gd name="connsiteX437" fmla="*/ 390315 w 1555324"/>
                  <a:gd name="connsiteY437" fmla="*/ 255116 h 1032228"/>
                  <a:gd name="connsiteX438" fmla="*/ 379108 w 1555324"/>
                  <a:gd name="connsiteY438" fmla="*/ 248884 h 1032228"/>
                  <a:gd name="connsiteX439" fmla="*/ 376434 w 1555324"/>
                  <a:gd name="connsiteY439" fmla="*/ 244211 h 1032228"/>
                  <a:gd name="connsiteX440" fmla="*/ 371951 w 1555324"/>
                  <a:gd name="connsiteY440" fmla="*/ 242068 h 1032228"/>
                  <a:gd name="connsiteX441" fmla="*/ 360420 w 1555324"/>
                  <a:gd name="connsiteY441" fmla="*/ 246909 h 1032228"/>
                  <a:gd name="connsiteX442" fmla="*/ 346316 w 1555324"/>
                  <a:gd name="connsiteY442" fmla="*/ 258563 h 1032228"/>
                  <a:gd name="connsiteX443" fmla="*/ 340932 w 1555324"/>
                  <a:gd name="connsiteY443" fmla="*/ 266158 h 1032228"/>
                  <a:gd name="connsiteX444" fmla="*/ 336702 w 1555324"/>
                  <a:gd name="connsiteY444" fmla="*/ 274143 h 1032228"/>
                  <a:gd name="connsiteX445" fmla="*/ 330479 w 1555324"/>
                  <a:gd name="connsiteY445" fmla="*/ 280708 h 1032228"/>
                  <a:gd name="connsiteX446" fmla="*/ 325742 w 1555324"/>
                  <a:gd name="connsiteY446" fmla="*/ 282961 h 1032228"/>
                  <a:gd name="connsiteX447" fmla="*/ 321012 w 1555324"/>
                  <a:gd name="connsiteY447" fmla="*/ 282907 h 1032228"/>
                  <a:gd name="connsiteX448" fmla="*/ 314795 w 1555324"/>
                  <a:gd name="connsiteY448" fmla="*/ 280179 h 1032228"/>
                  <a:gd name="connsiteX449" fmla="*/ 312007 w 1555324"/>
                  <a:gd name="connsiteY449" fmla="*/ 277118 h 1032228"/>
                  <a:gd name="connsiteX450" fmla="*/ 311359 w 1555324"/>
                  <a:gd name="connsiteY450" fmla="*/ 271972 h 1032228"/>
                  <a:gd name="connsiteX451" fmla="*/ 308178 w 1555324"/>
                  <a:gd name="connsiteY451" fmla="*/ 265073 h 1032228"/>
                  <a:gd name="connsiteX452" fmla="*/ 305968 w 1555324"/>
                  <a:gd name="connsiteY452" fmla="*/ 264017 h 1032228"/>
                  <a:gd name="connsiteX453" fmla="*/ 291255 w 1555324"/>
                  <a:gd name="connsiteY453" fmla="*/ 266297 h 1032228"/>
                  <a:gd name="connsiteX454" fmla="*/ 278460 w 1555324"/>
                  <a:gd name="connsiteY454" fmla="*/ 265241 h 1032228"/>
                  <a:gd name="connsiteX455" fmla="*/ 272313 w 1555324"/>
                  <a:gd name="connsiteY455" fmla="*/ 263071 h 1032228"/>
                  <a:gd name="connsiteX456" fmla="*/ 267500 w 1555324"/>
                  <a:gd name="connsiteY456" fmla="*/ 259316 h 1032228"/>
                  <a:gd name="connsiteX457" fmla="*/ 262877 w 1555324"/>
                  <a:gd name="connsiteY457" fmla="*/ 249356 h 1032228"/>
                  <a:gd name="connsiteX458" fmla="*/ 255606 w 1555324"/>
                  <a:gd name="connsiteY458" fmla="*/ 247103 h 1032228"/>
                  <a:gd name="connsiteX459" fmla="*/ 250800 w 1555324"/>
                  <a:gd name="connsiteY459" fmla="*/ 242987 h 1032228"/>
                  <a:gd name="connsiteX460" fmla="*/ 245561 w 1555324"/>
                  <a:gd name="connsiteY460" fmla="*/ 234559 h 1032228"/>
                  <a:gd name="connsiteX461" fmla="*/ 241440 w 1555324"/>
                  <a:gd name="connsiteY461" fmla="*/ 232082 h 1032228"/>
                  <a:gd name="connsiteX462" fmla="*/ 229070 w 1555324"/>
                  <a:gd name="connsiteY462" fmla="*/ 228913 h 1032228"/>
                  <a:gd name="connsiteX463" fmla="*/ 218186 w 1555324"/>
                  <a:gd name="connsiteY463" fmla="*/ 225102 h 1032228"/>
                  <a:gd name="connsiteX464" fmla="*/ 216491 w 1555324"/>
                  <a:gd name="connsiteY464" fmla="*/ 222877 h 1032228"/>
                  <a:gd name="connsiteX465" fmla="*/ 216059 w 1555324"/>
                  <a:gd name="connsiteY465" fmla="*/ 208220 h 1032228"/>
                  <a:gd name="connsiteX466" fmla="*/ 217246 w 1555324"/>
                  <a:gd name="connsiteY466" fmla="*/ 196372 h 1032228"/>
                  <a:gd name="connsiteX467" fmla="*/ 216599 w 1555324"/>
                  <a:gd name="connsiteY467" fmla="*/ 192063 h 1032228"/>
                  <a:gd name="connsiteX468" fmla="*/ 212985 w 1555324"/>
                  <a:gd name="connsiteY468" fmla="*/ 190283 h 1032228"/>
                  <a:gd name="connsiteX469" fmla="*/ 197796 w 1555324"/>
                  <a:gd name="connsiteY469" fmla="*/ 195122 h 1032228"/>
                  <a:gd name="connsiteX470" fmla="*/ 193173 w 1555324"/>
                  <a:gd name="connsiteY470" fmla="*/ 194371 h 1032228"/>
                  <a:gd name="connsiteX471" fmla="*/ 187604 w 1555324"/>
                  <a:gd name="connsiteY471" fmla="*/ 186669 h 1032228"/>
                  <a:gd name="connsiteX472" fmla="*/ 180010 w 1555324"/>
                  <a:gd name="connsiteY472" fmla="*/ 188198 h 1032228"/>
                  <a:gd name="connsiteX473" fmla="*/ 172891 w 1555324"/>
                  <a:gd name="connsiteY473" fmla="*/ 194872 h 1032228"/>
                  <a:gd name="connsiteX474" fmla="*/ 168662 w 1555324"/>
                  <a:gd name="connsiteY474" fmla="*/ 185195 h 1032228"/>
                  <a:gd name="connsiteX475" fmla="*/ 166853 w 1555324"/>
                  <a:gd name="connsiteY475" fmla="*/ 170736 h 1032228"/>
                  <a:gd name="connsiteX476" fmla="*/ 165005 w 1555324"/>
                  <a:gd name="connsiteY476" fmla="*/ 168399 h 1032228"/>
                  <a:gd name="connsiteX477" fmla="*/ 158286 w 1555324"/>
                  <a:gd name="connsiteY477" fmla="*/ 171569 h 1032228"/>
                  <a:gd name="connsiteX478" fmla="*/ 138005 w 1555324"/>
                  <a:gd name="connsiteY478" fmla="*/ 187726 h 1032228"/>
                  <a:gd name="connsiteX479" fmla="*/ 139408 w 1555324"/>
                  <a:gd name="connsiteY479" fmla="*/ 191980 h 1032228"/>
                  <a:gd name="connsiteX480" fmla="*/ 137858 w 1555324"/>
                  <a:gd name="connsiteY480" fmla="*/ 199376 h 1032228"/>
                  <a:gd name="connsiteX481" fmla="*/ 133629 w 1555324"/>
                  <a:gd name="connsiteY481" fmla="*/ 205328 h 1032228"/>
                  <a:gd name="connsiteX482" fmla="*/ 125603 w 1555324"/>
                  <a:gd name="connsiteY482" fmla="*/ 209694 h 1032228"/>
                  <a:gd name="connsiteX483" fmla="*/ 116961 w 1555324"/>
                  <a:gd name="connsiteY483" fmla="*/ 220290 h 1032228"/>
                  <a:gd name="connsiteX484" fmla="*/ 109804 w 1555324"/>
                  <a:gd name="connsiteY484" fmla="*/ 224962 h 1032228"/>
                  <a:gd name="connsiteX485" fmla="*/ 99536 w 1555324"/>
                  <a:gd name="connsiteY485" fmla="*/ 225409 h 1032228"/>
                  <a:gd name="connsiteX486" fmla="*/ 95377 w 1555324"/>
                  <a:gd name="connsiteY486" fmla="*/ 228163 h 1032228"/>
                  <a:gd name="connsiteX487" fmla="*/ 82252 w 1555324"/>
                  <a:gd name="connsiteY487" fmla="*/ 244962 h 1032228"/>
                  <a:gd name="connsiteX488" fmla="*/ 73647 w 1555324"/>
                  <a:gd name="connsiteY488" fmla="*/ 252056 h 1032228"/>
                  <a:gd name="connsiteX489" fmla="*/ 66777 w 1555324"/>
                  <a:gd name="connsiteY489" fmla="*/ 256256 h 1032228"/>
                  <a:gd name="connsiteX490" fmla="*/ 51994 w 1555324"/>
                  <a:gd name="connsiteY490" fmla="*/ 260595 h 1032228"/>
                  <a:gd name="connsiteX491" fmla="*/ 50946 w 1555324"/>
                  <a:gd name="connsiteY491" fmla="*/ 266049 h 1032228"/>
                  <a:gd name="connsiteX492" fmla="*/ 54521 w 1555324"/>
                  <a:gd name="connsiteY492" fmla="*/ 281432 h 1032228"/>
                  <a:gd name="connsiteX493" fmla="*/ 54921 w 1555324"/>
                  <a:gd name="connsiteY493" fmla="*/ 293784 h 1032228"/>
                  <a:gd name="connsiteX494" fmla="*/ 53042 w 1555324"/>
                  <a:gd name="connsiteY494" fmla="*/ 301882 h 1032228"/>
                  <a:gd name="connsiteX495" fmla="*/ 48374 w 1555324"/>
                  <a:gd name="connsiteY495" fmla="*/ 309393 h 1032228"/>
                  <a:gd name="connsiteX496" fmla="*/ 47904 w 1555324"/>
                  <a:gd name="connsiteY496" fmla="*/ 314958 h 1032228"/>
                  <a:gd name="connsiteX497" fmla="*/ 49244 w 1555324"/>
                  <a:gd name="connsiteY497" fmla="*/ 325812 h 1032228"/>
                  <a:gd name="connsiteX498" fmla="*/ 51956 w 1555324"/>
                  <a:gd name="connsiteY498" fmla="*/ 334662 h 1032228"/>
                  <a:gd name="connsiteX499" fmla="*/ 59836 w 1555324"/>
                  <a:gd name="connsiteY499" fmla="*/ 354892 h 1032228"/>
                  <a:gd name="connsiteX500" fmla="*/ 62116 w 1555324"/>
                  <a:gd name="connsiteY500" fmla="*/ 370396 h 1032228"/>
                  <a:gd name="connsiteX501" fmla="*/ 66529 w 1555324"/>
                  <a:gd name="connsiteY501" fmla="*/ 380556 h 1032228"/>
                  <a:gd name="connsiteX502" fmla="*/ 65805 w 1555324"/>
                  <a:gd name="connsiteY502" fmla="*/ 384508 h 1032228"/>
                  <a:gd name="connsiteX503" fmla="*/ 55753 w 1555324"/>
                  <a:gd name="connsiteY503" fmla="*/ 387399 h 1032228"/>
                  <a:gd name="connsiteX504" fmla="*/ 54521 w 1555324"/>
                  <a:gd name="connsiteY504" fmla="*/ 389825 h 1032228"/>
                  <a:gd name="connsiteX505" fmla="*/ 55861 w 1555324"/>
                  <a:gd name="connsiteY505" fmla="*/ 397286 h 1032228"/>
                  <a:gd name="connsiteX506" fmla="*/ 66961 w 1555324"/>
                  <a:gd name="connsiteY506" fmla="*/ 402321 h 1032228"/>
                  <a:gd name="connsiteX507" fmla="*/ 71228 w 1555324"/>
                  <a:gd name="connsiteY507" fmla="*/ 405858 h 1032228"/>
                  <a:gd name="connsiteX508" fmla="*/ 72746 w 1555324"/>
                  <a:gd name="connsiteY508" fmla="*/ 412932 h 1032228"/>
                  <a:gd name="connsiteX509" fmla="*/ 76759 w 1555324"/>
                  <a:gd name="connsiteY509" fmla="*/ 423480 h 1032228"/>
                  <a:gd name="connsiteX510" fmla="*/ 82398 w 1555324"/>
                  <a:gd name="connsiteY510" fmla="*/ 446060 h 1032228"/>
                  <a:gd name="connsiteX511" fmla="*/ 87420 w 1555324"/>
                  <a:gd name="connsiteY511" fmla="*/ 457198 h 1032228"/>
                  <a:gd name="connsiteX512" fmla="*/ 90494 w 1555324"/>
                  <a:gd name="connsiteY512" fmla="*/ 459954 h 1032228"/>
                  <a:gd name="connsiteX513" fmla="*/ 100006 w 1555324"/>
                  <a:gd name="connsiteY513" fmla="*/ 462488 h 1032228"/>
                  <a:gd name="connsiteX514" fmla="*/ 112046 w 1555324"/>
                  <a:gd name="connsiteY514" fmla="*/ 462685 h 1032228"/>
                  <a:gd name="connsiteX515" fmla="*/ 118154 w 1555324"/>
                  <a:gd name="connsiteY515" fmla="*/ 464132 h 1032228"/>
                  <a:gd name="connsiteX516" fmla="*/ 122345 w 1555324"/>
                  <a:gd name="connsiteY516" fmla="*/ 467923 h 1032228"/>
                  <a:gd name="connsiteX517" fmla="*/ 126829 w 1555324"/>
                  <a:gd name="connsiteY517" fmla="*/ 480033 h 1032228"/>
                  <a:gd name="connsiteX518" fmla="*/ 127044 w 1555324"/>
                  <a:gd name="connsiteY518" fmla="*/ 489672 h 1032228"/>
                  <a:gd name="connsiteX519" fmla="*/ 113995 w 1555324"/>
                  <a:gd name="connsiteY519" fmla="*/ 495546 h 1032228"/>
                  <a:gd name="connsiteX520" fmla="*/ 106477 w 1555324"/>
                  <a:gd name="connsiteY520" fmla="*/ 504931 h 1032228"/>
                  <a:gd name="connsiteX521" fmla="*/ 101086 w 1555324"/>
                  <a:gd name="connsiteY521" fmla="*/ 516882 h 1032228"/>
                  <a:gd name="connsiteX522" fmla="*/ 99028 w 1555324"/>
                  <a:gd name="connsiteY522" fmla="*/ 518939 h 1032228"/>
                  <a:gd name="connsiteX523" fmla="*/ 89878 w 1555324"/>
                  <a:gd name="connsiteY523" fmla="*/ 520838 h 1032228"/>
                  <a:gd name="connsiteX524" fmla="*/ 86843 w 1555324"/>
                  <a:gd name="connsiteY524" fmla="*/ 527575 h 1032228"/>
                  <a:gd name="connsiteX525" fmla="*/ 69850 w 1555324"/>
                  <a:gd name="connsiteY525" fmla="*/ 533290 h 1032228"/>
                  <a:gd name="connsiteX526" fmla="*/ 58642 w 1555324"/>
                  <a:gd name="connsiteY526" fmla="*/ 540586 h 1032228"/>
                  <a:gd name="connsiteX527" fmla="*/ 42558 w 1555324"/>
                  <a:gd name="connsiteY527" fmla="*/ 548473 h 1032228"/>
                  <a:gd name="connsiteX528" fmla="*/ 37389 w 1555324"/>
                  <a:gd name="connsiteY528" fmla="*/ 552258 h 1032228"/>
                  <a:gd name="connsiteX529" fmla="*/ 28454 w 1555324"/>
                  <a:gd name="connsiteY529" fmla="*/ 556436 h 1032228"/>
                  <a:gd name="connsiteX530" fmla="*/ 19234 w 1555324"/>
                  <a:gd name="connsiteY530" fmla="*/ 558277 h 1032228"/>
                  <a:gd name="connsiteX531" fmla="*/ 10884 w 1555324"/>
                  <a:gd name="connsiteY531" fmla="*/ 561395 h 1032228"/>
                  <a:gd name="connsiteX532" fmla="*/ 3619 w 1555324"/>
                  <a:gd name="connsiteY532" fmla="*/ 568501 h 1032228"/>
                  <a:gd name="connsiteX533" fmla="*/ 1664 w 1555324"/>
                  <a:gd name="connsiteY533" fmla="*/ 572540 h 1032228"/>
                  <a:gd name="connsiteX534" fmla="*/ 0 w 1555324"/>
                  <a:gd name="connsiteY534" fmla="*/ 582515 h 1032228"/>
                  <a:gd name="connsiteX535" fmla="*/ 1956 w 1555324"/>
                  <a:gd name="connsiteY535" fmla="*/ 587087 h 1032228"/>
                  <a:gd name="connsiteX536" fmla="*/ 9798 w 1555324"/>
                  <a:gd name="connsiteY536" fmla="*/ 595114 h 1032228"/>
                  <a:gd name="connsiteX537" fmla="*/ 16275 w 1555324"/>
                  <a:gd name="connsiteY537" fmla="*/ 598568 h 1032228"/>
                  <a:gd name="connsiteX538" fmla="*/ 24911 w 1555324"/>
                  <a:gd name="connsiteY538" fmla="*/ 597197 h 1032228"/>
                  <a:gd name="connsiteX539" fmla="*/ 30442 w 1555324"/>
                  <a:gd name="connsiteY539" fmla="*/ 591932 h 1032228"/>
                  <a:gd name="connsiteX540" fmla="*/ 37782 w 1555324"/>
                  <a:gd name="connsiteY540" fmla="*/ 592599 h 1032228"/>
                  <a:gd name="connsiteX541" fmla="*/ 44545 w 1555324"/>
                  <a:gd name="connsiteY541" fmla="*/ 598619 h 1032228"/>
                  <a:gd name="connsiteX542" fmla="*/ 53727 w 1555324"/>
                  <a:gd name="connsiteY542" fmla="*/ 601438 h 1032228"/>
                  <a:gd name="connsiteX543" fmla="*/ 68802 w 1555324"/>
                  <a:gd name="connsiteY543" fmla="*/ 600124 h 1032228"/>
                  <a:gd name="connsiteX544" fmla="*/ 75133 w 1555324"/>
                  <a:gd name="connsiteY544" fmla="*/ 598009 h 1032228"/>
                  <a:gd name="connsiteX545" fmla="*/ 77699 w 1555324"/>
                  <a:gd name="connsiteY545" fmla="*/ 598841 h 1032228"/>
                  <a:gd name="connsiteX546" fmla="*/ 77953 w 1555324"/>
                  <a:gd name="connsiteY546" fmla="*/ 606315 h 1032228"/>
                  <a:gd name="connsiteX547" fmla="*/ 76467 w 1555324"/>
                  <a:gd name="connsiteY547" fmla="*/ 617682 h 1032228"/>
                  <a:gd name="connsiteX548" fmla="*/ 72530 w 1555324"/>
                  <a:gd name="connsiteY548" fmla="*/ 629245 h 1032228"/>
                  <a:gd name="connsiteX549" fmla="*/ 65335 w 1555324"/>
                  <a:gd name="connsiteY549" fmla="*/ 638694 h 1032228"/>
                  <a:gd name="connsiteX550" fmla="*/ 65259 w 1555324"/>
                  <a:gd name="connsiteY550" fmla="*/ 651013 h 1032228"/>
                  <a:gd name="connsiteX551" fmla="*/ 63163 w 1555324"/>
                  <a:gd name="connsiteY551" fmla="*/ 660963 h 1032228"/>
                  <a:gd name="connsiteX552" fmla="*/ 58033 w 1555324"/>
                  <a:gd name="connsiteY552" fmla="*/ 663110 h 1032228"/>
                  <a:gd name="connsiteX553" fmla="*/ 49206 w 1555324"/>
                  <a:gd name="connsiteY553" fmla="*/ 662417 h 1032228"/>
                  <a:gd name="connsiteX554" fmla="*/ 42882 w 1555324"/>
                  <a:gd name="connsiteY554" fmla="*/ 665815 h 1032228"/>
                  <a:gd name="connsiteX555" fmla="*/ 39446 w 1555324"/>
                  <a:gd name="connsiteY555" fmla="*/ 669968 h 1032228"/>
                  <a:gd name="connsiteX556" fmla="*/ 35617 w 1555324"/>
                  <a:gd name="connsiteY556" fmla="*/ 681340 h 1032228"/>
                  <a:gd name="connsiteX557" fmla="*/ 35217 w 1555324"/>
                  <a:gd name="connsiteY557" fmla="*/ 693386 h 1032228"/>
                  <a:gd name="connsiteX558" fmla="*/ 40926 w 1555324"/>
                  <a:gd name="connsiteY558" fmla="*/ 705680 h 1032228"/>
                  <a:gd name="connsiteX559" fmla="*/ 41510 w 1555324"/>
                  <a:gd name="connsiteY559" fmla="*/ 722660 h 1032228"/>
                  <a:gd name="connsiteX560" fmla="*/ 42628 w 1555324"/>
                  <a:gd name="connsiteY560" fmla="*/ 733366 h 1032228"/>
                  <a:gd name="connsiteX561" fmla="*/ 44653 w 1555324"/>
                  <a:gd name="connsiteY561" fmla="*/ 738859 h 1032228"/>
                  <a:gd name="connsiteX562" fmla="*/ 45269 w 1555324"/>
                  <a:gd name="connsiteY562" fmla="*/ 753057 h 1032228"/>
                  <a:gd name="connsiteX563" fmla="*/ 50362 w 1555324"/>
                  <a:gd name="connsiteY563" fmla="*/ 768031 h 1032228"/>
                  <a:gd name="connsiteX564" fmla="*/ 59874 w 1555324"/>
                  <a:gd name="connsiteY564" fmla="*/ 769288 h 1032228"/>
                  <a:gd name="connsiteX565" fmla="*/ 64503 w 1555324"/>
                  <a:gd name="connsiteY565" fmla="*/ 772660 h 1032228"/>
                  <a:gd name="connsiteX566" fmla="*/ 73323 w 1555324"/>
                  <a:gd name="connsiteY566" fmla="*/ 787747 h 1032228"/>
                  <a:gd name="connsiteX567" fmla="*/ 78562 w 1555324"/>
                  <a:gd name="connsiteY567" fmla="*/ 793970 h 1032228"/>
                  <a:gd name="connsiteX568" fmla="*/ 78530 w 1555324"/>
                  <a:gd name="connsiteY568" fmla="*/ 798517 h 1032228"/>
                  <a:gd name="connsiteX569" fmla="*/ 69418 w 1555324"/>
                  <a:gd name="connsiteY569" fmla="*/ 811877 h 1032228"/>
                  <a:gd name="connsiteX570" fmla="*/ 68263 w 1555324"/>
                  <a:gd name="connsiteY570" fmla="*/ 815446 h 1032228"/>
                  <a:gd name="connsiteX571" fmla="*/ 70828 w 1555324"/>
                  <a:gd name="connsiteY571" fmla="*/ 820024 h 1032228"/>
                  <a:gd name="connsiteX572" fmla="*/ 75889 w 1555324"/>
                  <a:gd name="connsiteY572" fmla="*/ 833328 h 1032228"/>
                  <a:gd name="connsiteX573" fmla="*/ 84893 w 1555324"/>
                  <a:gd name="connsiteY573" fmla="*/ 835645 h 1032228"/>
                  <a:gd name="connsiteX574" fmla="*/ 86519 w 1555324"/>
                  <a:gd name="connsiteY574" fmla="*/ 840224 h 1032228"/>
                  <a:gd name="connsiteX575" fmla="*/ 80804 w 1555324"/>
                  <a:gd name="connsiteY575" fmla="*/ 861090 h 1032228"/>
                  <a:gd name="connsiteX576" fmla="*/ 78638 w 1555324"/>
                  <a:gd name="connsiteY576" fmla="*/ 865217 h 1032228"/>
                  <a:gd name="connsiteX577" fmla="*/ 80086 w 1555324"/>
                  <a:gd name="connsiteY577" fmla="*/ 867618 h 1032228"/>
                  <a:gd name="connsiteX578" fmla="*/ 90208 w 1555324"/>
                  <a:gd name="connsiteY578" fmla="*/ 873117 h 1032228"/>
                  <a:gd name="connsiteX579" fmla="*/ 96749 w 1555324"/>
                  <a:gd name="connsiteY579" fmla="*/ 870939 h 1032228"/>
                  <a:gd name="connsiteX580" fmla="*/ 102679 w 1555324"/>
                  <a:gd name="connsiteY580" fmla="*/ 874038 h 1032228"/>
                  <a:gd name="connsiteX581" fmla="*/ 108572 w 1555324"/>
                  <a:gd name="connsiteY581" fmla="*/ 872672 h 1032228"/>
                  <a:gd name="connsiteX582" fmla="*/ 118770 w 1555324"/>
                  <a:gd name="connsiteY582" fmla="*/ 879283 h 1032228"/>
                  <a:gd name="connsiteX583" fmla="*/ 125133 w 1555324"/>
                  <a:gd name="connsiteY583" fmla="*/ 875657 h 1032228"/>
                  <a:gd name="connsiteX584" fmla="*/ 131420 w 1555324"/>
                  <a:gd name="connsiteY584" fmla="*/ 882604 h 1032228"/>
                  <a:gd name="connsiteX585" fmla="*/ 132328 w 1555324"/>
                  <a:gd name="connsiteY585" fmla="*/ 879727 h 1032228"/>
                  <a:gd name="connsiteX586" fmla="*/ 137858 w 1555324"/>
                  <a:gd name="connsiteY586" fmla="*/ 876940 h 1032228"/>
                  <a:gd name="connsiteX587" fmla="*/ 143859 w 1555324"/>
                  <a:gd name="connsiteY587" fmla="*/ 878362 h 1032228"/>
                  <a:gd name="connsiteX588" fmla="*/ 157416 w 1555324"/>
                  <a:gd name="connsiteY588" fmla="*/ 865052 h 1032228"/>
                  <a:gd name="connsiteX589" fmla="*/ 164897 w 1555324"/>
                  <a:gd name="connsiteY589" fmla="*/ 861090 h 1032228"/>
                  <a:gd name="connsiteX590" fmla="*/ 167900 w 1555324"/>
                  <a:gd name="connsiteY590" fmla="*/ 855648 h 1032228"/>
                  <a:gd name="connsiteX591" fmla="*/ 177844 w 1555324"/>
                  <a:gd name="connsiteY591" fmla="*/ 851603 h 1032228"/>
                  <a:gd name="connsiteX592" fmla="*/ 183661 w 1555324"/>
                  <a:gd name="connsiteY592" fmla="*/ 854251 h 1032228"/>
                  <a:gd name="connsiteX593" fmla="*/ 188112 w 1555324"/>
                  <a:gd name="connsiteY593" fmla="*/ 851578 h 1032228"/>
                  <a:gd name="connsiteX594" fmla="*/ 190062 w 1555324"/>
                  <a:gd name="connsiteY594" fmla="*/ 845659 h 1032228"/>
                  <a:gd name="connsiteX595" fmla="*/ 198018 w 1555324"/>
                  <a:gd name="connsiteY595" fmla="*/ 842478 h 1032228"/>
                  <a:gd name="connsiteX596" fmla="*/ 203835 w 1555324"/>
                  <a:gd name="connsiteY596" fmla="*/ 833353 h 1032228"/>
                  <a:gd name="connsiteX597" fmla="*/ 207994 w 1555324"/>
                  <a:gd name="connsiteY597" fmla="*/ 828895 h 1032228"/>
                  <a:gd name="connsiteX598" fmla="*/ 213995 w 1555324"/>
                  <a:gd name="connsiteY598" fmla="*/ 835423 h 1032228"/>
                  <a:gd name="connsiteX599" fmla="*/ 215081 w 1555324"/>
                  <a:gd name="connsiteY599" fmla="*/ 843818 h 1032228"/>
                  <a:gd name="connsiteX600" fmla="*/ 213995 w 1555324"/>
                  <a:gd name="connsiteY600" fmla="*/ 847780 h 1032228"/>
                  <a:gd name="connsiteX601" fmla="*/ 216922 w 1555324"/>
                  <a:gd name="connsiteY601" fmla="*/ 862652 h 1032228"/>
                  <a:gd name="connsiteX602" fmla="*/ 233699 w 1555324"/>
                  <a:gd name="connsiteY602" fmla="*/ 855318 h 1032228"/>
                  <a:gd name="connsiteX603" fmla="*/ 241910 w 1555324"/>
                  <a:gd name="connsiteY603" fmla="*/ 849844 h 1032228"/>
                  <a:gd name="connsiteX604" fmla="*/ 259258 w 1555324"/>
                  <a:gd name="connsiteY604" fmla="*/ 832909 h 1032228"/>
                  <a:gd name="connsiteX605" fmla="*/ 266998 w 1555324"/>
                  <a:gd name="connsiteY605" fmla="*/ 832743 h 1032228"/>
                  <a:gd name="connsiteX606" fmla="*/ 275673 w 1555324"/>
                  <a:gd name="connsiteY606" fmla="*/ 828171 h 1032228"/>
                  <a:gd name="connsiteX607" fmla="*/ 280518 w 1555324"/>
                  <a:gd name="connsiteY607" fmla="*/ 828000 h 1032228"/>
                  <a:gd name="connsiteX608" fmla="*/ 283375 w 1555324"/>
                  <a:gd name="connsiteY608" fmla="*/ 832909 h 1032228"/>
                  <a:gd name="connsiteX609" fmla="*/ 282867 w 1555324"/>
                  <a:gd name="connsiteY609" fmla="*/ 836147 h 1032228"/>
                  <a:gd name="connsiteX610" fmla="*/ 271551 w 1555324"/>
                  <a:gd name="connsiteY610" fmla="*/ 853610 h 1032228"/>
                  <a:gd name="connsiteX611" fmla="*/ 272891 w 1555324"/>
                  <a:gd name="connsiteY611" fmla="*/ 856404 h 1032228"/>
                  <a:gd name="connsiteX612" fmla="*/ 281997 w 1555324"/>
                  <a:gd name="connsiteY612" fmla="*/ 861731 h 1032228"/>
                  <a:gd name="connsiteX613" fmla="*/ 287858 w 1555324"/>
                  <a:gd name="connsiteY613" fmla="*/ 872025 h 1032228"/>
                  <a:gd name="connsiteX614" fmla="*/ 295338 w 1555324"/>
                  <a:gd name="connsiteY614" fmla="*/ 877689 h 1032228"/>
                  <a:gd name="connsiteX615" fmla="*/ 305898 w 1555324"/>
                  <a:gd name="connsiteY615" fmla="*/ 876520 h 1032228"/>
                  <a:gd name="connsiteX616" fmla="*/ 313633 w 1555324"/>
                  <a:gd name="connsiteY616" fmla="*/ 884750 h 1032228"/>
                  <a:gd name="connsiteX617" fmla="*/ 316890 w 1555324"/>
                  <a:gd name="connsiteY617" fmla="*/ 882350 h 1032228"/>
                  <a:gd name="connsiteX618" fmla="*/ 324117 w 1555324"/>
                  <a:gd name="connsiteY618" fmla="*/ 880457 h 1032228"/>
                  <a:gd name="connsiteX619" fmla="*/ 332651 w 1555324"/>
                  <a:gd name="connsiteY619" fmla="*/ 882185 h 1032228"/>
                  <a:gd name="connsiteX620" fmla="*/ 351815 w 1555324"/>
                  <a:gd name="connsiteY620" fmla="*/ 881378 h 1032228"/>
                  <a:gd name="connsiteX621" fmla="*/ 358572 w 1555324"/>
                  <a:gd name="connsiteY621" fmla="*/ 879003 h 1032228"/>
                  <a:gd name="connsiteX622" fmla="*/ 364465 w 1555324"/>
                  <a:gd name="connsiteY622" fmla="*/ 873282 h 1032228"/>
                  <a:gd name="connsiteX623" fmla="*/ 371405 w 1555324"/>
                  <a:gd name="connsiteY623" fmla="*/ 871053 h 1032228"/>
                  <a:gd name="connsiteX624" fmla="*/ 383375 w 1555324"/>
                  <a:gd name="connsiteY624" fmla="*/ 873561 h 1032228"/>
                  <a:gd name="connsiteX625" fmla="*/ 398920 w 1555324"/>
                  <a:gd name="connsiteY625" fmla="*/ 875066 h 1032228"/>
                  <a:gd name="connsiteX626" fmla="*/ 405105 w 1555324"/>
                  <a:gd name="connsiteY626" fmla="*/ 876908 h 1032228"/>
                  <a:gd name="connsiteX627" fmla="*/ 408902 w 1555324"/>
                  <a:gd name="connsiteY627" fmla="*/ 879867 h 1032228"/>
                  <a:gd name="connsiteX628" fmla="*/ 406730 w 1555324"/>
                  <a:gd name="connsiteY628" fmla="*/ 896110 h 1032228"/>
                  <a:gd name="connsiteX629" fmla="*/ 402285 w 1555324"/>
                  <a:gd name="connsiteY629" fmla="*/ 903673 h 1032228"/>
                  <a:gd name="connsiteX630" fmla="*/ 407054 w 1555324"/>
                  <a:gd name="connsiteY630" fmla="*/ 912436 h 1032228"/>
                  <a:gd name="connsiteX631" fmla="*/ 410959 w 1555324"/>
                  <a:gd name="connsiteY631" fmla="*/ 925695 h 1032228"/>
                  <a:gd name="connsiteX632" fmla="*/ 417760 w 1555324"/>
                  <a:gd name="connsiteY632" fmla="*/ 941989 h 1032228"/>
                  <a:gd name="connsiteX633" fmla="*/ 419964 w 1555324"/>
                  <a:gd name="connsiteY633" fmla="*/ 942440 h 1032228"/>
                  <a:gd name="connsiteX634" fmla="*/ 435578 w 1555324"/>
                  <a:gd name="connsiteY634" fmla="*/ 936217 h 1032228"/>
                  <a:gd name="connsiteX635" fmla="*/ 440785 w 1555324"/>
                  <a:gd name="connsiteY635" fmla="*/ 937861 h 1032228"/>
                  <a:gd name="connsiteX636" fmla="*/ 450660 w 1555324"/>
                  <a:gd name="connsiteY636" fmla="*/ 948555 h 1032228"/>
                  <a:gd name="connsiteX637" fmla="*/ 459950 w 1555324"/>
                  <a:gd name="connsiteY637" fmla="*/ 950479 h 1032228"/>
                  <a:gd name="connsiteX638" fmla="*/ 462153 w 1555324"/>
                  <a:gd name="connsiteY638" fmla="*/ 953158 h 1032228"/>
                  <a:gd name="connsiteX639" fmla="*/ 461867 w 1555324"/>
                  <a:gd name="connsiteY639" fmla="*/ 958493 h 1032228"/>
                  <a:gd name="connsiteX640" fmla="*/ 468224 w 1555324"/>
                  <a:gd name="connsiteY640" fmla="*/ 961420 h 1032228"/>
                  <a:gd name="connsiteX641" fmla="*/ 475926 w 1555324"/>
                  <a:gd name="connsiteY641" fmla="*/ 959521 h 1032228"/>
                  <a:gd name="connsiteX642" fmla="*/ 480447 w 1555324"/>
                  <a:gd name="connsiteY642" fmla="*/ 967452 h 1032228"/>
                  <a:gd name="connsiteX643" fmla="*/ 492849 w 1555324"/>
                  <a:gd name="connsiteY643" fmla="*/ 970634 h 1032228"/>
                  <a:gd name="connsiteX644" fmla="*/ 498919 w 1555324"/>
                  <a:gd name="connsiteY644" fmla="*/ 974653 h 1032228"/>
                  <a:gd name="connsiteX645" fmla="*/ 505790 w 1555324"/>
                  <a:gd name="connsiteY645" fmla="*/ 970412 h 1032228"/>
                  <a:gd name="connsiteX646" fmla="*/ 515188 w 1555324"/>
                  <a:gd name="connsiteY646" fmla="*/ 968932 h 1032228"/>
                  <a:gd name="connsiteX647" fmla="*/ 529184 w 1555324"/>
                  <a:gd name="connsiteY647" fmla="*/ 972672 h 1032228"/>
                  <a:gd name="connsiteX648" fmla="*/ 534314 w 1555324"/>
                  <a:gd name="connsiteY648" fmla="*/ 975326 h 1032228"/>
                  <a:gd name="connsiteX649" fmla="*/ 545376 w 1555324"/>
                  <a:gd name="connsiteY649" fmla="*/ 976971 h 1032228"/>
                  <a:gd name="connsiteX650" fmla="*/ 551853 w 1555324"/>
                  <a:gd name="connsiteY650" fmla="*/ 984343 h 1032228"/>
                  <a:gd name="connsiteX651" fmla="*/ 555104 w 1555324"/>
                  <a:gd name="connsiteY651" fmla="*/ 984064 h 1032228"/>
                  <a:gd name="connsiteX652" fmla="*/ 565734 w 1555324"/>
                  <a:gd name="connsiteY652" fmla="*/ 987804 h 1032228"/>
                  <a:gd name="connsiteX653" fmla="*/ 576542 w 1555324"/>
                  <a:gd name="connsiteY653" fmla="*/ 981327 h 1032228"/>
                  <a:gd name="connsiteX654" fmla="*/ 581641 w 1555324"/>
                  <a:gd name="connsiteY654" fmla="*/ 981048 h 1032228"/>
                  <a:gd name="connsiteX655" fmla="*/ 589344 w 1555324"/>
                  <a:gd name="connsiteY655" fmla="*/ 985093 h 1032228"/>
                  <a:gd name="connsiteX656" fmla="*/ 592919 w 1555324"/>
                  <a:gd name="connsiteY656" fmla="*/ 989728 h 1032228"/>
                  <a:gd name="connsiteX657" fmla="*/ 594189 w 1555324"/>
                  <a:gd name="connsiteY657" fmla="*/ 998580 h 103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Lst>
                <a:rect l="l" t="t" r="r" b="b"/>
                <a:pathLst>
                  <a:path w="1555324" h="1032228">
                    <a:moveTo>
                      <a:pt x="594189" y="998580"/>
                    </a:moveTo>
                    <a:lnTo>
                      <a:pt x="596392" y="1006816"/>
                    </a:lnTo>
                    <a:lnTo>
                      <a:pt x="600367" y="1013547"/>
                    </a:lnTo>
                    <a:lnTo>
                      <a:pt x="601491" y="1019522"/>
                    </a:lnTo>
                    <a:lnTo>
                      <a:pt x="606946" y="1029968"/>
                    </a:lnTo>
                    <a:lnTo>
                      <a:pt x="611067" y="1032229"/>
                    </a:lnTo>
                    <a:lnTo>
                      <a:pt x="622097" y="1030578"/>
                    </a:lnTo>
                    <a:lnTo>
                      <a:pt x="626504" y="1027314"/>
                    </a:lnTo>
                    <a:lnTo>
                      <a:pt x="629907" y="1019662"/>
                    </a:lnTo>
                    <a:lnTo>
                      <a:pt x="627412" y="1013128"/>
                    </a:lnTo>
                    <a:lnTo>
                      <a:pt x="627158" y="1008048"/>
                    </a:lnTo>
                    <a:lnTo>
                      <a:pt x="629222" y="997717"/>
                    </a:lnTo>
                    <a:lnTo>
                      <a:pt x="629469" y="989449"/>
                    </a:lnTo>
                    <a:lnTo>
                      <a:pt x="623183" y="976050"/>
                    </a:lnTo>
                    <a:lnTo>
                      <a:pt x="620725" y="963992"/>
                    </a:lnTo>
                    <a:lnTo>
                      <a:pt x="619423" y="948275"/>
                    </a:lnTo>
                    <a:lnTo>
                      <a:pt x="622744" y="937245"/>
                    </a:lnTo>
                    <a:lnTo>
                      <a:pt x="620649" y="931664"/>
                    </a:lnTo>
                    <a:lnTo>
                      <a:pt x="611759" y="922425"/>
                    </a:lnTo>
                    <a:lnTo>
                      <a:pt x="609549" y="914779"/>
                    </a:lnTo>
                    <a:lnTo>
                      <a:pt x="612445" y="901749"/>
                    </a:lnTo>
                    <a:lnTo>
                      <a:pt x="615442" y="899958"/>
                    </a:lnTo>
                    <a:lnTo>
                      <a:pt x="624370" y="898930"/>
                    </a:lnTo>
                    <a:lnTo>
                      <a:pt x="631457" y="893373"/>
                    </a:lnTo>
                    <a:lnTo>
                      <a:pt x="634898" y="888992"/>
                    </a:lnTo>
                    <a:lnTo>
                      <a:pt x="638150" y="887874"/>
                    </a:lnTo>
                    <a:lnTo>
                      <a:pt x="642849" y="895297"/>
                    </a:lnTo>
                    <a:lnTo>
                      <a:pt x="646030" y="897088"/>
                    </a:lnTo>
                    <a:lnTo>
                      <a:pt x="652793" y="893596"/>
                    </a:lnTo>
                    <a:lnTo>
                      <a:pt x="658285" y="887849"/>
                    </a:lnTo>
                    <a:lnTo>
                      <a:pt x="664502" y="879003"/>
                    </a:lnTo>
                    <a:lnTo>
                      <a:pt x="676510" y="871275"/>
                    </a:lnTo>
                    <a:lnTo>
                      <a:pt x="682511" y="873339"/>
                    </a:lnTo>
                    <a:lnTo>
                      <a:pt x="685692" y="876628"/>
                    </a:lnTo>
                    <a:lnTo>
                      <a:pt x="690029" y="884502"/>
                    </a:lnTo>
                    <a:lnTo>
                      <a:pt x="686918" y="892370"/>
                    </a:lnTo>
                    <a:lnTo>
                      <a:pt x="687857" y="896663"/>
                    </a:lnTo>
                    <a:lnTo>
                      <a:pt x="699281" y="910899"/>
                    </a:lnTo>
                    <a:lnTo>
                      <a:pt x="705396" y="911712"/>
                    </a:lnTo>
                    <a:lnTo>
                      <a:pt x="712407" y="904232"/>
                    </a:lnTo>
                    <a:lnTo>
                      <a:pt x="719169" y="907191"/>
                    </a:lnTo>
                    <a:lnTo>
                      <a:pt x="724046" y="899539"/>
                    </a:lnTo>
                    <a:lnTo>
                      <a:pt x="743248" y="883302"/>
                    </a:lnTo>
                    <a:lnTo>
                      <a:pt x="750151" y="884553"/>
                    </a:lnTo>
                    <a:lnTo>
                      <a:pt x="759517" y="890497"/>
                    </a:lnTo>
                    <a:lnTo>
                      <a:pt x="779615" y="894548"/>
                    </a:lnTo>
                    <a:lnTo>
                      <a:pt x="795274" y="901520"/>
                    </a:lnTo>
                    <a:lnTo>
                      <a:pt x="815048" y="916506"/>
                    </a:lnTo>
                    <a:lnTo>
                      <a:pt x="823252" y="920583"/>
                    </a:lnTo>
                    <a:lnTo>
                      <a:pt x="826726" y="912963"/>
                    </a:lnTo>
                    <a:lnTo>
                      <a:pt x="838765" y="908054"/>
                    </a:lnTo>
                    <a:lnTo>
                      <a:pt x="851198" y="904733"/>
                    </a:lnTo>
                    <a:lnTo>
                      <a:pt x="862552" y="908778"/>
                    </a:lnTo>
                    <a:lnTo>
                      <a:pt x="874306" y="915700"/>
                    </a:lnTo>
                    <a:lnTo>
                      <a:pt x="881170" y="916202"/>
                    </a:lnTo>
                    <a:lnTo>
                      <a:pt x="883342" y="909813"/>
                    </a:lnTo>
                    <a:lnTo>
                      <a:pt x="883520" y="898034"/>
                    </a:lnTo>
                    <a:lnTo>
                      <a:pt x="894112" y="872444"/>
                    </a:lnTo>
                    <a:lnTo>
                      <a:pt x="892200" y="867872"/>
                    </a:lnTo>
                    <a:lnTo>
                      <a:pt x="889197" y="849088"/>
                    </a:lnTo>
                    <a:lnTo>
                      <a:pt x="890353" y="838770"/>
                    </a:lnTo>
                    <a:lnTo>
                      <a:pt x="889851" y="832604"/>
                    </a:lnTo>
                    <a:lnTo>
                      <a:pt x="890930" y="822977"/>
                    </a:lnTo>
                    <a:lnTo>
                      <a:pt x="893426" y="817205"/>
                    </a:lnTo>
                    <a:lnTo>
                      <a:pt x="894010" y="808728"/>
                    </a:lnTo>
                    <a:lnTo>
                      <a:pt x="889451" y="797704"/>
                    </a:lnTo>
                    <a:lnTo>
                      <a:pt x="888943" y="791430"/>
                    </a:lnTo>
                    <a:lnTo>
                      <a:pt x="885152" y="783201"/>
                    </a:lnTo>
                    <a:lnTo>
                      <a:pt x="873938" y="773244"/>
                    </a:lnTo>
                    <a:lnTo>
                      <a:pt x="874084" y="770342"/>
                    </a:lnTo>
                    <a:lnTo>
                      <a:pt x="878027" y="766583"/>
                    </a:lnTo>
                    <a:lnTo>
                      <a:pt x="892594" y="762455"/>
                    </a:lnTo>
                    <a:lnTo>
                      <a:pt x="894842" y="759471"/>
                    </a:lnTo>
                    <a:lnTo>
                      <a:pt x="893502" y="754086"/>
                    </a:lnTo>
                    <a:lnTo>
                      <a:pt x="889597" y="747977"/>
                    </a:lnTo>
                    <a:lnTo>
                      <a:pt x="888295" y="738300"/>
                    </a:lnTo>
                    <a:lnTo>
                      <a:pt x="891400" y="731721"/>
                    </a:lnTo>
                    <a:lnTo>
                      <a:pt x="898163" y="724667"/>
                    </a:lnTo>
                    <a:lnTo>
                      <a:pt x="904018" y="722323"/>
                    </a:lnTo>
                    <a:lnTo>
                      <a:pt x="899681" y="716888"/>
                    </a:lnTo>
                    <a:lnTo>
                      <a:pt x="898379" y="707687"/>
                    </a:lnTo>
                    <a:lnTo>
                      <a:pt x="899249" y="702359"/>
                    </a:lnTo>
                    <a:lnTo>
                      <a:pt x="904926" y="696758"/>
                    </a:lnTo>
                    <a:lnTo>
                      <a:pt x="913816" y="689983"/>
                    </a:lnTo>
                    <a:lnTo>
                      <a:pt x="925500" y="684744"/>
                    </a:lnTo>
                    <a:lnTo>
                      <a:pt x="929869" y="681620"/>
                    </a:lnTo>
                    <a:lnTo>
                      <a:pt x="933558" y="676489"/>
                    </a:lnTo>
                    <a:lnTo>
                      <a:pt x="935507" y="670304"/>
                    </a:lnTo>
                    <a:lnTo>
                      <a:pt x="936346" y="659154"/>
                    </a:lnTo>
                    <a:lnTo>
                      <a:pt x="935438" y="655420"/>
                    </a:lnTo>
                    <a:lnTo>
                      <a:pt x="931316" y="650873"/>
                    </a:lnTo>
                    <a:lnTo>
                      <a:pt x="922858" y="649368"/>
                    </a:lnTo>
                    <a:lnTo>
                      <a:pt x="915010" y="644326"/>
                    </a:lnTo>
                    <a:lnTo>
                      <a:pt x="907815" y="635214"/>
                    </a:lnTo>
                    <a:lnTo>
                      <a:pt x="905936" y="623784"/>
                    </a:lnTo>
                    <a:lnTo>
                      <a:pt x="909625" y="617098"/>
                    </a:lnTo>
                    <a:lnTo>
                      <a:pt x="912768" y="615091"/>
                    </a:lnTo>
                    <a:lnTo>
                      <a:pt x="922242" y="616678"/>
                    </a:lnTo>
                    <a:lnTo>
                      <a:pt x="926941" y="610741"/>
                    </a:lnTo>
                    <a:lnTo>
                      <a:pt x="933558" y="608792"/>
                    </a:lnTo>
                    <a:lnTo>
                      <a:pt x="940137" y="604029"/>
                    </a:lnTo>
                    <a:lnTo>
                      <a:pt x="947045" y="608735"/>
                    </a:lnTo>
                    <a:lnTo>
                      <a:pt x="964362" y="601438"/>
                    </a:lnTo>
                    <a:lnTo>
                      <a:pt x="970324" y="611325"/>
                    </a:lnTo>
                    <a:lnTo>
                      <a:pt x="974915" y="611217"/>
                    </a:lnTo>
                    <a:lnTo>
                      <a:pt x="979621" y="605255"/>
                    </a:lnTo>
                    <a:lnTo>
                      <a:pt x="984244" y="609909"/>
                    </a:lnTo>
                    <a:lnTo>
                      <a:pt x="993102" y="612779"/>
                    </a:lnTo>
                    <a:lnTo>
                      <a:pt x="994258" y="608404"/>
                    </a:lnTo>
                    <a:lnTo>
                      <a:pt x="991838" y="602886"/>
                    </a:lnTo>
                    <a:lnTo>
                      <a:pt x="1000697" y="596809"/>
                    </a:lnTo>
                    <a:lnTo>
                      <a:pt x="1000373" y="582738"/>
                    </a:lnTo>
                    <a:lnTo>
                      <a:pt x="1003770" y="577581"/>
                    </a:lnTo>
                    <a:lnTo>
                      <a:pt x="1026255" y="576832"/>
                    </a:lnTo>
                    <a:lnTo>
                      <a:pt x="1035006" y="579925"/>
                    </a:lnTo>
                    <a:lnTo>
                      <a:pt x="1039920" y="577835"/>
                    </a:lnTo>
                    <a:lnTo>
                      <a:pt x="1041076" y="574381"/>
                    </a:lnTo>
                    <a:lnTo>
                      <a:pt x="1039743" y="561675"/>
                    </a:lnTo>
                    <a:lnTo>
                      <a:pt x="1049033" y="526077"/>
                    </a:lnTo>
                    <a:lnTo>
                      <a:pt x="1055649" y="522565"/>
                    </a:lnTo>
                    <a:lnTo>
                      <a:pt x="1065955" y="521397"/>
                    </a:lnTo>
                    <a:lnTo>
                      <a:pt x="1071988" y="515402"/>
                    </a:lnTo>
                    <a:lnTo>
                      <a:pt x="1080954" y="509084"/>
                    </a:lnTo>
                    <a:lnTo>
                      <a:pt x="1088834" y="505236"/>
                    </a:lnTo>
                    <a:lnTo>
                      <a:pt x="1103516" y="499749"/>
                    </a:lnTo>
                    <a:lnTo>
                      <a:pt x="1109085" y="501369"/>
                    </a:lnTo>
                    <a:lnTo>
                      <a:pt x="1113060" y="504601"/>
                    </a:lnTo>
                    <a:lnTo>
                      <a:pt x="1117181" y="510976"/>
                    </a:lnTo>
                    <a:lnTo>
                      <a:pt x="1120654" y="520222"/>
                    </a:lnTo>
                    <a:lnTo>
                      <a:pt x="1121740" y="529194"/>
                    </a:lnTo>
                    <a:lnTo>
                      <a:pt x="1117905" y="559808"/>
                    </a:lnTo>
                    <a:lnTo>
                      <a:pt x="1120038" y="564742"/>
                    </a:lnTo>
                    <a:lnTo>
                      <a:pt x="1126147" y="566355"/>
                    </a:lnTo>
                    <a:lnTo>
                      <a:pt x="1139019" y="576273"/>
                    </a:lnTo>
                    <a:lnTo>
                      <a:pt x="1155109" y="581372"/>
                    </a:lnTo>
                    <a:lnTo>
                      <a:pt x="1159339" y="588421"/>
                    </a:lnTo>
                    <a:lnTo>
                      <a:pt x="1162552" y="601965"/>
                    </a:lnTo>
                    <a:lnTo>
                      <a:pt x="1162914" y="618266"/>
                    </a:lnTo>
                    <a:lnTo>
                      <a:pt x="1165085" y="620387"/>
                    </a:lnTo>
                    <a:lnTo>
                      <a:pt x="1171086" y="620273"/>
                    </a:lnTo>
                    <a:lnTo>
                      <a:pt x="1172788" y="622863"/>
                    </a:lnTo>
                    <a:lnTo>
                      <a:pt x="1171486" y="629582"/>
                    </a:lnTo>
                    <a:lnTo>
                      <a:pt x="1171810" y="641678"/>
                    </a:lnTo>
                    <a:lnTo>
                      <a:pt x="1176439" y="649317"/>
                    </a:lnTo>
                    <a:lnTo>
                      <a:pt x="1182802" y="651629"/>
                    </a:lnTo>
                    <a:lnTo>
                      <a:pt x="1197369" y="650403"/>
                    </a:lnTo>
                    <a:lnTo>
                      <a:pt x="1215555" y="641678"/>
                    </a:lnTo>
                    <a:lnTo>
                      <a:pt x="1225931" y="634071"/>
                    </a:lnTo>
                    <a:lnTo>
                      <a:pt x="1232116" y="635354"/>
                    </a:lnTo>
                    <a:lnTo>
                      <a:pt x="1238371" y="648701"/>
                    </a:lnTo>
                    <a:lnTo>
                      <a:pt x="1241914" y="653915"/>
                    </a:lnTo>
                    <a:lnTo>
                      <a:pt x="1257135" y="662887"/>
                    </a:lnTo>
                    <a:lnTo>
                      <a:pt x="1258614" y="664754"/>
                    </a:lnTo>
                    <a:lnTo>
                      <a:pt x="1261288" y="675994"/>
                    </a:lnTo>
                    <a:lnTo>
                      <a:pt x="1268482" y="686001"/>
                    </a:lnTo>
                    <a:lnTo>
                      <a:pt x="1280452" y="696561"/>
                    </a:lnTo>
                    <a:lnTo>
                      <a:pt x="1285729" y="699686"/>
                    </a:lnTo>
                    <a:lnTo>
                      <a:pt x="1299934" y="704118"/>
                    </a:lnTo>
                    <a:lnTo>
                      <a:pt x="1301490" y="712398"/>
                    </a:lnTo>
                    <a:lnTo>
                      <a:pt x="1354347" y="727149"/>
                    </a:lnTo>
                    <a:lnTo>
                      <a:pt x="1358906" y="725505"/>
                    </a:lnTo>
                    <a:lnTo>
                      <a:pt x="1362050" y="716831"/>
                    </a:lnTo>
                    <a:lnTo>
                      <a:pt x="1367327" y="712430"/>
                    </a:lnTo>
                    <a:lnTo>
                      <a:pt x="1371486" y="713681"/>
                    </a:lnTo>
                    <a:lnTo>
                      <a:pt x="1377086" y="722050"/>
                    </a:lnTo>
                    <a:lnTo>
                      <a:pt x="1383455" y="726368"/>
                    </a:lnTo>
                    <a:lnTo>
                      <a:pt x="1401966" y="732585"/>
                    </a:lnTo>
                    <a:lnTo>
                      <a:pt x="1407058" y="732674"/>
                    </a:lnTo>
                    <a:lnTo>
                      <a:pt x="1417326" y="730718"/>
                    </a:lnTo>
                    <a:lnTo>
                      <a:pt x="1419860" y="727626"/>
                    </a:lnTo>
                    <a:lnTo>
                      <a:pt x="1421308" y="703731"/>
                    </a:lnTo>
                    <a:lnTo>
                      <a:pt x="1424235" y="697400"/>
                    </a:lnTo>
                    <a:lnTo>
                      <a:pt x="1426839" y="696282"/>
                    </a:lnTo>
                    <a:lnTo>
                      <a:pt x="1433601" y="699355"/>
                    </a:lnTo>
                    <a:lnTo>
                      <a:pt x="1436237" y="697679"/>
                    </a:lnTo>
                    <a:lnTo>
                      <a:pt x="1435913" y="685830"/>
                    </a:lnTo>
                    <a:lnTo>
                      <a:pt x="1437754" y="681423"/>
                    </a:lnTo>
                    <a:lnTo>
                      <a:pt x="1447083" y="675378"/>
                    </a:lnTo>
                    <a:lnTo>
                      <a:pt x="1454601" y="672647"/>
                    </a:lnTo>
                    <a:lnTo>
                      <a:pt x="1455293" y="660239"/>
                    </a:lnTo>
                    <a:lnTo>
                      <a:pt x="1458544" y="651127"/>
                    </a:lnTo>
                    <a:lnTo>
                      <a:pt x="1463313" y="646136"/>
                    </a:lnTo>
                    <a:lnTo>
                      <a:pt x="1467549" y="644021"/>
                    </a:lnTo>
                    <a:lnTo>
                      <a:pt x="1473511" y="634541"/>
                    </a:lnTo>
                    <a:lnTo>
                      <a:pt x="1484541" y="630280"/>
                    </a:lnTo>
                    <a:lnTo>
                      <a:pt x="1491190" y="628693"/>
                    </a:lnTo>
                    <a:lnTo>
                      <a:pt x="1494917" y="614005"/>
                    </a:lnTo>
                    <a:lnTo>
                      <a:pt x="1498892" y="607953"/>
                    </a:lnTo>
                    <a:lnTo>
                      <a:pt x="1496435" y="581849"/>
                    </a:lnTo>
                    <a:lnTo>
                      <a:pt x="1503845" y="573575"/>
                    </a:lnTo>
                    <a:lnTo>
                      <a:pt x="1513135" y="561592"/>
                    </a:lnTo>
                    <a:lnTo>
                      <a:pt x="1532769" y="544403"/>
                    </a:lnTo>
                    <a:lnTo>
                      <a:pt x="1527740" y="531366"/>
                    </a:lnTo>
                    <a:lnTo>
                      <a:pt x="1526038" y="517745"/>
                    </a:lnTo>
                    <a:lnTo>
                      <a:pt x="1520508" y="512951"/>
                    </a:lnTo>
                    <a:lnTo>
                      <a:pt x="1516317" y="511560"/>
                    </a:lnTo>
                    <a:lnTo>
                      <a:pt x="1511510" y="505992"/>
                    </a:lnTo>
                    <a:lnTo>
                      <a:pt x="1506341" y="497717"/>
                    </a:lnTo>
                    <a:lnTo>
                      <a:pt x="1506880" y="494822"/>
                    </a:lnTo>
                    <a:lnTo>
                      <a:pt x="1514723" y="480033"/>
                    </a:lnTo>
                    <a:lnTo>
                      <a:pt x="1517041" y="464272"/>
                    </a:lnTo>
                    <a:lnTo>
                      <a:pt x="1519968" y="458703"/>
                    </a:lnTo>
                    <a:lnTo>
                      <a:pt x="1519752" y="450880"/>
                    </a:lnTo>
                    <a:lnTo>
                      <a:pt x="1522031" y="447927"/>
                    </a:lnTo>
                    <a:lnTo>
                      <a:pt x="1527162" y="446727"/>
                    </a:lnTo>
                    <a:lnTo>
                      <a:pt x="1533379" y="442301"/>
                    </a:lnTo>
                    <a:lnTo>
                      <a:pt x="1537614" y="437094"/>
                    </a:lnTo>
                    <a:lnTo>
                      <a:pt x="1547228" y="416799"/>
                    </a:lnTo>
                    <a:lnTo>
                      <a:pt x="1554131" y="392581"/>
                    </a:lnTo>
                    <a:lnTo>
                      <a:pt x="1555325" y="386650"/>
                    </a:lnTo>
                    <a:lnTo>
                      <a:pt x="1549502" y="379525"/>
                    </a:lnTo>
                    <a:lnTo>
                      <a:pt x="1550302" y="374070"/>
                    </a:lnTo>
                    <a:lnTo>
                      <a:pt x="1547013" y="370868"/>
                    </a:lnTo>
                    <a:lnTo>
                      <a:pt x="1547984" y="365358"/>
                    </a:lnTo>
                    <a:lnTo>
                      <a:pt x="1551349" y="361265"/>
                    </a:lnTo>
                    <a:lnTo>
                      <a:pt x="1551641" y="354865"/>
                    </a:lnTo>
                    <a:lnTo>
                      <a:pt x="1553769" y="352862"/>
                    </a:lnTo>
                    <a:lnTo>
                      <a:pt x="1550264" y="349439"/>
                    </a:lnTo>
                    <a:lnTo>
                      <a:pt x="1549870" y="344985"/>
                    </a:lnTo>
                    <a:lnTo>
                      <a:pt x="1542675" y="345876"/>
                    </a:lnTo>
                    <a:lnTo>
                      <a:pt x="1533093" y="343816"/>
                    </a:lnTo>
                    <a:lnTo>
                      <a:pt x="1522641" y="351108"/>
                    </a:lnTo>
                    <a:lnTo>
                      <a:pt x="1518704" y="347155"/>
                    </a:lnTo>
                    <a:lnTo>
                      <a:pt x="1511471" y="348604"/>
                    </a:lnTo>
                    <a:lnTo>
                      <a:pt x="1495673" y="354614"/>
                    </a:lnTo>
                    <a:lnTo>
                      <a:pt x="1494803" y="353195"/>
                    </a:lnTo>
                    <a:lnTo>
                      <a:pt x="1495958" y="334270"/>
                    </a:lnTo>
                    <a:lnTo>
                      <a:pt x="1493501" y="327120"/>
                    </a:lnTo>
                    <a:lnTo>
                      <a:pt x="1493831" y="323642"/>
                    </a:lnTo>
                    <a:lnTo>
                      <a:pt x="1497730" y="318493"/>
                    </a:lnTo>
                    <a:lnTo>
                      <a:pt x="1507350" y="312009"/>
                    </a:lnTo>
                    <a:lnTo>
                      <a:pt x="1507896" y="303300"/>
                    </a:lnTo>
                    <a:lnTo>
                      <a:pt x="1506626" y="292227"/>
                    </a:lnTo>
                    <a:lnTo>
                      <a:pt x="1502289" y="276314"/>
                    </a:lnTo>
                    <a:lnTo>
                      <a:pt x="1498708" y="275060"/>
                    </a:lnTo>
                    <a:lnTo>
                      <a:pt x="1491444" y="277092"/>
                    </a:lnTo>
                    <a:lnTo>
                      <a:pt x="1483379" y="282460"/>
                    </a:lnTo>
                    <a:lnTo>
                      <a:pt x="1463643" y="300213"/>
                    </a:lnTo>
                    <a:lnTo>
                      <a:pt x="1451273" y="295871"/>
                    </a:lnTo>
                    <a:lnTo>
                      <a:pt x="1450048" y="287218"/>
                    </a:lnTo>
                    <a:lnTo>
                      <a:pt x="1455033" y="274811"/>
                    </a:lnTo>
                    <a:lnTo>
                      <a:pt x="1456842" y="267522"/>
                    </a:lnTo>
                    <a:lnTo>
                      <a:pt x="1457281" y="258119"/>
                    </a:lnTo>
                    <a:lnTo>
                      <a:pt x="1454893" y="244907"/>
                    </a:lnTo>
                    <a:lnTo>
                      <a:pt x="1461402" y="238343"/>
                    </a:lnTo>
                    <a:lnTo>
                      <a:pt x="1463097" y="231973"/>
                    </a:lnTo>
                    <a:lnTo>
                      <a:pt x="1462481" y="220931"/>
                    </a:lnTo>
                    <a:lnTo>
                      <a:pt x="1458506" y="204799"/>
                    </a:lnTo>
                    <a:lnTo>
                      <a:pt x="1449756" y="201102"/>
                    </a:lnTo>
                    <a:lnTo>
                      <a:pt x="1444085" y="191423"/>
                    </a:lnTo>
                    <a:lnTo>
                      <a:pt x="1438910" y="175379"/>
                    </a:lnTo>
                    <a:lnTo>
                      <a:pt x="1434103" y="169679"/>
                    </a:lnTo>
                    <a:lnTo>
                      <a:pt x="1421524" y="157639"/>
                    </a:lnTo>
                    <a:lnTo>
                      <a:pt x="1412773" y="153941"/>
                    </a:lnTo>
                    <a:lnTo>
                      <a:pt x="1410024" y="140903"/>
                    </a:lnTo>
                    <a:lnTo>
                      <a:pt x="1407497" y="136648"/>
                    </a:lnTo>
                    <a:lnTo>
                      <a:pt x="1404023" y="135119"/>
                    </a:lnTo>
                    <a:lnTo>
                      <a:pt x="1386853" y="131451"/>
                    </a:lnTo>
                    <a:lnTo>
                      <a:pt x="1375245" y="125695"/>
                    </a:lnTo>
                    <a:lnTo>
                      <a:pt x="1374267" y="120914"/>
                    </a:lnTo>
                    <a:lnTo>
                      <a:pt x="1375753" y="117801"/>
                    </a:lnTo>
                    <a:lnTo>
                      <a:pt x="1380414" y="115243"/>
                    </a:lnTo>
                    <a:lnTo>
                      <a:pt x="1383887" y="110656"/>
                    </a:lnTo>
                    <a:lnTo>
                      <a:pt x="1373943" y="103096"/>
                    </a:lnTo>
                    <a:lnTo>
                      <a:pt x="1367365" y="100539"/>
                    </a:lnTo>
                    <a:lnTo>
                      <a:pt x="1363713" y="101484"/>
                    </a:lnTo>
                    <a:lnTo>
                      <a:pt x="1353445" y="96730"/>
                    </a:lnTo>
                    <a:lnTo>
                      <a:pt x="1339272" y="109016"/>
                    </a:lnTo>
                    <a:lnTo>
                      <a:pt x="1334719" y="111352"/>
                    </a:lnTo>
                    <a:lnTo>
                      <a:pt x="1327309" y="107850"/>
                    </a:lnTo>
                    <a:lnTo>
                      <a:pt x="1305471" y="88614"/>
                    </a:lnTo>
                    <a:lnTo>
                      <a:pt x="1293940" y="84084"/>
                    </a:lnTo>
                    <a:lnTo>
                      <a:pt x="1276547" y="74579"/>
                    </a:lnTo>
                    <a:lnTo>
                      <a:pt x="1270584" y="70272"/>
                    </a:lnTo>
                    <a:lnTo>
                      <a:pt x="1264799" y="77025"/>
                    </a:lnTo>
                    <a:lnTo>
                      <a:pt x="1263891" y="80416"/>
                    </a:lnTo>
                    <a:lnTo>
                      <a:pt x="1258576" y="82389"/>
                    </a:lnTo>
                    <a:lnTo>
                      <a:pt x="1255795" y="78359"/>
                    </a:lnTo>
                    <a:lnTo>
                      <a:pt x="1256049" y="71827"/>
                    </a:lnTo>
                    <a:lnTo>
                      <a:pt x="1251382" y="71716"/>
                    </a:lnTo>
                    <a:lnTo>
                      <a:pt x="1246683" y="78108"/>
                    </a:lnTo>
                    <a:lnTo>
                      <a:pt x="1250626" y="83861"/>
                    </a:lnTo>
                    <a:lnTo>
                      <a:pt x="1250442" y="89588"/>
                    </a:lnTo>
                    <a:lnTo>
                      <a:pt x="1246753" y="86446"/>
                    </a:lnTo>
                    <a:lnTo>
                      <a:pt x="1246791" y="82360"/>
                    </a:lnTo>
                    <a:lnTo>
                      <a:pt x="1243755" y="84585"/>
                    </a:lnTo>
                    <a:lnTo>
                      <a:pt x="1238657" y="80275"/>
                    </a:lnTo>
                    <a:lnTo>
                      <a:pt x="1231678" y="77469"/>
                    </a:lnTo>
                    <a:lnTo>
                      <a:pt x="1228249" y="81306"/>
                    </a:lnTo>
                    <a:lnTo>
                      <a:pt x="1234827" y="91867"/>
                    </a:lnTo>
                    <a:lnTo>
                      <a:pt x="1232148" y="93311"/>
                    </a:lnTo>
                    <a:lnTo>
                      <a:pt x="1230052" y="85751"/>
                    </a:lnTo>
                    <a:lnTo>
                      <a:pt x="1222388" y="91867"/>
                    </a:lnTo>
                    <a:lnTo>
                      <a:pt x="1218736" y="99900"/>
                    </a:lnTo>
                    <a:lnTo>
                      <a:pt x="1212374" y="100232"/>
                    </a:lnTo>
                    <a:lnTo>
                      <a:pt x="1209516" y="102984"/>
                    </a:lnTo>
                    <a:lnTo>
                      <a:pt x="1205217" y="103597"/>
                    </a:lnTo>
                    <a:lnTo>
                      <a:pt x="1197839" y="97564"/>
                    </a:lnTo>
                    <a:lnTo>
                      <a:pt x="1198417" y="89866"/>
                    </a:lnTo>
                    <a:lnTo>
                      <a:pt x="1202830" y="87280"/>
                    </a:lnTo>
                    <a:lnTo>
                      <a:pt x="1202976" y="81249"/>
                    </a:lnTo>
                    <a:lnTo>
                      <a:pt x="1196613" y="77747"/>
                    </a:lnTo>
                    <a:lnTo>
                      <a:pt x="1194981" y="72217"/>
                    </a:lnTo>
                    <a:lnTo>
                      <a:pt x="1200880" y="69994"/>
                    </a:lnTo>
                    <a:lnTo>
                      <a:pt x="1202036" y="72188"/>
                    </a:lnTo>
                    <a:lnTo>
                      <a:pt x="1204093" y="66965"/>
                    </a:lnTo>
                    <a:lnTo>
                      <a:pt x="1201598" y="60655"/>
                    </a:lnTo>
                    <a:lnTo>
                      <a:pt x="1203154" y="56820"/>
                    </a:lnTo>
                    <a:lnTo>
                      <a:pt x="1198562" y="50150"/>
                    </a:lnTo>
                    <a:lnTo>
                      <a:pt x="1195673" y="37953"/>
                    </a:lnTo>
                    <a:lnTo>
                      <a:pt x="1197553" y="33367"/>
                    </a:lnTo>
                    <a:lnTo>
                      <a:pt x="1205471" y="29449"/>
                    </a:lnTo>
                    <a:lnTo>
                      <a:pt x="1212590" y="30171"/>
                    </a:lnTo>
                    <a:lnTo>
                      <a:pt x="1211472" y="24950"/>
                    </a:lnTo>
                    <a:lnTo>
                      <a:pt x="1217543" y="20975"/>
                    </a:lnTo>
                    <a:lnTo>
                      <a:pt x="1220908" y="15447"/>
                    </a:lnTo>
                    <a:lnTo>
                      <a:pt x="1220362" y="11474"/>
                    </a:lnTo>
                    <a:lnTo>
                      <a:pt x="1224159" y="6139"/>
                    </a:lnTo>
                    <a:lnTo>
                      <a:pt x="1222350" y="1028"/>
                    </a:lnTo>
                    <a:lnTo>
                      <a:pt x="1217759" y="3028"/>
                    </a:lnTo>
                    <a:lnTo>
                      <a:pt x="1215771" y="8917"/>
                    </a:lnTo>
                    <a:lnTo>
                      <a:pt x="1211618" y="6055"/>
                    </a:lnTo>
                    <a:lnTo>
                      <a:pt x="1212558" y="3388"/>
                    </a:lnTo>
                    <a:lnTo>
                      <a:pt x="1209015" y="1694"/>
                    </a:lnTo>
                    <a:lnTo>
                      <a:pt x="1201382" y="3223"/>
                    </a:lnTo>
                    <a:lnTo>
                      <a:pt x="1198417" y="11030"/>
                    </a:lnTo>
                    <a:lnTo>
                      <a:pt x="1193571" y="15029"/>
                    </a:lnTo>
                    <a:lnTo>
                      <a:pt x="1189742" y="23560"/>
                    </a:lnTo>
                    <a:lnTo>
                      <a:pt x="1174667" y="32562"/>
                    </a:lnTo>
                    <a:lnTo>
                      <a:pt x="1167041" y="35201"/>
                    </a:lnTo>
                    <a:lnTo>
                      <a:pt x="1157243" y="32924"/>
                    </a:lnTo>
                    <a:lnTo>
                      <a:pt x="1151490" y="35479"/>
                    </a:lnTo>
                    <a:lnTo>
                      <a:pt x="1144048" y="42455"/>
                    </a:lnTo>
                    <a:lnTo>
                      <a:pt x="1134574" y="44093"/>
                    </a:lnTo>
                    <a:lnTo>
                      <a:pt x="1119568" y="40064"/>
                    </a:lnTo>
                    <a:lnTo>
                      <a:pt x="1116387" y="37786"/>
                    </a:lnTo>
                    <a:lnTo>
                      <a:pt x="1105941" y="24449"/>
                    </a:lnTo>
                    <a:lnTo>
                      <a:pt x="1104456" y="13113"/>
                    </a:lnTo>
                    <a:lnTo>
                      <a:pt x="1100265" y="4890"/>
                    </a:lnTo>
                    <a:lnTo>
                      <a:pt x="1095420" y="0"/>
                    </a:lnTo>
                    <a:lnTo>
                      <a:pt x="1073836" y="7333"/>
                    </a:lnTo>
                    <a:lnTo>
                      <a:pt x="1066063" y="17391"/>
                    </a:lnTo>
                    <a:lnTo>
                      <a:pt x="1062666" y="24976"/>
                    </a:lnTo>
                    <a:lnTo>
                      <a:pt x="1048849" y="39204"/>
                    </a:lnTo>
                    <a:lnTo>
                      <a:pt x="1048131" y="45817"/>
                    </a:lnTo>
                    <a:lnTo>
                      <a:pt x="1050589" y="58765"/>
                    </a:lnTo>
                    <a:lnTo>
                      <a:pt x="1049503" y="64324"/>
                    </a:lnTo>
                    <a:lnTo>
                      <a:pt x="1046029" y="68883"/>
                    </a:lnTo>
                    <a:lnTo>
                      <a:pt x="1038695" y="70688"/>
                    </a:lnTo>
                    <a:lnTo>
                      <a:pt x="1028967" y="78497"/>
                    </a:lnTo>
                    <a:lnTo>
                      <a:pt x="1020870" y="82833"/>
                    </a:lnTo>
                    <a:lnTo>
                      <a:pt x="1015155" y="84585"/>
                    </a:lnTo>
                    <a:lnTo>
                      <a:pt x="1004418" y="78497"/>
                    </a:lnTo>
                    <a:lnTo>
                      <a:pt x="993464" y="74052"/>
                    </a:lnTo>
                    <a:lnTo>
                      <a:pt x="980561" y="71328"/>
                    </a:lnTo>
                    <a:lnTo>
                      <a:pt x="970547" y="71105"/>
                    </a:lnTo>
                    <a:lnTo>
                      <a:pt x="960672" y="73190"/>
                    </a:lnTo>
                    <a:lnTo>
                      <a:pt x="944982" y="71466"/>
                    </a:lnTo>
                    <a:lnTo>
                      <a:pt x="928027" y="63657"/>
                    </a:lnTo>
                    <a:lnTo>
                      <a:pt x="921918" y="63296"/>
                    </a:lnTo>
                    <a:lnTo>
                      <a:pt x="919461" y="66019"/>
                    </a:lnTo>
                    <a:lnTo>
                      <a:pt x="916711" y="77358"/>
                    </a:lnTo>
                    <a:lnTo>
                      <a:pt x="912628" y="89614"/>
                    </a:lnTo>
                    <a:lnTo>
                      <a:pt x="905466" y="103262"/>
                    </a:lnTo>
                    <a:lnTo>
                      <a:pt x="897369" y="105209"/>
                    </a:lnTo>
                    <a:lnTo>
                      <a:pt x="895058" y="107738"/>
                    </a:lnTo>
                    <a:lnTo>
                      <a:pt x="892924" y="115381"/>
                    </a:lnTo>
                    <a:lnTo>
                      <a:pt x="889451" y="120303"/>
                    </a:lnTo>
                    <a:lnTo>
                      <a:pt x="883450" y="120524"/>
                    </a:lnTo>
                    <a:lnTo>
                      <a:pt x="875170" y="129086"/>
                    </a:lnTo>
                    <a:lnTo>
                      <a:pt x="870649" y="136425"/>
                    </a:lnTo>
                    <a:lnTo>
                      <a:pt x="853916" y="142069"/>
                    </a:lnTo>
                    <a:lnTo>
                      <a:pt x="847693" y="142069"/>
                    </a:lnTo>
                    <a:lnTo>
                      <a:pt x="843032" y="153273"/>
                    </a:lnTo>
                    <a:lnTo>
                      <a:pt x="836739" y="156416"/>
                    </a:lnTo>
                    <a:lnTo>
                      <a:pt x="830701" y="156305"/>
                    </a:lnTo>
                    <a:lnTo>
                      <a:pt x="821988" y="161170"/>
                    </a:lnTo>
                    <a:lnTo>
                      <a:pt x="814286" y="172904"/>
                    </a:lnTo>
                    <a:lnTo>
                      <a:pt x="805974" y="179606"/>
                    </a:lnTo>
                    <a:lnTo>
                      <a:pt x="794766" y="183388"/>
                    </a:lnTo>
                    <a:lnTo>
                      <a:pt x="776256" y="190534"/>
                    </a:lnTo>
                    <a:lnTo>
                      <a:pt x="766166" y="191090"/>
                    </a:lnTo>
                    <a:lnTo>
                      <a:pt x="759225" y="180969"/>
                    </a:lnTo>
                    <a:lnTo>
                      <a:pt x="757561" y="167704"/>
                    </a:lnTo>
                    <a:lnTo>
                      <a:pt x="755828" y="162699"/>
                    </a:lnTo>
                    <a:lnTo>
                      <a:pt x="746246" y="156388"/>
                    </a:lnTo>
                    <a:lnTo>
                      <a:pt x="735184" y="145739"/>
                    </a:lnTo>
                    <a:lnTo>
                      <a:pt x="731349" y="145238"/>
                    </a:lnTo>
                    <a:lnTo>
                      <a:pt x="707346" y="156138"/>
                    </a:lnTo>
                    <a:lnTo>
                      <a:pt x="691979" y="161616"/>
                    </a:lnTo>
                    <a:lnTo>
                      <a:pt x="687172" y="173877"/>
                    </a:lnTo>
                    <a:lnTo>
                      <a:pt x="674916" y="190088"/>
                    </a:lnTo>
                    <a:lnTo>
                      <a:pt x="657746" y="206441"/>
                    </a:lnTo>
                    <a:lnTo>
                      <a:pt x="654095" y="207804"/>
                    </a:lnTo>
                    <a:lnTo>
                      <a:pt x="648887" y="204438"/>
                    </a:lnTo>
                    <a:lnTo>
                      <a:pt x="646246" y="205468"/>
                    </a:lnTo>
                    <a:lnTo>
                      <a:pt x="637826" y="213588"/>
                    </a:lnTo>
                    <a:lnTo>
                      <a:pt x="631965" y="215228"/>
                    </a:lnTo>
                    <a:lnTo>
                      <a:pt x="625748" y="214200"/>
                    </a:lnTo>
                    <a:lnTo>
                      <a:pt x="619093" y="208972"/>
                    </a:lnTo>
                    <a:lnTo>
                      <a:pt x="613169" y="206524"/>
                    </a:lnTo>
                    <a:lnTo>
                      <a:pt x="610565" y="207999"/>
                    </a:lnTo>
                    <a:lnTo>
                      <a:pt x="602101" y="226826"/>
                    </a:lnTo>
                    <a:lnTo>
                      <a:pt x="599681" y="235949"/>
                    </a:lnTo>
                    <a:lnTo>
                      <a:pt x="605936" y="241180"/>
                    </a:lnTo>
                    <a:lnTo>
                      <a:pt x="608717" y="246937"/>
                    </a:lnTo>
                    <a:lnTo>
                      <a:pt x="604380" y="263822"/>
                    </a:lnTo>
                    <a:lnTo>
                      <a:pt x="596900" y="287999"/>
                    </a:lnTo>
                    <a:lnTo>
                      <a:pt x="590175" y="304163"/>
                    </a:lnTo>
                    <a:lnTo>
                      <a:pt x="583267" y="311732"/>
                    </a:lnTo>
                    <a:lnTo>
                      <a:pt x="577628" y="313484"/>
                    </a:lnTo>
                    <a:lnTo>
                      <a:pt x="574986" y="308448"/>
                    </a:lnTo>
                    <a:lnTo>
                      <a:pt x="575424" y="297735"/>
                    </a:lnTo>
                    <a:lnTo>
                      <a:pt x="573253" y="291531"/>
                    </a:lnTo>
                    <a:lnTo>
                      <a:pt x="566274" y="288053"/>
                    </a:lnTo>
                    <a:lnTo>
                      <a:pt x="558502" y="292310"/>
                    </a:lnTo>
                    <a:lnTo>
                      <a:pt x="554996" y="291920"/>
                    </a:lnTo>
                    <a:lnTo>
                      <a:pt x="547510" y="287607"/>
                    </a:lnTo>
                    <a:lnTo>
                      <a:pt x="545052" y="292087"/>
                    </a:lnTo>
                    <a:lnTo>
                      <a:pt x="544513" y="298347"/>
                    </a:lnTo>
                    <a:lnTo>
                      <a:pt x="540461" y="308976"/>
                    </a:lnTo>
                    <a:lnTo>
                      <a:pt x="525062" y="307083"/>
                    </a:lnTo>
                    <a:lnTo>
                      <a:pt x="520935" y="307696"/>
                    </a:lnTo>
                    <a:lnTo>
                      <a:pt x="507886" y="300128"/>
                    </a:lnTo>
                    <a:lnTo>
                      <a:pt x="499320" y="301492"/>
                    </a:lnTo>
                    <a:lnTo>
                      <a:pt x="494043" y="300213"/>
                    </a:lnTo>
                    <a:lnTo>
                      <a:pt x="487604" y="293145"/>
                    </a:lnTo>
                    <a:lnTo>
                      <a:pt x="483483" y="291448"/>
                    </a:lnTo>
                    <a:lnTo>
                      <a:pt x="479361" y="294591"/>
                    </a:lnTo>
                    <a:lnTo>
                      <a:pt x="473075" y="291697"/>
                    </a:lnTo>
                    <a:lnTo>
                      <a:pt x="469817" y="285022"/>
                    </a:lnTo>
                    <a:lnTo>
                      <a:pt x="464757" y="281432"/>
                    </a:lnTo>
                    <a:lnTo>
                      <a:pt x="430117" y="281181"/>
                    </a:lnTo>
                    <a:lnTo>
                      <a:pt x="425818" y="279875"/>
                    </a:lnTo>
                    <a:lnTo>
                      <a:pt x="416382" y="270276"/>
                    </a:lnTo>
                    <a:lnTo>
                      <a:pt x="403549" y="267855"/>
                    </a:lnTo>
                    <a:lnTo>
                      <a:pt x="395091" y="261096"/>
                    </a:lnTo>
                    <a:lnTo>
                      <a:pt x="390315" y="255116"/>
                    </a:lnTo>
                    <a:lnTo>
                      <a:pt x="379108" y="248884"/>
                    </a:lnTo>
                    <a:lnTo>
                      <a:pt x="376434" y="244211"/>
                    </a:lnTo>
                    <a:lnTo>
                      <a:pt x="371951" y="242068"/>
                    </a:lnTo>
                    <a:lnTo>
                      <a:pt x="360420" y="246909"/>
                    </a:lnTo>
                    <a:lnTo>
                      <a:pt x="346316" y="258563"/>
                    </a:lnTo>
                    <a:lnTo>
                      <a:pt x="340932" y="266158"/>
                    </a:lnTo>
                    <a:lnTo>
                      <a:pt x="336702" y="274143"/>
                    </a:lnTo>
                    <a:lnTo>
                      <a:pt x="330479" y="280708"/>
                    </a:lnTo>
                    <a:lnTo>
                      <a:pt x="325742" y="282961"/>
                    </a:lnTo>
                    <a:lnTo>
                      <a:pt x="321012" y="282907"/>
                    </a:lnTo>
                    <a:lnTo>
                      <a:pt x="314795" y="280179"/>
                    </a:lnTo>
                    <a:lnTo>
                      <a:pt x="312007" y="277118"/>
                    </a:lnTo>
                    <a:lnTo>
                      <a:pt x="311359" y="271972"/>
                    </a:lnTo>
                    <a:lnTo>
                      <a:pt x="308178" y="265073"/>
                    </a:lnTo>
                    <a:lnTo>
                      <a:pt x="305968" y="264017"/>
                    </a:lnTo>
                    <a:lnTo>
                      <a:pt x="291255" y="266297"/>
                    </a:lnTo>
                    <a:lnTo>
                      <a:pt x="278460" y="265241"/>
                    </a:lnTo>
                    <a:lnTo>
                      <a:pt x="272313" y="263071"/>
                    </a:lnTo>
                    <a:lnTo>
                      <a:pt x="267500" y="259316"/>
                    </a:lnTo>
                    <a:lnTo>
                      <a:pt x="262877" y="249356"/>
                    </a:lnTo>
                    <a:lnTo>
                      <a:pt x="255606" y="247103"/>
                    </a:lnTo>
                    <a:lnTo>
                      <a:pt x="250800" y="242987"/>
                    </a:lnTo>
                    <a:lnTo>
                      <a:pt x="245561" y="234559"/>
                    </a:lnTo>
                    <a:lnTo>
                      <a:pt x="241440" y="232082"/>
                    </a:lnTo>
                    <a:lnTo>
                      <a:pt x="229070" y="228913"/>
                    </a:lnTo>
                    <a:lnTo>
                      <a:pt x="218186" y="225102"/>
                    </a:lnTo>
                    <a:lnTo>
                      <a:pt x="216491" y="222877"/>
                    </a:lnTo>
                    <a:lnTo>
                      <a:pt x="216059" y="208220"/>
                    </a:lnTo>
                    <a:lnTo>
                      <a:pt x="217246" y="196372"/>
                    </a:lnTo>
                    <a:lnTo>
                      <a:pt x="216599" y="192063"/>
                    </a:lnTo>
                    <a:lnTo>
                      <a:pt x="212985" y="190283"/>
                    </a:lnTo>
                    <a:lnTo>
                      <a:pt x="197796" y="195122"/>
                    </a:lnTo>
                    <a:lnTo>
                      <a:pt x="193173" y="194371"/>
                    </a:lnTo>
                    <a:lnTo>
                      <a:pt x="187604" y="186669"/>
                    </a:lnTo>
                    <a:lnTo>
                      <a:pt x="180010" y="188198"/>
                    </a:lnTo>
                    <a:lnTo>
                      <a:pt x="172891" y="194872"/>
                    </a:lnTo>
                    <a:lnTo>
                      <a:pt x="168662" y="185195"/>
                    </a:lnTo>
                    <a:lnTo>
                      <a:pt x="166853" y="170736"/>
                    </a:lnTo>
                    <a:lnTo>
                      <a:pt x="165005" y="168399"/>
                    </a:lnTo>
                    <a:lnTo>
                      <a:pt x="158286" y="171569"/>
                    </a:lnTo>
                    <a:lnTo>
                      <a:pt x="138005" y="187726"/>
                    </a:lnTo>
                    <a:lnTo>
                      <a:pt x="139408" y="191980"/>
                    </a:lnTo>
                    <a:lnTo>
                      <a:pt x="137858" y="199376"/>
                    </a:lnTo>
                    <a:lnTo>
                      <a:pt x="133629" y="205328"/>
                    </a:lnTo>
                    <a:lnTo>
                      <a:pt x="125603" y="209694"/>
                    </a:lnTo>
                    <a:lnTo>
                      <a:pt x="116961" y="220290"/>
                    </a:lnTo>
                    <a:lnTo>
                      <a:pt x="109804" y="224962"/>
                    </a:lnTo>
                    <a:lnTo>
                      <a:pt x="99536" y="225409"/>
                    </a:lnTo>
                    <a:lnTo>
                      <a:pt x="95377" y="228163"/>
                    </a:lnTo>
                    <a:lnTo>
                      <a:pt x="82252" y="244962"/>
                    </a:lnTo>
                    <a:lnTo>
                      <a:pt x="73647" y="252056"/>
                    </a:lnTo>
                    <a:lnTo>
                      <a:pt x="66777" y="256256"/>
                    </a:lnTo>
                    <a:lnTo>
                      <a:pt x="51994" y="260595"/>
                    </a:lnTo>
                    <a:lnTo>
                      <a:pt x="50946" y="266049"/>
                    </a:lnTo>
                    <a:lnTo>
                      <a:pt x="54521" y="281432"/>
                    </a:lnTo>
                    <a:lnTo>
                      <a:pt x="54921" y="293784"/>
                    </a:lnTo>
                    <a:lnTo>
                      <a:pt x="53042" y="301882"/>
                    </a:lnTo>
                    <a:lnTo>
                      <a:pt x="48374" y="309393"/>
                    </a:lnTo>
                    <a:lnTo>
                      <a:pt x="47904" y="314958"/>
                    </a:lnTo>
                    <a:lnTo>
                      <a:pt x="49244" y="325812"/>
                    </a:lnTo>
                    <a:lnTo>
                      <a:pt x="51956" y="334662"/>
                    </a:lnTo>
                    <a:lnTo>
                      <a:pt x="59836" y="354892"/>
                    </a:lnTo>
                    <a:lnTo>
                      <a:pt x="62116" y="370396"/>
                    </a:lnTo>
                    <a:lnTo>
                      <a:pt x="66529" y="380556"/>
                    </a:lnTo>
                    <a:lnTo>
                      <a:pt x="65805" y="384508"/>
                    </a:lnTo>
                    <a:lnTo>
                      <a:pt x="55753" y="387399"/>
                    </a:lnTo>
                    <a:lnTo>
                      <a:pt x="54521" y="389825"/>
                    </a:lnTo>
                    <a:lnTo>
                      <a:pt x="55861" y="397286"/>
                    </a:lnTo>
                    <a:lnTo>
                      <a:pt x="66961" y="402321"/>
                    </a:lnTo>
                    <a:lnTo>
                      <a:pt x="71228" y="405858"/>
                    </a:lnTo>
                    <a:lnTo>
                      <a:pt x="72746" y="412932"/>
                    </a:lnTo>
                    <a:lnTo>
                      <a:pt x="76759" y="423480"/>
                    </a:lnTo>
                    <a:lnTo>
                      <a:pt x="82398" y="446060"/>
                    </a:lnTo>
                    <a:lnTo>
                      <a:pt x="87420" y="457198"/>
                    </a:lnTo>
                    <a:lnTo>
                      <a:pt x="90494" y="459954"/>
                    </a:lnTo>
                    <a:lnTo>
                      <a:pt x="100006" y="462488"/>
                    </a:lnTo>
                    <a:lnTo>
                      <a:pt x="112046" y="462685"/>
                    </a:lnTo>
                    <a:lnTo>
                      <a:pt x="118154" y="464132"/>
                    </a:lnTo>
                    <a:lnTo>
                      <a:pt x="122345" y="467923"/>
                    </a:lnTo>
                    <a:lnTo>
                      <a:pt x="126829" y="480033"/>
                    </a:lnTo>
                    <a:lnTo>
                      <a:pt x="127044" y="489672"/>
                    </a:lnTo>
                    <a:lnTo>
                      <a:pt x="113995" y="495546"/>
                    </a:lnTo>
                    <a:lnTo>
                      <a:pt x="106477" y="504931"/>
                    </a:lnTo>
                    <a:lnTo>
                      <a:pt x="101086" y="516882"/>
                    </a:lnTo>
                    <a:lnTo>
                      <a:pt x="99028" y="518939"/>
                    </a:lnTo>
                    <a:lnTo>
                      <a:pt x="89878" y="520838"/>
                    </a:lnTo>
                    <a:lnTo>
                      <a:pt x="86843" y="527575"/>
                    </a:lnTo>
                    <a:lnTo>
                      <a:pt x="69850" y="533290"/>
                    </a:lnTo>
                    <a:lnTo>
                      <a:pt x="58642" y="540586"/>
                    </a:lnTo>
                    <a:lnTo>
                      <a:pt x="42558" y="548473"/>
                    </a:lnTo>
                    <a:lnTo>
                      <a:pt x="37389" y="552258"/>
                    </a:lnTo>
                    <a:lnTo>
                      <a:pt x="28454" y="556436"/>
                    </a:lnTo>
                    <a:lnTo>
                      <a:pt x="19234" y="558277"/>
                    </a:lnTo>
                    <a:lnTo>
                      <a:pt x="10884" y="561395"/>
                    </a:lnTo>
                    <a:lnTo>
                      <a:pt x="3619" y="568501"/>
                    </a:lnTo>
                    <a:lnTo>
                      <a:pt x="1664" y="572540"/>
                    </a:lnTo>
                    <a:lnTo>
                      <a:pt x="0" y="582515"/>
                    </a:lnTo>
                    <a:lnTo>
                      <a:pt x="1956" y="587087"/>
                    </a:lnTo>
                    <a:lnTo>
                      <a:pt x="9798" y="595114"/>
                    </a:lnTo>
                    <a:lnTo>
                      <a:pt x="16275" y="598568"/>
                    </a:lnTo>
                    <a:lnTo>
                      <a:pt x="24911" y="597197"/>
                    </a:lnTo>
                    <a:lnTo>
                      <a:pt x="30442" y="591932"/>
                    </a:lnTo>
                    <a:lnTo>
                      <a:pt x="37782" y="592599"/>
                    </a:lnTo>
                    <a:lnTo>
                      <a:pt x="44545" y="598619"/>
                    </a:lnTo>
                    <a:lnTo>
                      <a:pt x="53727" y="601438"/>
                    </a:lnTo>
                    <a:lnTo>
                      <a:pt x="68802" y="600124"/>
                    </a:lnTo>
                    <a:lnTo>
                      <a:pt x="75133" y="598009"/>
                    </a:lnTo>
                    <a:lnTo>
                      <a:pt x="77699" y="598841"/>
                    </a:lnTo>
                    <a:lnTo>
                      <a:pt x="77953" y="606315"/>
                    </a:lnTo>
                    <a:lnTo>
                      <a:pt x="76467" y="617682"/>
                    </a:lnTo>
                    <a:lnTo>
                      <a:pt x="72530" y="629245"/>
                    </a:lnTo>
                    <a:lnTo>
                      <a:pt x="65335" y="638694"/>
                    </a:lnTo>
                    <a:lnTo>
                      <a:pt x="65259" y="651013"/>
                    </a:lnTo>
                    <a:lnTo>
                      <a:pt x="63163" y="660963"/>
                    </a:lnTo>
                    <a:lnTo>
                      <a:pt x="58033" y="663110"/>
                    </a:lnTo>
                    <a:lnTo>
                      <a:pt x="49206" y="662417"/>
                    </a:lnTo>
                    <a:lnTo>
                      <a:pt x="42882" y="665815"/>
                    </a:lnTo>
                    <a:lnTo>
                      <a:pt x="39446" y="669968"/>
                    </a:lnTo>
                    <a:lnTo>
                      <a:pt x="35617" y="681340"/>
                    </a:lnTo>
                    <a:lnTo>
                      <a:pt x="35217" y="693386"/>
                    </a:lnTo>
                    <a:lnTo>
                      <a:pt x="40926" y="705680"/>
                    </a:lnTo>
                    <a:lnTo>
                      <a:pt x="41510" y="722660"/>
                    </a:lnTo>
                    <a:lnTo>
                      <a:pt x="42628" y="733366"/>
                    </a:lnTo>
                    <a:lnTo>
                      <a:pt x="44653" y="738859"/>
                    </a:lnTo>
                    <a:lnTo>
                      <a:pt x="45269" y="753057"/>
                    </a:lnTo>
                    <a:lnTo>
                      <a:pt x="50362" y="768031"/>
                    </a:lnTo>
                    <a:lnTo>
                      <a:pt x="59874" y="769288"/>
                    </a:lnTo>
                    <a:lnTo>
                      <a:pt x="64503" y="772660"/>
                    </a:lnTo>
                    <a:lnTo>
                      <a:pt x="73323" y="787747"/>
                    </a:lnTo>
                    <a:lnTo>
                      <a:pt x="78562" y="793970"/>
                    </a:lnTo>
                    <a:lnTo>
                      <a:pt x="78530" y="798517"/>
                    </a:lnTo>
                    <a:lnTo>
                      <a:pt x="69418" y="811877"/>
                    </a:lnTo>
                    <a:lnTo>
                      <a:pt x="68263" y="815446"/>
                    </a:lnTo>
                    <a:lnTo>
                      <a:pt x="70828" y="820024"/>
                    </a:lnTo>
                    <a:lnTo>
                      <a:pt x="75889" y="833328"/>
                    </a:lnTo>
                    <a:lnTo>
                      <a:pt x="84893" y="835645"/>
                    </a:lnTo>
                    <a:lnTo>
                      <a:pt x="86519" y="840224"/>
                    </a:lnTo>
                    <a:lnTo>
                      <a:pt x="80804" y="861090"/>
                    </a:lnTo>
                    <a:lnTo>
                      <a:pt x="78638" y="865217"/>
                    </a:lnTo>
                    <a:lnTo>
                      <a:pt x="80086" y="867618"/>
                    </a:lnTo>
                    <a:lnTo>
                      <a:pt x="90208" y="873117"/>
                    </a:lnTo>
                    <a:lnTo>
                      <a:pt x="96749" y="870939"/>
                    </a:lnTo>
                    <a:lnTo>
                      <a:pt x="102679" y="874038"/>
                    </a:lnTo>
                    <a:lnTo>
                      <a:pt x="108572" y="872672"/>
                    </a:lnTo>
                    <a:lnTo>
                      <a:pt x="118770" y="879283"/>
                    </a:lnTo>
                    <a:lnTo>
                      <a:pt x="125133" y="875657"/>
                    </a:lnTo>
                    <a:lnTo>
                      <a:pt x="131420" y="882604"/>
                    </a:lnTo>
                    <a:lnTo>
                      <a:pt x="132328" y="879727"/>
                    </a:lnTo>
                    <a:lnTo>
                      <a:pt x="137858" y="876940"/>
                    </a:lnTo>
                    <a:lnTo>
                      <a:pt x="143859" y="878362"/>
                    </a:lnTo>
                    <a:lnTo>
                      <a:pt x="157416" y="865052"/>
                    </a:lnTo>
                    <a:lnTo>
                      <a:pt x="164897" y="861090"/>
                    </a:lnTo>
                    <a:lnTo>
                      <a:pt x="167900" y="855648"/>
                    </a:lnTo>
                    <a:lnTo>
                      <a:pt x="177844" y="851603"/>
                    </a:lnTo>
                    <a:lnTo>
                      <a:pt x="183661" y="854251"/>
                    </a:lnTo>
                    <a:lnTo>
                      <a:pt x="188112" y="851578"/>
                    </a:lnTo>
                    <a:lnTo>
                      <a:pt x="190062" y="845659"/>
                    </a:lnTo>
                    <a:lnTo>
                      <a:pt x="198018" y="842478"/>
                    </a:lnTo>
                    <a:lnTo>
                      <a:pt x="203835" y="833353"/>
                    </a:lnTo>
                    <a:lnTo>
                      <a:pt x="207994" y="828895"/>
                    </a:lnTo>
                    <a:lnTo>
                      <a:pt x="213995" y="835423"/>
                    </a:lnTo>
                    <a:lnTo>
                      <a:pt x="215081" y="843818"/>
                    </a:lnTo>
                    <a:lnTo>
                      <a:pt x="213995" y="847780"/>
                    </a:lnTo>
                    <a:lnTo>
                      <a:pt x="216922" y="862652"/>
                    </a:lnTo>
                    <a:lnTo>
                      <a:pt x="233699" y="855318"/>
                    </a:lnTo>
                    <a:lnTo>
                      <a:pt x="241910" y="849844"/>
                    </a:lnTo>
                    <a:lnTo>
                      <a:pt x="259258" y="832909"/>
                    </a:lnTo>
                    <a:lnTo>
                      <a:pt x="266998" y="832743"/>
                    </a:lnTo>
                    <a:lnTo>
                      <a:pt x="275673" y="828171"/>
                    </a:lnTo>
                    <a:lnTo>
                      <a:pt x="280518" y="828000"/>
                    </a:lnTo>
                    <a:lnTo>
                      <a:pt x="283375" y="832909"/>
                    </a:lnTo>
                    <a:lnTo>
                      <a:pt x="282867" y="836147"/>
                    </a:lnTo>
                    <a:lnTo>
                      <a:pt x="271551" y="853610"/>
                    </a:lnTo>
                    <a:lnTo>
                      <a:pt x="272891" y="856404"/>
                    </a:lnTo>
                    <a:lnTo>
                      <a:pt x="281997" y="861731"/>
                    </a:lnTo>
                    <a:lnTo>
                      <a:pt x="287858" y="872025"/>
                    </a:lnTo>
                    <a:lnTo>
                      <a:pt x="295338" y="877689"/>
                    </a:lnTo>
                    <a:lnTo>
                      <a:pt x="305898" y="876520"/>
                    </a:lnTo>
                    <a:lnTo>
                      <a:pt x="313633" y="884750"/>
                    </a:lnTo>
                    <a:lnTo>
                      <a:pt x="316890" y="882350"/>
                    </a:lnTo>
                    <a:lnTo>
                      <a:pt x="324117" y="880457"/>
                    </a:lnTo>
                    <a:lnTo>
                      <a:pt x="332651" y="882185"/>
                    </a:lnTo>
                    <a:lnTo>
                      <a:pt x="351815" y="881378"/>
                    </a:lnTo>
                    <a:lnTo>
                      <a:pt x="358572" y="879003"/>
                    </a:lnTo>
                    <a:lnTo>
                      <a:pt x="364465" y="873282"/>
                    </a:lnTo>
                    <a:lnTo>
                      <a:pt x="371405" y="871053"/>
                    </a:lnTo>
                    <a:lnTo>
                      <a:pt x="383375" y="873561"/>
                    </a:lnTo>
                    <a:lnTo>
                      <a:pt x="398920" y="875066"/>
                    </a:lnTo>
                    <a:lnTo>
                      <a:pt x="405105" y="876908"/>
                    </a:lnTo>
                    <a:lnTo>
                      <a:pt x="408902" y="879867"/>
                    </a:lnTo>
                    <a:lnTo>
                      <a:pt x="406730" y="896110"/>
                    </a:lnTo>
                    <a:lnTo>
                      <a:pt x="402285" y="903673"/>
                    </a:lnTo>
                    <a:lnTo>
                      <a:pt x="407054" y="912436"/>
                    </a:lnTo>
                    <a:lnTo>
                      <a:pt x="410959" y="925695"/>
                    </a:lnTo>
                    <a:lnTo>
                      <a:pt x="417760" y="941989"/>
                    </a:lnTo>
                    <a:lnTo>
                      <a:pt x="419964" y="942440"/>
                    </a:lnTo>
                    <a:lnTo>
                      <a:pt x="435578" y="936217"/>
                    </a:lnTo>
                    <a:lnTo>
                      <a:pt x="440785" y="937861"/>
                    </a:lnTo>
                    <a:lnTo>
                      <a:pt x="450660" y="948555"/>
                    </a:lnTo>
                    <a:lnTo>
                      <a:pt x="459950" y="950479"/>
                    </a:lnTo>
                    <a:lnTo>
                      <a:pt x="462153" y="953158"/>
                    </a:lnTo>
                    <a:lnTo>
                      <a:pt x="461867" y="958493"/>
                    </a:lnTo>
                    <a:lnTo>
                      <a:pt x="468224" y="961420"/>
                    </a:lnTo>
                    <a:lnTo>
                      <a:pt x="475926" y="959521"/>
                    </a:lnTo>
                    <a:lnTo>
                      <a:pt x="480447" y="967452"/>
                    </a:lnTo>
                    <a:lnTo>
                      <a:pt x="492849" y="970634"/>
                    </a:lnTo>
                    <a:lnTo>
                      <a:pt x="498919" y="974653"/>
                    </a:lnTo>
                    <a:lnTo>
                      <a:pt x="505790" y="970412"/>
                    </a:lnTo>
                    <a:lnTo>
                      <a:pt x="515188" y="968932"/>
                    </a:lnTo>
                    <a:lnTo>
                      <a:pt x="529184" y="972672"/>
                    </a:lnTo>
                    <a:lnTo>
                      <a:pt x="534314" y="975326"/>
                    </a:lnTo>
                    <a:lnTo>
                      <a:pt x="545376" y="976971"/>
                    </a:lnTo>
                    <a:lnTo>
                      <a:pt x="551853" y="984343"/>
                    </a:lnTo>
                    <a:lnTo>
                      <a:pt x="555104" y="984064"/>
                    </a:lnTo>
                    <a:lnTo>
                      <a:pt x="565734" y="987804"/>
                    </a:lnTo>
                    <a:lnTo>
                      <a:pt x="576542" y="981327"/>
                    </a:lnTo>
                    <a:lnTo>
                      <a:pt x="581641" y="981048"/>
                    </a:lnTo>
                    <a:lnTo>
                      <a:pt x="589344" y="985093"/>
                    </a:lnTo>
                    <a:lnTo>
                      <a:pt x="592919" y="989728"/>
                    </a:lnTo>
                    <a:lnTo>
                      <a:pt x="594189" y="998580"/>
                    </a:lnTo>
                    <a:close/>
                  </a:path>
                </a:pathLst>
              </a:custGeom>
              <a:grpFill/>
              <a:ln w="0" cap="flat">
                <a:solidFill>
                  <a:schemeClr val="bg1"/>
                </a:solidFill>
                <a:prstDash val="solid"/>
                <a:miter/>
              </a:ln>
              <a:sp3d prstMaterial="matte"/>
            </p:spPr>
            <p:txBody>
              <a:bodyPr rtlCol="0" anchor="ctr"/>
              <a:lstStyle/>
              <a:p>
                <a:endParaRPr lang="zh-CN" altLang="en-US">
                  <a:cs typeface="+mn-ea"/>
                  <a:sym typeface="+mn-lt"/>
                </a:endParaRPr>
              </a:p>
            </p:txBody>
          </p:sp>
          <p:sp>
            <p:nvSpPr>
              <p:cNvPr id="13" name="任意多边形: 形状 12">
                <a:extLst>
                  <a:ext uri="{FF2B5EF4-FFF2-40B4-BE49-F238E27FC236}">
                    <a16:creationId xmlns:a16="http://schemas.microsoft.com/office/drawing/2014/main" id="{02C2C5E6-719B-6B48-1A46-D1A57975A8F7}"/>
                  </a:ext>
                </a:extLst>
              </p:cNvPr>
              <p:cNvSpPr/>
              <p:nvPr/>
            </p:nvSpPr>
            <p:spPr>
              <a:xfrm>
                <a:off x="7102991" y="1444672"/>
                <a:ext cx="1245927" cy="638826"/>
              </a:xfrm>
              <a:custGeom>
                <a:avLst/>
                <a:gdLst>
                  <a:gd name="connsiteX0" fmla="*/ 476 w 651706"/>
                  <a:gd name="connsiteY0" fmla="*/ 202576 h 334150"/>
                  <a:gd name="connsiteX1" fmla="*/ 16491 w 651706"/>
                  <a:gd name="connsiteY1" fmla="*/ 209727 h 334150"/>
                  <a:gd name="connsiteX2" fmla="*/ 26683 w 651706"/>
                  <a:gd name="connsiteY2" fmla="*/ 221247 h 334150"/>
                  <a:gd name="connsiteX3" fmla="*/ 36919 w 651706"/>
                  <a:gd name="connsiteY3" fmla="*/ 234244 h 334150"/>
                  <a:gd name="connsiteX4" fmla="*/ 41180 w 651706"/>
                  <a:gd name="connsiteY4" fmla="*/ 241812 h 334150"/>
                  <a:gd name="connsiteX5" fmla="*/ 46679 w 651706"/>
                  <a:gd name="connsiteY5" fmla="*/ 247854 h 334150"/>
                  <a:gd name="connsiteX6" fmla="*/ 64789 w 651706"/>
                  <a:gd name="connsiteY6" fmla="*/ 271260 h 334150"/>
                  <a:gd name="connsiteX7" fmla="*/ 72092 w 651706"/>
                  <a:gd name="connsiteY7" fmla="*/ 277553 h 334150"/>
                  <a:gd name="connsiteX8" fmla="*/ 87027 w 651706"/>
                  <a:gd name="connsiteY8" fmla="*/ 282589 h 334150"/>
                  <a:gd name="connsiteX9" fmla="*/ 93751 w 651706"/>
                  <a:gd name="connsiteY9" fmla="*/ 281757 h 334150"/>
                  <a:gd name="connsiteX10" fmla="*/ 107524 w 651706"/>
                  <a:gd name="connsiteY10" fmla="*/ 277134 h 334150"/>
                  <a:gd name="connsiteX11" fmla="*/ 114935 w 651706"/>
                  <a:gd name="connsiteY11" fmla="*/ 273154 h 334150"/>
                  <a:gd name="connsiteX12" fmla="*/ 126181 w 651706"/>
                  <a:gd name="connsiteY12" fmla="*/ 262994 h 334150"/>
                  <a:gd name="connsiteX13" fmla="*/ 146501 w 651706"/>
                  <a:gd name="connsiteY13" fmla="*/ 236666 h 334150"/>
                  <a:gd name="connsiteX14" fmla="*/ 156184 w 651706"/>
                  <a:gd name="connsiteY14" fmla="*/ 219661 h 334150"/>
                  <a:gd name="connsiteX15" fmla="*/ 160668 w 651706"/>
                  <a:gd name="connsiteY15" fmla="*/ 210201 h 334150"/>
                  <a:gd name="connsiteX16" fmla="*/ 185617 w 651706"/>
                  <a:gd name="connsiteY16" fmla="*/ 210617 h 334150"/>
                  <a:gd name="connsiteX17" fmla="*/ 198304 w 651706"/>
                  <a:gd name="connsiteY17" fmla="*/ 209727 h 334150"/>
                  <a:gd name="connsiteX18" fmla="*/ 208896 w 651706"/>
                  <a:gd name="connsiteY18" fmla="*/ 201240 h 334150"/>
                  <a:gd name="connsiteX19" fmla="*/ 213163 w 651706"/>
                  <a:gd name="connsiteY19" fmla="*/ 192086 h 334150"/>
                  <a:gd name="connsiteX20" fmla="*/ 219818 w 651706"/>
                  <a:gd name="connsiteY20" fmla="*/ 186214 h 334150"/>
                  <a:gd name="connsiteX21" fmla="*/ 221767 w 651706"/>
                  <a:gd name="connsiteY21" fmla="*/ 187495 h 334150"/>
                  <a:gd name="connsiteX22" fmla="*/ 229616 w 651706"/>
                  <a:gd name="connsiteY22" fmla="*/ 226619 h 334150"/>
                  <a:gd name="connsiteX23" fmla="*/ 248304 w 651706"/>
                  <a:gd name="connsiteY23" fmla="*/ 228677 h 334150"/>
                  <a:gd name="connsiteX24" fmla="*/ 250476 w 651706"/>
                  <a:gd name="connsiteY24" fmla="*/ 236720 h 334150"/>
                  <a:gd name="connsiteX25" fmla="*/ 252641 w 651706"/>
                  <a:gd name="connsiteY25" fmla="*/ 253169 h 334150"/>
                  <a:gd name="connsiteX26" fmla="*/ 252787 w 651706"/>
                  <a:gd name="connsiteY26" fmla="*/ 268392 h 334150"/>
                  <a:gd name="connsiteX27" fmla="*/ 262223 w 651706"/>
                  <a:gd name="connsiteY27" fmla="*/ 271343 h 334150"/>
                  <a:gd name="connsiteX28" fmla="*/ 266852 w 651706"/>
                  <a:gd name="connsiteY28" fmla="*/ 271566 h 334150"/>
                  <a:gd name="connsiteX29" fmla="*/ 274447 w 651706"/>
                  <a:gd name="connsiteY29" fmla="*/ 267279 h 334150"/>
                  <a:gd name="connsiteX30" fmla="*/ 278924 w 651706"/>
                  <a:gd name="connsiteY30" fmla="*/ 260155 h 334150"/>
                  <a:gd name="connsiteX31" fmla="*/ 285902 w 651706"/>
                  <a:gd name="connsiteY31" fmla="*/ 260599 h 334150"/>
                  <a:gd name="connsiteX32" fmla="*/ 283445 w 651706"/>
                  <a:gd name="connsiteY32" fmla="*/ 277693 h 334150"/>
                  <a:gd name="connsiteX33" fmla="*/ 288690 w 651706"/>
                  <a:gd name="connsiteY33" fmla="*/ 277020 h 334150"/>
                  <a:gd name="connsiteX34" fmla="*/ 304019 w 651706"/>
                  <a:gd name="connsiteY34" fmla="*/ 280138 h 334150"/>
                  <a:gd name="connsiteX35" fmla="*/ 301923 w 651706"/>
                  <a:gd name="connsiteY35" fmla="*/ 290857 h 334150"/>
                  <a:gd name="connsiteX36" fmla="*/ 307562 w 651706"/>
                  <a:gd name="connsiteY36" fmla="*/ 292412 h 334150"/>
                  <a:gd name="connsiteX37" fmla="*/ 312007 w 651706"/>
                  <a:gd name="connsiteY37" fmla="*/ 290971 h 334150"/>
                  <a:gd name="connsiteX38" fmla="*/ 313741 w 651706"/>
                  <a:gd name="connsiteY38" fmla="*/ 285008 h 334150"/>
                  <a:gd name="connsiteX39" fmla="*/ 316313 w 651706"/>
                  <a:gd name="connsiteY39" fmla="*/ 285288 h 334150"/>
                  <a:gd name="connsiteX40" fmla="*/ 318046 w 651706"/>
                  <a:gd name="connsiteY40" fmla="*/ 289631 h 334150"/>
                  <a:gd name="connsiteX41" fmla="*/ 316205 w 651706"/>
                  <a:gd name="connsiteY41" fmla="*/ 297899 h 334150"/>
                  <a:gd name="connsiteX42" fmla="*/ 328492 w 651706"/>
                  <a:gd name="connsiteY42" fmla="*/ 300572 h 334150"/>
                  <a:gd name="connsiteX43" fmla="*/ 331387 w 651706"/>
                  <a:gd name="connsiteY43" fmla="*/ 294533 h 334150"/>
                  <a:gd name="connsiteX44" fmla="*/ 333553 w 651706"/>
                  <a:gd name="connsiteY44" fmla="*/ 294921 h 334150"/>
                  <a:gd name="connsiteX45" fmla="*/ 338144 w 651706"/>
                  <a:gd name="connsiteY45" fmla="*/ 275492 h 334150"/>
                  <a:gd name="connsiteX46" fmla="*/ 356153 w 651706"/>
                  <a:gd name="connsiteY46" fmla="*/ 276214 h 334150"/>
                  <a:gd name="connsiteX47" fmla="*/ 362153 w 651706"/>
                  <a:gd name="connsiteY47" fmla="*/ 264720 h 334150"/>
                  <a:gd name="connsiteX48" fmla="*/ 372891 w 651706"/>
                  <a:gd name="connsiteY48" fmla="*/ 271065 h 334150"/>
                  <a:gd name="connsiteX49" fmla="*/ 377374 w 651706"/>
                  <a:gd name="connsiteY49" fmla="*/ 272625 h 334150"/>
                  <a:gd name="connsiteX50" fmla="*/ 381241 w 651706"/>
                  <a:gd name="connsiteY50" fmla="*/ 265499 h 334150"/>
                  <a:gd name="connsiteX51" fmla="*/ 386772 w 651706"/>
                  <a:gd name="connsiteY51" fmla="*/ 269199 h 334150"/>
                  <a:gd name="connsiteX52" fmla="*/ 388760 w 651706"/>
                  <a:gd name="connsiteY52" fmla="*/ 276106 h 334150"/>
                  <a:gd name="connsiteX53" fmla="*/ 391471 w 651706"/>
                  <a:gd name="connsiteY53" fmla="*/ 277357 h 334150"/>
                  <a:gd name="connsiteX54" fmla="*/ 396062 w 651706"/>
                  <a:gd name="connsiteY54" fmla="*/ 271455 h 334150"/>
                  <a:gd name="connsiteX55" fmla="*/ 395122 w 651706"/>
                  <a:gd name="connsiteY55" fmla="*/ 270315 h 334150"/>
                  <a:gd name="connsiteX56" fmla="*/ 403149 w 651706"/>
                  <a:gd name="connsiteY56" fmla="*/ 262520 h 334150"/>
                  <a:gd name="connsiteX57" fmla="*/ 405320 w 651706"/>
                  <a:gd name="connsiteY57" fmla="*/ 263049 h 334150"/>
                  <a:gd name="connsiteX58" fmla="*/ 413963 w 651706"/>
                  <a:gd name="connsiteY58" fmla="*/ 294419 h 334150"/>
                  <a:gd name="connsiteX59" fmla="*/ 414903 w 651706"/>
                  <a:gd name="connsiteY59" fmla="*/ 295397 h 334150"/>
                  <a:gd name="connsiteX60" fmla="*/ 423545 w 651706"/>
                  <a:gd name="connsiteY60" fmla="*/ 321622 h 334150"/>
                  <a:gd name="connsiteX61" fmla="*/ 427374 w 651706"/>
                  <a:gd name="connsiteY61" fmla="*/ 321705 h 334150"/>
                  <a:gd name="connsiteX62" fmla="*/ 501815 w 651706"/>
                  <a:gd name="connsiteY62" fmla="*/ 314352 h 334150"/>
                  <a:gd name="connsiteX63" fmla="*/ 518731 w 651706"/>
                  <a:gd name="connsiteY63" fmla="*/ 305697 h 334150"/>
                  <a:gd name="connsiteX64" fmla="*/ 521481 w 651706"/>
                  <a:gd name="connsiteY64" fmla="*/ 312015 h 334150"/>
                  <a:gd name="connsiteX65" fmla="*/ 544189 w 651706"/>
                  <a:gd name="connsiteY65" fmla="*/ 310065 h 334150"/>
                  <a:gd name="connsiteX66" fmla="*/ 532689 w 651706"/>
                  <a:gd name="connsiteY66" fmla="*/ 324296 h 334150"/>
                  <a:gd name="connsiteX67" fmla="*/ 527590 w 651706"/>
                  <a:gd name="connsiteY67" fmla="*/ 327382 h 334150"/>
                  <a:gd name="connsiteX68" fmla="*/ 529577 w 651706"/>
                  <a:gd name="connsiteY68" fmla="*/ 332449 h 334150"/>
                  <a:gd name="connsiteX69" fmla="*/ 534460 w 651706"/>
                  <a:gd name="connsiteY69" fmla="*/ 329750 h 334150"/>
                  <a:gd name="connsiteX70" fmla="*/ 550259 w 651706"/>
                  <a:gd name="connsiteY70" fmla="*/ 334151 h 334150"/>
                  <a:gd name="connsiteX71" fmla="*/ 571227 w 651706"/>
                  <a:gd name="connsiteY71" fmla="*/ 317025 h 334150"/>
                  <a:gd name="connsiteX72" fmla="*/ 586524 w 651706"/>
                  <a:gd name="connsiteY72" fmla="*/ 294476 h 334150"/>
                  <a:gd name="connsiteX73" fmla="*/ 609117 w 651706"/>
                  <a:gd name="connsiteY73" fmla="*/ 258373 h 334150"/>
                  <a:gd name="connsiteX74" fmla="*/ 619131 w 651706"/>
                  <a:gd name="connsiteY74" fmla="*/ 246795 h 334150"/>
                  <a:gd name="connsiteX75" fmla="*/ 626942 w 651706"/>
                  <a:gd name="connsiteY75" fmla="*/ 239391 h 334150"/>
                  <a:gd name="connsiteX76" fmla="*/ 651707 w 651706"/>
                  <a:gd name="connsiteY76" fmla="*/ 209171 h 334150"/>
                  <a:gd name="connsiteX77" fmla="*/ 647624 w 651706"/>
                  <a:gd name="connsiteY77" fmla="*/ 205387 h 334150"/>
                  <a:gd name="connsiteX78" fmla="*/ 639667 w 651706"/>
                  <a:gd name="connsiteY78" fmla="*/ 194896 h 334150"/>
                  <a:gd name="connsiteX79" fmla="*/ 634822 w 651706"/>
                  <a:gd name="connsiteY79" fmla="*/ 186409 h 334150"/>
                  <a:gd name="connsiteX80" fmla="*/ 627520 w 651706"/>
                  <a:gd name="connsiteY80" fmla="*/ 162232 h 334150"/>
                  <a:gd name="connsiteX81" fmla="*/ 626002 w 651706"/>
                  <a:gd name="connsiteY81" fmla="*/ 149770 h 334150"/>
                  <a:gd name="connsiteX82" fmla="*/ 624630 w 651706"/>
                  <a:gd name="connsiteY82" fmla="*/ 118950 h 334150"/>
                  <a:gd name="connsiteX83" fmla="*/ 625240 w 651706"/>
                  <a:gd name="connsiteY83" fmla="*/ 91251 h 334150"/>
                  <a:gd name="connsiteX84" fmla="*/ 624230 w 651706"/>
                  <a:gd name="connsiteY84" fmla="*/ 47871 h 334150"/>
                  <a:gd name="connsiteX85" fmla="*/ 622097 w 651706"/>
                  <a:gd name="connsiteY85" fmla="*/ 40615 h 334150"/>
                  <a:gd name="connsiteX86" fmla="*/ 615588 w 651706"/>
                  <a:gd name="connsiteY86" fmla="*/ 29245 h 334150"/>
                  <a:gd name="connsiteX87" fmla="*/ 608501 w 651706"/>
                  <a:gd name="connsiteY87" fmla="*/ 23572 h 334150"/>
                  <a:gd name="connsiteX88" fmla="*/ 595414 w 651706"/>
                  <a:gd name="connsiteY88" fmla="*/ 19237 h 334150"/>
                  <a:gd name="connsiteX89" fmla="*/ 561575 w 651706"/>
                  <a:gd name="connsiteY89" fmla="*/ 9730 h 334150"/>
                  <a:gd name="connsiteX90" fmla="*/ 555974 w 651706"/>
                  <a:gd name="connsiteY90" fmla="*/ 7838 h 334150"/>
                  <a:gd name="connsiteX91" fmla="*/ 531209 w 651706"/>
                  <a:gd name="connsiteY91" fmla="*/ 1779 h 334150"/>
                  <a:gd name="connsiteX92" fmla="*/ 517791 w 651706"/>
                  <a:gd name="connsiteY92" fmla="*/ 0 h 334150"/>
                  <a:gd name="connsiteX93" fmla="*/ 495960 w 651706"/>
                  <a:gd name="connsiteY93" fmla="*/ 916 h 334150"/>
                  <a:gd name="connsiteX94" fmla="*/ 449789 w 651706"/>
                  <a:gd name="connsiteY94" fmla="*/ 1890 h 334150"/>
                  <a:gd name="connsiteX95" fmla="*/ 417360 w 651706"/>
                  <a:gd name="connsiteY95" fmla="*/ 3225 h 334150"/>
                  <a:gd name="connsiteX96" fmla="*/ 329578 w 651706"/>
                  <a:gd name="connsiteY96" fmla="*/ 639 h 334150"/>
                  <a:gd name="connsiteX97" fmla="*/ 312223 w 651706"/>
                  <a:gd name="connsiteY97" fmla="*/ 862 h 334150"/>
                  <a:gd name="connsiteX98" fmla="*/ 277882 w 651706"/>
                  <a:gd name="connsiteY98" fmla="*/ 8116 h 334150"/>
                  <a:gd name="connsiteX99" fmla="*/ 253657 w 651706"/>
                  <a:gd name="connsiteY99" fmla="*/ 13731 h 334150"/>
                  <a:gd name="connsiteX100" fmla="*/ 238436 w 651706"/>
                  <a:gd name="connsiteY100" fmla="*/ 19097 h 334150"/>
                  <a:gd name="connsiteX101" fmla="*/ 227844 w 651706"/>
                  <a:gd name="connsiteY101" fmla="*/ 25463 h 334150"/>
                  <a:gd name="connsiteX102" fmla="*/ 220504 w 651706"/>
                  <a:gd name="connsiteY102" fmla="*/ 34026 h 334150"/>
                  <a:gd name="connsiteX103" fmla="*/ 212985 w 651706"/>
                  <a:gd name="connsiteY103" fmla="*/ 56881 h 334150"/>
                  <a:gd name="connsiteX104" fmla="*/ 206477 w 651706"/>
                  <a:gd name="connsiteY104" fmla="*/ 74677 h 334150"/>
                  <a:gd name="connsiteX105" fmla="*/ 197580 w 651706"/>
                  <a:gd name="connsiteY105" fmla="*/ 101346 h 334150"/>
                  <a:gd name="connsiteX106" fmla="*/ 191186 w 651706"/>
                  <a:gd name="connsiteY106" fmla="*/ 118394 h 334150"/>
                  <a:gd name="connsiteX107" fmla="*/ 190856 w 651706"/>
                  <a:gd name="connsiteY107" fmla="*/ 127796 h 334150"/>
                  <a:gd name="connsiteX108" fmla="*/ 182937 w 651706"/>
                  <a:gd name="connsiteY108" fmla="*/ 144291 h 334150"/>
                  <a:gd name="connsiteX109" fmla="*/ 172059 w 651706"/>
                  <a:gd name="connsiteY109" fmla="*/ 130966 h 334150"/>
                  <a:gd name="connsiteX110" fmla="*/ 166745 w 651706"/>
                  <a:gd name="connsiteY110" fmla="*/ 130216 h 334150"/>
                  <a:gd name="connsiteX111" fmla="*/ 154743 w 651706"/>
                  <a:gd name="connsiteY111" fmla="*/ 116087 h 334150"/>
                  <a:gd name="connsiteX112" fmla="*/ 137643 w 651706"/>
                  <a:gd name="connsiteY112" fmla="*/ 102013 h 334150"/>
                  <a:gd name="connsiteX113" fmla="*/ 137966 w 651706"/>
                  <a:gd name="connsiteY113" fmla="*/ 100289 h 334150"/>
                  <a:gd name="connsiteX114" fmla="*/ 128708 w 651706"/>
                  <a:gd name="connsiteY114" fmla="*/ 90303 h 334150"/>
                  <a:gd name="connsiteX115" fmla="*/ 135287 w 651706"/>
                  <a:gd name="connsiteY115" fmla="*/ 68337 h 334150"/>
                  <a:gd name="connsiteX116" fmla="*/ 132867 w 651706"/>
                  <a:gd name="connsiteY116" fmla="*/ 67086 h 334150"/>
                  <a:gd name="connsiteX117" fmla="*/ 144615 w 651706"/>
                  <a:gd name="connsiteY117" fmla="*/ 39224 h 334150"/>
                  <a:gd name="connsiteX118" fmla="*/ 156261 w 651706"/>
                  <a:gd name="connsiteY118" fmla="*/ 38196 h 334150"/>
                  <a:gd name="connsiteX119" fmla="*/ 161430 w 651706"/>
                  <a:gd name="connsiteY119" fmla="*/ 32830 h 334150"/>
                  <a:gd name="connsiteX120" fmla="*/ 163417 w 651706"/>
                  <a:gd name="connsiteY120" fmla="*/ 25213 h 334150"/>
                  <a:gd name="connsiteX121" fmla="*/ 162185 w 651706"/>
                  <a:gd name="connsiteY121" fmla="*/ 10535 h 334150"/>
                  <a:gd name="connsiteX122" fmla="*/ 159474 w 651706"/>
                  <a:gd name="connsiteY122" fmla="*/ 9450 h 334150"/>
                  <a:gd name="connsiteX123" fmla="*/ 141764 w 651706"/>
                  <a:gd name="connsiteY123" fmla="*/ 15761 h 334150"/>
                  <a:gd name="connsiteX124" fmla="*/ 130842 w 651706"/>
                  <a:gd name="connsiteY124" fmla="*/ 17734 h 334150"/>
                  <a:gd name="connsiteX125" fmla="*/ 118154 w 651706"/>
                  <a:gd name="connsiteY125" fmla="*/ 24686 h 334150"/>
                  <a:gd name="connsiteX126" fmla="*/ 105537 w 651706"/>
                  <a:gd name="connsiteY126" fmla="*/ 29967 h 334150"/>
                  <a:gd name="connsiteX127" fmla="*/ 95053 w 651706"/>
                  <a:gd name="connsiteY127" fmla="*/ 31218 h 334150"/>
                  <a:gd name="connsiteX128" fmla="*/ 86951 w 651706"/>
                  <a:gd name="connsiteY128" fmla="*/ 35055 h 334150"/>
                  <a:gd name="connsiteX129" fmla="*/ 81743 w 651706"/>
                  <a:gd name="connsiteY129" fmla="*/ 40921 h 334150"/>
                  <a:gd name="connsiteX130" fmla="*/ 77375 w 651706"/>
                  <a:gd name="connsiteY130" fmla="*/ 43341 h 334150"/>
                  <a:gd name="connsiteX131" fmla="*/ 72599 w 651706"/>
                  <a:gd name="connsiteY131" fmla="*/ 47817 h 334150"/>
                  <a:gd name="connsiteX132" fmla="*/ 64681 w 651706"/>
                  <a:gd name="connsiteY132" fmla="*/ 57575 h 334150"/>
                  <a:gd name="connsiteX133" fmla="*/ 52934 w 651706"/>
                  <a:gd name="connsiteY133" fmla="*/ 62468 h 334150"/>
                  <a:gd name="connsiteX134" fmla="*/ 49066 w 651706"/>
                  <a:gd name="connsiteY134" fmla="*/ 73148 h 334150"/>
                  <a:gd name="connsiteX135" fmla="*/ 34709 w 651706"/>
                  <a:gd name="connsiteY135" fmla="*/ 74871 h 334150"/>
                  <a:gd name="connsiteX136" fmla="*/ 26321 w 651706"/>
                  <a:gd name="connsiteY136" fmla="*/ 78318 h 334150"/>
                  <a:gd name="connsiteX137" fmla="*/ 20936 w 651706"/>
                  <a:gd name="connsiteY137" fmla="*/ 78765 h 334150"/>
                  <a:gd name="connsiteX138" fmla="*/ 11100 w 651706"/>
                  <a:gd name="connsiteY138" fmla="*/ 84938 h 334150"/>
                  <a:gd name="connsiteX139" fmla="*/ 12332 w 651706"/>
                  <a:gd name="connsiteY139" fmla="*/ 92335 h 334150"/>
                  <a:gd name="connsiteX140" fmla="*/ 9366 w 651706"/>
                  <a:gd name="connsiteY140" fmla="*/ 96617 h 334150"/>
                  <a:gd name="connsiteX141" fmla="*/ 4813 w 651706"/>
                  <a:gd name="connsiteY141" fmla="*/ 108492 h 334150"/>
                  <a:gd name="connsiteX142" fmla="*/ 184 w 651706"/>
                  <a:gd name="connsiteY142" fmla="*/ 130716 h 334150"/>
                  <a:gd name="connsiteX143" fmla="*/ 10128 w 651706"/>
                  <a:gd name="connsiteY143" fmla="*/ 130745 h 334150"/>
                  <a:gd name="connsiteX144" fmla="*/ 10274 w 651706"/>
                  <a:gd name="connsiteY144" fmla="*/ 138283 h 334150"/>
                  <a:gd name="connsiteX145" fmla="*/ 9150 w 651706"/>
                  <a:gd name="connsiteY145" fmla="*/ 149770 h 334150"/>
                  <a:gd name="connsiteX146" fmla="*/ 0 w 651706"/>
                  <a:gd name="connsiteY146" fmla="*/ 150827 h 334150"/>
                  <a:gd name="connsiteX147" fmla="*/ 3111 w 651706"/>
                  <a:gd name="connsiteY147" fmla="*/ 168659 h 334150"/>
                  <a:gd name="connsiteX148" fmla="*/ 2642 w 651706"/>
                  <a:gd name="connsiteY148" fmla="*/ 179427 h 334150"/>
                  <a:gd name="connsiteX149" fmla="*/ 476 w 651706"/>
                  <a:gd name="connsiteY149" fmla="*/ 202576 h 334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651706" h="334150">
                    <a:moveTo>
                      <a:pt x="476" y="202576"/>
                    </a:moveTo>
                    <a:lnTo>
                      <a:pt x="16491" y="209727"/>
                    </a:lnTo>
                    <a:lnTo>
                      <a:pt x="26683" y="221247"/>
                    </a:lnTo>
                    <a:lnTo>
                      <a:pt x="36919" y="234244"/>
                    </a:lnTo>
                    <a:lnTo>
                      <a:pt x="41180" y="241812"/>
                    </a:lnTo>
                    <a:lnTo>
                      <a:pt x="46679" y="247854"/>
                    </a:lnTo>
                    <a:lnTo>
                      <a:pt x="64789" y="271260"/>
                    </a:lnTo>
                    <a:lnTo>
                      <a:pt x="72092" y="277553"/>
                    </a:lnTo>
                    <a:lnTo>
                      <a:pt x="87027" y="282589"/>
                    </a:lnTo>
                    <a:lnTo>
                      <a:pt x="93751" y="281757"/>
                    </a:lnTo>
                    <a:lnTo>
                      <a:pt x="107524" y="277134"/>
                    </a:lnTo>
                    <a:lnTo>
                      <a:pt x="114935" y="273154"/>
                    </a:lnTo>
                    <a:lnTo>
                      <a:pt x="126181" y="262994"/>
                    </a:lnTo>
                    <a:lnTo>
                      <a:pt x="146501" y="236666"/>
                    </a:lnTo>
                    <a:lnTo>
                      <a:pt x="156184" y="219661"/>
                    </a:lnTo>
                    <a:lnTo>
                      <a:pt x="160668" y="210201"/>
                    </a:lnTo>
                    <a:lnTo>
                      <a:pt x="185617" y="210617"/>
                    </a:lnTo>
                    <a:lnTo>
                      <a:pt x="198304" y="209727"/>
                    </a:lnTo>
                    <a:lnTo>
                      <a:pt x="208896" y="201240"/>
                    </a:lnTo>
                    <a:lnTo>
                      <a:pt x="213163" y="192086"/>
                    </a:lnTo>
                    <a:lnTo>
                      <a:pt x="219818" y="186214"/>
                    </a:lnTo>
                    <a:lnTo>
                      <a:pt x="221767" y="187495"/>
                    </a:lnTo>
                    <a:lnTo>
                      <a:pt x="229616" y="226619"/>
                    </a:lnTo>
                    <a:lnTo>
                      <a:pt x="248304" y="228677"/>
                    </a:lnTo>
                    <a:lnTo>
                      <a:pt x="250476" y="236720"/>
                    </a:lnTo>
                    <a:lnTo>
                      <a:pt x="252641" y="253169"/>
                    </a:lnTo>
                    <a:lnTo>
                      <a:pt x="252787" y="268392"/>
                    </a:lnTo>
                    <a:lnTo>
                      <a:pt x="262223" y="271343"/>
                    </a:lnTo>
                    <a:lnTo>
                      <a:pt x="266852" y="271566"/>
                    </a:lnTo>
                    <a:lnTo>
                      <a:pt x="274447" y="267279"/>
                    </a:lnTo>
                    <a:lnTo>
                      <a:pt x="278924" y="260155"/>
                    </a:lnTo>
                    <a:lnTo>
                      <a:pt x="285902" y="260599"/>
                    </a:lnTo>
                    <a:lnTo>
                      <a:pt x="283445" y="277693"/>
                    </a:lnTo>
                    <a:lnTo>
                      <a:pt x="288690" y="277020"/>
                    </a:lnTo>
                    <a:lnTo>
                      <a:pt x="304019" y="280138"/>
                    </a:lnTo>
                    <a:lnTo>
                      <a:pt x="301923" y="290857"/>
                    </a:lnTo>
                    <a:lnTo>
                      <a:pt x="307562" y="292412"/>
                    </a:lnTo>
                    <a:lnTo>
                      <a:pt x="312007" y="290971"/>
                    </a:lnTo>
                    <a:lnTo>
                      <a:pt x="313741" y="285008"/>
                    </a:lnTo>
                    <a:lnTo>
                      <a:pt x="316313" y="285288"/>
                    </a:lnTo>
                    <a:lnTo>
                      <a:pt x="318046" y="289631"/>
                    </a:lnTo>
                    <a:lnTo>
                      <a:pt x="316205" y="297899"/>
                    </a:lnTo>
                    <a:lnTo>
                      <a:pt x="328492" y="300572"/>
                    </a:lnTo>
                    <a:lnTo>
                      <a:pt x="331387" y="294533"/>
                    </a:lnTo>
                    <a:lnTo>
                      <a:pt x="333553" y="294921"/>
                    </a:lnTo>
                    <a:lnTo>
                      <a:pt x="338144" y="275492"/>
                    </a:lnTo>
                    <a:lnTo>
                      <a:pt x="356153" y="276214"/>
                    </a:lnTo>
                    <a:lnTo>
                      <a:pt x="362153" y="264720"/>
                    </a:lnTo>
                    <a:lnTo>
                      <a:pt x="372891" y="271065"/>
                    </a:lnTo>
                    <a:lnTo>
                      <a:pt x="377374" y="272625"/>
                    </a:lnTo>
                    <a:lnTo>
                      <a:pt x="381241" y="265499"/>
                    </a:lnTo>
                    <a:lnTo>
                      <a:pt x="386772" y="269199"/>
                    </a:lnTo>
                    <a:lnTo>
                      <a:pt x="388760" y="276106"/>
                    </a:lnTo>
                    <a:lnTo>
                      <a:pt x="391471" y="277357"/>
                    </a:lnTo>
                    <a:lnTo>
                      <a:pt x="396062" y="271455"/>
                    </a:lnTo>
                    <a:lnTo>
                      <a:pt x="395122" y="270315"/>
                    </a:lnTo>
                    <a:lnTo>
                      <a:pt x="403149" y="262520"/>
                    </a:lnTo>
                    <a:lnTo>
                      <a:pt x="405320" y="263049"/>
                    </a:lnTo>
                    <a:lnTo>
                      <a:pt x="413963" y="294419"/>
                    </a:lnTo>
                    <a:lnTo>
                      <a:pt x="414903" y="295397"/>
                    </a:lnTo>
                    <a:lnTo>
                      <a:pt x="423545" y="321622"/>
                    </a:lnTo>
                    <a:lnTo>
                      <a:pt x="427374" y="321705"/>
                    </a:lnTo>
                    <a:lnTo>
                      <a:pt x="501815" y="314352"/>
                    </a:lnTo>
                    <a:lnTo>
                      <a:pt x="518731" y="305697"/>
                    </a:lnTo>
                    <a:lnTo>
                      <a:pt x="521481" y="312015"/>
                    </a:lnTo>
                    <a:lnTo>
                      <a:pt x="544189" y="310065"/>
                    </a:lnTo>
                    <a:lnTo>
                      <a:pt x="532689" y="324296"/>
                    </a:lnTo>
                    <a:lnTo>
                      <a:pt x="527590" y="327382"/>
                    </a:lnTo>
                    <a:lnTo>
                      <a:pt x="529577" y="332449"/>
                    </a:lnTo>
                    <a:lnTo>
                      <a:pt x="534460" y="329750"/>
                    </a:lnTo>
                    <a:lnTo>
                      <a:pt x="550259" y="334151"/>
                    </a:lnTo>
                    <a:lnTo>
                      <a:pt x="571227" y="317025"/>
                    </a:lnTo>
                    <a:lnTo>
                      <a:pt x="586524" y="294476"/>
                    </a:lnTo>
                    <a:lnTo>
                      <a:pt x="609117" y="258373"/>
                    </a:lnTo>
                    <a:lnTo>
                      <a:pt x="619131" y="246795"/>
                    </a:lnTo>
                    <a:lnTo>
                      <a:pt x="626942" y="239391"/>
                    </a:lnTo>
                    <a:lnTo>
                      <a:pt x="651707" y="209171"/>
                    </a:lnTo>
                    <a:lnTo>
                      <a:pt x="647624" y="205387"/>
                    </a:lnTo>
                    <a:lnTo>
                      <a:pt x="639667" y="194896"/>
                    </a:lnTo>
                    <a:lnTo>
                      <a:pt x="634822" y="186409"/>
                    </a:lnTo>
                    <a:lnTo>
                      <a:pt x="627520" y="162232"/>
                    </a:lnTo>
                    <a:lnTo>
                      <a:pt x="626002" y="149770"/>
                    </a:lnTo>
                    <a:lnTo>
                      <a:pt x="624630" y="118950"/>
                    </a:lnTo>
                    <a:lnTo>
                      <a:pt x="625240" y="91251"/>
                    </a:lnTo>
                    <a:lnTo>
                      <a:pt x="624230" y="47871"/>
                    </a:lnTo>
                    <a:lnTo>
                      <a:pt x="622097" y="40615"/>
                    </a:lnTo>
                    <a:lnTo>
                      <a:pt x="615588" y="29245"/>
                    </a:lnTo>
                    <a:lnTo>
                      <a:pt x="608501" y="23572"/>
                    </a:lnTo>
                    <a:lnTo>
                      <a:pt x="595414" y="19237"/>
                    </a:lnTo>
                    <a:lnTo>
                      <a:pt x="561575" y="9730"/>
                    </a:lnTo>
                    <a:lnTo>
                      <a:pt x="555974" y="7838"/>
                    </a:lnTo>
                    <a:lnTo>
                      <a:pt x="531209" y="1779"/>
                    </a:lnTo>
                    <a:lnTo>
                      <a:pt x="517791" y="0"/>
                    </a:lnTo>
                    <a:lnTo>
                      <a:pt x="495960" y="916"/>
                    </a:lnTo>
                    <a:lnTo>
                      <a:pt x="449789" y="1890"/>
                    </a:lnTo>
                    <a:lnTo>
                      <a:pt x="417360" y="3225"/>
                    </a:lnTo>
                    <a:lnTo>
                      <a:pt x="329578" y="639"/>
                    </a:lnTo>
                    <a:lnTo>
                      <a:pt x="312223" y="862"/>
                    </a:lnTo>
                    <a:lnTo>
                      <a:pt x="277882" y="8116"/>
                    </a:lnTo>
                    <a:lnTo>
                      <a:pt x="253657" y="13731"/>
                    </a:lnTo>
                    <a:lnTo>
                      <a:pt x="238436" y="19097"/>
                    </a:lnTo>
                    <a:lnTo>
                      <a:pt x="227844" y="25463"/>
                    </a:lnTo>
                    <a:lnTo>
                      <a:pt x="220504" y="34026"/>
                    </a:lnTo>
                    <a:lnTo>
                      <a:pt x="212985" y="56881"/>
                    </a:lnTo>
                    <a:lnTo>
                      <a:pt x="206477" y="74677"/>
                    </a:lnTo>
                    <a:lnTo>
                      <a:pt x="197580" y="101346"/>
                    </a:lnTo>
                    <a:lnTo>
                      <a:pt x="191186" y="118394"/>
                    </a:lnTo>
                    <a:lnTo>
                      <a:pt x="190856" y="127796"/>
                    </a:lnTo>
                    <a:lnTo>
                      <a:pt x="182937" y="144291"/>
                    </a:lnTo>
                    <a:lnTo>
                      <a:pt x="172059" y="130966"/>
                    </a:lnTo>
                    <a:lnTo>
                      <a:pt x="166745" y="130216"/>
                    </a:lnTo>
                    <a:lnTo>
                      <a:pt x="154743" y="116087"/>
                    </a:lnTo>
                    <a:lnTo>
                      <a:pt x="137643" y="102013"/>
                    </a:lnTo>
                    <a:lnTo>
                      <a:pt x="137966" y="100289"/>
                    </a:lnTo>
                    <a:lnTo>
                      <a:pt x="128708" y="90303"/>
                    </a:lnTo>
                    <a:lnTo>
                      <a:pt x="135287" y="68337"/>
                    </a:lnTo>
                    <a:lnTo>
                      <a:pt x="132867" y="67086"/>
                    </a:lnTo>
                    <a:lnTo>
                      <a:pt x="144615" y="39224"/>
                    </a:lnTo>
                    <a:lnTo>
                      <a:pt x="156261" y="38196"/>
                    </a:lnTo>
                    <a:lnTo>
                      <a:pt x="161430" y="32830"/>
                    </a:lnTo>
                    <a:lnTo>
                      <a:pt x="163417" y="25213"/>
                    </a:lnTo>
                    <a:lnTo>
                      <a:pt x="162185" y="10535"/>
                    </a:lnTo>
                    <a:lnTo>
                      <a:pt x="159474" y="9450"/>
                    </a:lnTo>
                    <a:lnTo>
                      <a:pt x="141764" y="15761"/>
                    </a:lnTo>
                    <a:lnTo>
                      <a:pt x="130842" y="17734"/>
                    </a:lnTo>
                    <a:lnTo>
                      <a:pt x="118154" y="24686"/>
                    </a:lnTo>
                    <a:lnTo>
                      <a:pt x="105537" y="29967"/>
                    </a:lnTo>
                    <a:lnTo>
                      <a:pt x="95053" y="31218"/>
                    </a:lnTo>
                    <a:lnTo>
                      <a:pt x="86951" y="35055"/>
                    </a:lnTo>
                    <a:lnTo>
                      <a:pt x="81743" y="40921"/>
                    </a:lnTo>
                    <a:lnTo>
                      <a:pt x="77375" y="43341"/>
                    </a:lnTo>
                    <a:lnTo>
                      <a:pt x="72599" y="47817"/>
                    </a:lnTo>
                    <a:lnTo>
                      <a:pt x="64681" y="57575"/>
                    </a:lnTo>
                    <a:lnTo>
                      <a:pt x="52934" y="62468"/>
                    </a:lnTo>
                    <a:lnTo>
                      <a:pt x="49066" y="73148"/>
                    </a:lnTo>
                    <a:lnTo>
                      <a:pt x="34709" y="74871"/>
                    </a:lnTo>
                    <a:lnTo>
                      <a:pt x="26321" y="78318"/>
                    </a:lnTo>
                    <a:lnTo>
                      <a:pt x="20936" y="78765"/>
                    </a:lnTo>
                    <a:lnTo>
                      <a:pt x="11100" y="84938"/>
                    </a:lnTo>
                    <a:lnTo>
                      <a:pt x="12332" y="92335"/>
                    </a:lnTo>
                    <a:lnTo>
                      <a:pt x="9366" y="96617"/>
                    </a:lnTo>
                    <a:lnTo>
                      <a:pt x="4813" y="108492"/>
                    </a:lnTo>
                    <a:lnTo>
                      <a:pt x="184" y="130716"/>
                    </a:lnTo>
                    <a:lnTo>
                      <a:pt x="10128" y="130745"/>
                    </a:lnTo>
                    <a:lnTo>
                      <a:pt x="10274" y="138283"/>
                    </a:lnTo>
                    <a:lnTo>
                      <a:pt x="9150" y="149770"/>
                    </a:lnTo>
                    <a:lnTo>
                      <a:pt x="0" y="150827"/>
                    </a:lnTo>
                    <a:lnTo>
                      <a:pt x="3111" y="168659"/>
                    </a:lnTo>
                    <a:lnTo>
                      <a:pt x="2642" y="179427"/>
                    </a:lnTo>
                    <a:lnTo>
                      <a:pt x="476" y="202576"/>
                    </a:lnTo>
                    <a:close/>
                  </a:path>
                </a:pathLst>
              </a:custGeom>
              <a:grpFill/>
              <a:ln w="0" cap="flat">
                <a:solidFill>
                  <a:schemeClr val="bg1"/>
                </a:solidFill>
                <a:prstDash val="solid"/>
                <a:miter/>
              </a:ln>
              <a:sp3d prstMaterial="matte"/>
            </p:spPr>
            <p:txBody>
              <a:bodyPr rtlCol="0" anchor="ctr"/>
              <a:lstStyle/>
              <a:p>
                <a:endParaRPr lang="zh-CN" altLang="en-US">
                  <a:cs typeface="+mn-ea"/>
                  <a:sym typeface="+mn-lt"/>
                </a:endParaRPr>
              </a:p>
            </p:txBody>
          </p:sp>
          <p:sp>
            <p:nvSpPr>
              <p:cNvPr id="14" name="任意多边形: 形状 13">
                <a:extLst>
                  <a:ext uri="{FF2B5EF4-FFF2-40B4-BE49-F238E27FC236}">
                    <a16:creationId xmlns:a16="http://schemas.microsoft.com/office/drawing/2014/main" id="{AFAD6301-D1B2-98C1-FB29-56D024DA37CC}"/>
                  </a:ext>
                </a:extLst>
              </p:cNvPr>
              <p:cNvSpPr/>
              <p:nvPr/>
            </p:nvSpPr>
            <p:spPr>
              <a:xfrm>
                <a:off x="6620345" y="931351"/>
                <a:ext cx="630569" cy="801671"/>
              </a:xfrm>
              <a:custGeom>
                <a:avLst/>
                <a:gdLst>
                  <a:gd name="connsiteX0" fmla="*/ 329832 w 329831"/>
                  <a:gd name="connsiteY0" fmla="*/ 311843 h 419329"/>
                  <a:gd name="connsiteX1" fmla="*/ 327698 w 329831"/>
                  <a:gd name="connsiteY1" fmla="*/ 304697 h 419329"/>
                  <a:gd name="connsiteX2" fmla="*/ 322345 w 329831"/>
                  <a:gd name="connsiteY2" fmla="*/ 301221 h 419329"/>
                  <a:gd name="connsiteX3" fmla="*/ 312039 w 329831"/>
                  <a:gd name="connsiteY3" fmla="*/ 297274 h 419329"/>
                  <a:gd name="connsiteX4" fmla="*/ 298844 w 329831"/>
                  <a:gd name="connsiteY4" fmla="*/ 290546 h 419329"/>
                  <a:gd name="connsiteX5" fmla="*/ 297834 w 329831"/>
                  <a:gd name="connsiteY5" fmla="*/ 293910 h 419329"/>
                  <a:gd name="connsiteX6" fmla="*/ 294723 w 329831"/>
                  <a:gd name="connsiteY6" fmla="*/ 293214 h 419329"/>
                  <a:gd name="connsiteX7" fmla="*/ 290601 w 329831"/>
                  <a:gd name="connsiteY7" fmla="*/ 285543 h 419329"/>
                  <a:gd name="connsiteX8" fmla="*/ 291033 w 329831"/>
                  <a:gd name="connsiteY8" fmla="*/ 269836 h 419329"/>
                  <a:gd name="connsiteX9" fmla="*/ 286303 w 329831"/>
                  <a:gd name="connsiteY9" fmla="*/ 258634 h 419329"/>
                  <a:gd name="connsiteX10" fmla="*/ 275997 w 329831"/>
                  <a:gd name="connsiteY10" fmla="*/ 260636 h 419329"/>
                  <a:gd name="connsiteX11" fmla="*/ 272129 w 329831"/>
                  <a:gd name="connsiteY11" fmla="*/ 254771 h 419329"/>
                  <a:gd name="connsiteX12" fmla="*/ 280264 w 329831"/>
                  <a:gd name="connsiteY12" fmla="*/ 248740 h 419329"/>
                  <a:gd name="connsiteX13" fmla="*/ 279140 w 329831"/>
                  <a:gd name="connsiteY13" fmla="*/ 245459 h 419329"/>
                  <a:gd name="connsiteX14" fmla="*/ 283985 w 329831"/>
                  <a:gd name="connsiteY14" fmla="*/ 246016 h 419329"/>
                  <a:gd name="connsiteX15" fmla="*/ 295954 w 329831"/>
                  <a:gd name="connsiteY15" fmla="*/ 237511 h 419329"/>
                  <a:gd name="connsiteX16" fmla="*/ 295123 w 329831"/>
                  <a:gd name="connsiteY16" fmla="*/ 231480 h 419329"/>
                  <a:gd name="connsiteX17" fmla="*/ 300184 w 329831"/>
                  <a:gd name="connsiteY17" fmla="*/ 222865 h 419329"/>
                  <a:gd name="connsiteX18" fmla="*/ 312547 w 329831"/>
                  <a:gd name="connsiteY18" fmla="*/ 212026 h 419329"/>
                  <a:gd name="connsiteX19" fmla="*/ 312115 w 329831"/>
                  <a:gd name="connsiteY19" fmla="*/ 197105 h 419329"/>
                  <a:gd name="connsiteX20" fmla="*/ 309188 w 329831"/>
                  <a:gd name="connsiteY20" fmla="*/ 191826 h 419329"/>
                  <a:gd name="connsiteX21" fmla="*/ 317068 w 329831"/>
                  <a:gd name="connsiteY21" fmla="*/ 183767 h 419329"/>
                  <a:gd name="connsiteX22" fmla="*/ 323755 w 329831"/>
                  <a:gd name="connsiteY22" fmla="*/ 178405 h 419329"/>
                  <a:gd name="connsiteX23" fmla="*/ 322383 w 329831"/>
                  <a:gd name="connsiteY23" fmla="*/ 165986 h 419329"/>
                  <a:gd name="connsiteX24" fmla="*/ 324733 w 329831"/>
                  <a:gd name="connsiteY24" fmla="*/ 162735 h 419329"/>
                  <a:gd name="connsiteX25" fmla="*/ 322961 w 329831"/>
                  <a:gd name="connsiteY25" fmla="*/ 145427 h 419329"/>
                  <a:gd name="connsiteX26" fmla="*/ 319996 w 329831"/>
                  <a:gd name="connsiteY26" fmla="*/ 141844 h 419329"/>
                  <a:gd name="connsiteX27" fmla="*/ 318478 w 329831"/>
                  <a:gd name="connsiteY27" fmla="*/ 129260 h 419329"/>
                  <a:gd name="connsiteX28" fmla="*/ 319056 w 329831"/>
                  <a:gd name="connsiteY28" fmla="*/ 116705 h 419329"/>
                  <a:gd name="connsiteX29" fmla="*/ 324225 w 329831"/>
                  <a:gd name="connsiteY29" fmla="*/ 113205 h 419329"/>
                  <a:gd name="connsiteX30" fmla="*/ 325349 w 329831"/>
                  <a:gd name="connsiteY30" fmla="*/ 100569 h 419329"/>
                  <a:gd name="connsiteX31" fmla="*/ 315728 w 329831"/>
                  <a:gd name="connsiteY31" fmla="*/ 102429 h 419329"/>
                  <a:gd name="connsiteX32" fmla="*/ 310051 w 329831"/>
                  <a:gd name="connsiteY32" fmla="*/ 108401 h 419329"/>
                  <a:gd name="connsiteX33" fmla="*/ 306800 w 329831"/>
                  <a:gd name="connsiteY33" fmla="*/ 108372 h 419329"/>
                  <a:gd name="connsiteX34" fmla="*/ 305499 w 329831"/>
                  <a:gd name="connsiteY34" fmla="*/ 97902 h 419329"/>
                  <a:gd name="connsiteX35" fmla="*/ 301987 w 329831"/>
                  <a:gd name="connsiteY35" fmla="*/ 87739 h 419329"/>
                  <a:gd name="connsiteX36" fmla="*/ 301631 w 329831"/>
                  <a:gd name="connsiteY36" fmla="*/ 83322 h 419329"/>
                  <a:gd name="connsiteX37" fmla="*/ 304845 w 329831"/>
                  <a:gd name="connsiteY37" fmla="*/ 76380 h 419329"/>
                  <a:gd name="connsiteX38" fmla="*/ 304483 w 329831"/>
                  <a:gd name="connsiteY38" fmla="*/ 62440 h 419329"/>
                  <a:gd name="connsiteX39" fmla="*/ 301593 w 329831"/>
                  <a:gd name="connsiteY39" fmla="*/ 50528 h 419329"/>
                  <a:gd name="connsiteX40" fmla="*/ 302171 w 329831"/>
                  <a:gd name="connsiteY40" fmla="*/ 43446 h 419329"/>
                  <a:gd name="connsiteX41" fmla="*/ 296856 w 329831"/>
                  <a:gd name="connsiteY41" fmla="*/ 31175 h 419329"/>
                  <a:gd name="connsiteX42" fmla="*/ 296316 w 329831"/>
                  <a:gd name="connsiteY42" fmla="*/ 24096 h 419329"/>
                  <a:gd name="connsiteX43" fmla="*/ 292665 w 329831"/>
                  <a:gd name="connsiteY43" fmla="*/ 6828 h 419329"/>
                  <a:gd name="connsiteX44" fmla="*/ 289338 w 329831"/>
                  <a:gd name="connsiteY44" fmla="*/ 527 h 419329"/>
                  <a:gd name="connsiteX45" fmla="*/ 284601 w 329831"/>
                  <a:gd name="connsiteY45" fmla="*/ 0 h 419329"/>
                  <a:gd name="connsiteX46" fmla="*/ 280048 w 329831"/>
                  <a:gd name="connsiteY46" fmla="*/ 2275 h 419329"/>
                  <a:gd name="connsiteX47" fmla="*/ 262261 w 329831"/>
                  <a:gd name="connsiteY47" fmla="*/ 4135 h 419329"/>
                  <a:gd name="connsiteX48" fmla="*/ 262115 w 329831"/>
                  <a:gd name="connsiteY48" fmla="*/ 8217 h 419329"/>
                  <a:gd name="connsiteX49" fmla="*/ 257124 w 329831"/>
                  <a:gd name="connsiteY49" fmla="*/ 14323 h 419329"/>
                  <a:gd name="connsiteX50" fmla="*/ 246094 w 329831"/>
                  <a:gd name="connsiteY50" fmla="*/ 17904 h 419329"/>
                  <a:gd name="connsiteX51" fmla="*/ 242411 w 329831"/>
                  <a:gd name="connsiteY51" fmla="*/ 22041 h 419329"/>
                  <a:gd name="connsiteX52" fmla="*/ 240856 w 329831"/>
                  <a:gd name="connsiteY52" fmla="*/ 28511 h 419329"/>
                  <a:gd name="connsiteX53" fmla="*/ 235217 w 329831"/>
                  <a:gd name="connsiteY53" fmla="*/ 26706 h 419329"/>
                  <a:gd name="connsiteX54" fmla="*/ 228092 w 329831"/>
                  <a:gd name="connsiteY54" fmla="*/ 34536 h 419329"/>
                  <a:gd name="connsiteX55" fmla="*/ 212369 w 329831"/>
                  <a:gd name="connsiteY55" fmla="*/ 32536 h 419329"/>
                  <a:gd name="connsiteX56" fmla="*/ 203435 w 329831"/>
                  <a:gd name="connsiteY56" fmla="*/ 33702 h 419329"/>
                  <a:gd name="connsiteX57" fmla="*/ 189300 w 329831"/>
                  <a:gd name="connsiteY57" fmla="*/ 31064 h 419329"/>
                  <a:gd name="connsiteX58" fmla="*/ 170066 w 329831"/>
                  <a:gd name="connsiteY58" fmla="*/ 33702 h 419329"/>
                  <a:gd name="connsiteX59" fmla="*/ 161823 w 329831"/>
                  <a:gd name="connsiteY59" fmla="*/ 31370 h 419329"/>
                  <a:gd name="connsiteX60" fmla="*/ 147726 w 329831"/>
                  <a:gd name="connsiteY60" fmla="*/ 24540 h 419329"/>
                  <a:gd name="connsiteX61" fmla="*/ 141834 w 329831"/>
                  <a:gd name="connsiteY61" fmla="*/ 23540 h 419329"/>
                  <a:gd name="connsiteX62" fmla="*/ 129356 w 329831"/>
                  <a:gd name="connsiteY62" fmla="*/ 24512 h 419329"/>
                  <a:gd name="connsiteX63" fmla="*/ 122885 w 329831"/>
                  <a:gd name="connsiteY63" fmla="*/ 28233 h 419329"/>
                  <a:gd name="connsiteX64" fmla="*/ 118548 w 329831"/>
                  <a:gd name="connsiteY64" fmla="*/ 32453 h 419329"/>
                  <a:gd name="connsiteX65" fmla="*/ 115329 w 329831"/>
                  <a:gd name="connsiteY65" fmla="*/ 28482 h 419329"/>
                  <a:gd name="connsiteX66" fmla="*/ 112979 w 329831"/>
                  <a:gd name="connsiteY66" fmla="*/ 15074 h 419329"/>
                  <a:gd name="connsiteX67" fmla="*/ 110668 w 329831"/>
                  <a:gd name="connsiteY67" fmla="*/ 14074 h 419329"/>
                  <a:gd name="connsiteX68" fmla="*/ 105099 w 329831"/>
                  <a:gd name="connsiteY68" fmla="*/ 19933 h 419329"/>
                  <a:gd name="connsiteX69" fmla="*/ 103943 w 329831"/>
                  <a:gd name="connsiteY69" fmla="*/ 25150 h 419329"/>
                  <a:gd name="connsiteX70" fmla="*/ 105747 w 329831"/>
                  <a:gd name="connsiteY70" fmla="*/ 34006 h 419329"/>
                  <a:gd name="connsiteX71" fmla="*/ 102026 w 329831"/>
                  <a:gd name="connsiteY71" fmla="*/ 36894 h 419329"/>
                  <a:gd name="connsiteX72" fmla="*/ 87636 w 329831"/>
                  <a:gd name="connsiteY72" fmla="*/ 39005 h 419329"/>
                  <a:gd name="connsiteX73" fmla="*/ 83261 w 329831"/>
                  <a:gd name="connsiteY73" fmla="*/ 45085 h 419329"/>
                  <a:gd name="connsiteX74" fmla="*/ 83369 w 329831"/>
                  <a:gd name="connsiteY74" fmla="*/ 51972 h 419329"/>
                  <a:gd name="connsiteX75" fmla="*/ 88868 w 329831"/>
                  <a:gd name="connsiteY75" fmla="*/ 55220 h 419329"/>
                  <a:gd name="connsiteX76" fmla="*/ 78600 w 329831"/>
                  <a:gd name="connsiteY76" fmla="*/ 60663 h 419329"/>
                  <a:gd name="connsiteX77" fmla="*/ 75419 w 329831"/>
                  <a:gd name="connsiteY77" fmla="*/ 56942 h 419329"/>
                  <a:gd name="connsiteX78" fmla="*/ 70466 w 329831"/>
                  <a:gd name="connsiteY78" fmla="*/ 60495 h 419329"/>
                  <a:gd name="connsiteX79" fmla="*/ 76467 w 329831"/>
                  <a:gd name="connsiteY79" fmla="*/ 67439 h 419329"/>
                  <a:gd name="connsiteX80" fmla="*/ 76390 w 329831"/>
                  <a:gd name="connsiteY80" fmla="*/ 72687 h 419329"/>
                  <a:gd name="connsiteX81" fmla="*/ 79902 w 329831"/>
                  <a:gd name="connsiteY81" fmla="*/ 76852 h 419329"/>
                  <a:gd name="connsiteX82" fmla="*/ 80226 w 329831"/>
                  <a:gd name="connsiteY82" fmla="*/ 81267 h 419329"/>
                  <a:gd name="connsiteX83" fmla="*/ 77222 w 329831"/>
                  <a:gd name="connsiteY83" fmla="*/ 81852 h 419329"/>
                  <a:gd name="connsiteX84" fmla="*/ 71406 w 329831"/>
                  <a:gd name="connsiteY84" fmla="*/ 76518 h 419329"/>
                  <a:gd name="connsiteX85" fmla="*/ 69488 w 329831"/>
                  <a:gd name="connsiteY85" fmla="*/ 78268 h 419329"/>
                  <a:gd name="connsiteX86" fmla="*/ 72377 w 329831"/>
                  <a:gd name="connsiteY86" fmla="*/ 91319 h 419329"/>
                  <a:gd name="connsiteX87" fmla="*/ 69164 w 329831"/>
                  <a:gd name="connsiteY87" fmla="*/ 94986 h 419329"/>
                  <a:gd name="connsiteX88" fmla="*/ 64357 w 329831"/>
                  <a:gd name="connsiteY88" fmla="*/ 97097 h 419329"/>
                  <a:gd name="connsiteX89" fmla="*/ 58026 w 329831"/>
                  <a:gd name="connsiteY89" fmla="*/ 96737 h 419329"/>
                  <a:gd name="connsiteX90" fmla="*/ 53219 w 329831"/>
                  <a:gd name="connsiteY90" fmla="*/ 98791 h 419329"/>
                  <a:gd name="connsiteX91" fmla="*/ 50038 w 329831"/>
                  <a:gd name="connsiteY91" fmla="*/ 105345 h 419329"/>
                  <a:gd name="connsiteX92" fmla="*/ 39732 w 329831"/>
                  <a:gd name="connsiteY92" fmla="*/ 108012 h 419329"/>
                  <a:gd name="connsiteX93" fmla="*/ 34995 w 329831"/>
                  <a:gd name="connsiteY93" fmla="*/ 110234 h 419329"/>
                  <a:gd name="connsiteX94" fmla="*/ 34023 w 329831"/>
                  <a:gd name="connsiteY94" fmla="*/ 131538 h 419329"/>
                  <a:gd name="connsiteX95" fmla="*/ 34023 w 329831"/>
                  <a:gd name="connsiteY95" fmla="*/ 154068 h 419329"/>
                  <a:gd name="connsiteX96" fmla="*/ 31058 w 329831"/>
                  <a:gd name="connsiteY96" fmla="*/ 169486 h 419329"/>
                  <a:gd name="connsiteX97" fmla="*/ 22670 w 329831"/>
                  <a:gd name="connsiteY97" fmla="*/ 179044 h 419329"/>
                  <a:gd name="connsiteX98" fmla="*/ 14713 w 329831"/>
                  <a:gd name="connsiteY98" fmla="*/ 191408 h 419329"/>
                  <a:gd name="connsiteX99" fmla="*/ 8026 w 329831"/>
                  <a:gd name="connsiteY99" fmla="*/ 200272 h 419329"/>
                  <a:gd name="connsiteX100" fmla="*/ 5969 w 329831"/>
                  <a:gd name="connsiteY100" fmla="*/ 206330 h 419329"/>
                  <a:gd name="connsiteX101" fmla="*/ 3975 w 329831"/>
                  <a:gd name="connsiteY101" fmla="*/ 221725 h 419329"/>
                  <a:gd name="connsiteX102" fmla="*/ 2966 w 329831"/>
                  <a:gd name="connsiteY102" fmla="*/ 240541 h 419329"/>
                  <a:gd name="connsiteX103" fmla="*/ 0 w 329831"/>
                  <a:gd name="connsiteY103" fmla="*/ 249156 h 419329"/>
                  <a:gd name="connsiteX104" fmla="*/ 1010 w 329831"/>
                  <a:gd name="connsiteY104" fmla="*/ 263749 h 419329"/>
                  <a:gd name="connsiteX105" fmla="*/ 2349 w 329831"/>
                  <a:gd name="connsiteY105" fmla="*/ 270392 h 419329"/>
                  <a:gd name="connsiteX106" fmla="*/ 2819 w 329831"/>
                  <a:gd name="connsiteY106" fmla="*/ 282345 h 419329"/>
                  <a:gd name="connsiteX107" fmla="*/ 5277 w 329831"/>
                  <a:gd name="connsiteY107" fmla="*/ 281150 h 419329"/>
                  <a:gd name="connsiteX108" fmla="*/ 10230 w 329831"/>
                  <a:gd name="connsiteY108" fmla="*/ 285764 h 419329"/>
                  <a:gd name="connsiteX109" fmla="*/ 17647 w 329831"/>
                  <a:gd name="connsiteY109" fmla="*/ 287044 h 419329"/>
                  <a:gd name="connsiteX110" fmla="*/ 16815 w 329831"/>
                  <a:gd name="connsiteY110" fmla="*/ 291548 h 419329"/>
                  <a:gd name="connsiteX111" fmla="*/ 20174 w 329831"/>
                  <a:gd name="connsiteY111" fmla="*/ 295439 h 419329"/>
                  <a:gd name="connsiteX112" fmla="*/ 28378 w 329831"/>
                  <a:gd name="connsiteY112" fmla="*/ 296439 h 419329"/>
                  <a:gd name="connsiteX113" fmla="*/ 28492 w 329831"/>
                  <a:gd name="connsiteY113" fmla="*/ 292075 h 419329"/>
                  <a:gd name="connsiteX114" fmla="*/ 33007 w 329831"/>
                  <a:gd name="connsiteY114" fmla="*/ 287015 h 419329"/>
                  <a:gd name="connsiteX115" fmla="*/ 38430 w 329831"/>
                  <a:gd name="connsiteY115" fmla="*/ 286293 h 419329"/>
                  <a:gd name="connsiteX116" fmla="*/ 38830 w 329831"/>
                  <a:gd name="connsiteY116" fmla="*/ 296078 h 419329"/>
                  <a:gd name="connsiteX117" fmla="*/ 48336 w 329831"/>
                  <a:gd name="connsiteY117" fmla="*/ 296690 h 419329"/>
                  <a:gd name="connsiteX118" fmla="*/ 47974 w 329831"/>
                  <a:gd name="connsiteY118" fmla="*/ 302807 h 419329"/>
                  <a:gd name="connsiteX119" fmla="*/ 61462 w 329831"/>
                  <a:gd name="connsiteY119" fmla="*/ 305865 h 419329"/>
                  <a:gd name="connsiteX120" fmla="*/ 65875 w 329831"/>
                  <a:gd name="connsiteY120" fmla="*/ 302945 h 419329"/>
                  <a:gd name="connsiteX121" fmla="*/ 66269 w 329831"/>
                  <a:gd name="connsiteY121" fmla="*/ 299832 h 419329"/>
                  <a:gd name="connsiteX122" fmla="*/ 62548 w 329831"/>
                  <a:gd name="connsiteY122" fmla="*/ 298635 h 419329"/>
                  <a:gd name="connsiteX123" fmla="*/ 67463 w 329831"/>
                  <a:gd name="connsiteY123" fmla="*/ 296161 h 419329"/>
                  <a:gd name="connsiteX124" fmla="*/ 69920 w 329831"/>
                  <a:gd name="connsiteY124" fmla="*/ 297941 h 419329"/>
                  <a:gd name="connsiteX125" fmla="*/ 71298 w 329831"/>
                  <a:gd name="connsiteY125" fmla="*/ 304001 h 419329"/>
                  <a:gd name="connsiteX126" fmla="*/ 76390 w 329831"/>
                  <a:gd name="connsiteY126" fmla="*/ 294159 h 419329"/>
                  <a:gd name="connsiteX127" fmla="*/ 85719 w 329831"/>
                  <a:gd name="connsiteY127" fmla="*/ 284403 h 419329"/>
                  <a:gd name="connsiteX128" fmla="*/ 89262 w 329831"/>
                  <a:gd name="connsiteY128" fmla="*/ 271420 h 419329"/>
                  <a:gd name="connsiteX129" fmla="*/ 98882 w 329831"/>
                  <a:gd name="connsiteY129" fmla="*/ 254937 h 419329"/>
                  <a:gd name="connsiteX130" fmla="*/ 107848 w 329831"/>
                  <a:gd name="connsiteY130" fmla="*/ 258940 h 419329"/>
                  <a:gd name="connsiteX131" fmla="*/ 125381 w 329831"/>
                  <a:gd name="connsiteY131" fmla="*/ 262219 h 419329"/>
                  <a:gd name="connsiteX132" fmla="*/ 130080 w 329831"/>
                  <a:gd name="connsiteY132" fmla="*/ 265194 h 419329"/>
                  <a:gd name="connsiteX133" fmla="*/ 135827 w 329831"/>
                  <a:gd name="connsiteY133" fmla="*/ 271671 h 419329"/>
                  <a:gd name="connsiteX134" fmla="*/ 142697 w 329831"/>
                  <a:gd name="connsiteY134" fmla="*/ 273173 h 419329"/>
                  <a:gd name="connsiteX135" fmla="*/ 153797 w 329831"/>
                  <a:gd name="connsiteY135" fmla="*/ 260218 h 419329"/>
                  <a:gd name="connsiteX136" fmla="*/ 159582 w 329831"/>
                  <a:gd name="connsiteY136" fmla="*/ 262276 h 419329"/>
                  <a:gd name="connsiteX137" fmla="*/ 167462 w 329831"/>
                  <a:gd name="connsiteY137" fmla="*/ 267279 h 419329"/>
                  <a:gd name="connsiteX138" fmla="*/ 171660 w 329831"/>
                  <a:gd name="connsiteY138" fmla="*/ 272227 h 419329"/>
                  <a:gd name="connsiteX139" fmla="*/ 167970 w 329831"/>
                  <a:gd name="connsiteY139" fmla="*/ 287628 h 419329"/>
                  <a:gd name="connsiteX140" fmla="*/ 163271 w 329831"/>
                  <a:gd name="connsiteY140" fmla="*/ 294411 h 419329"/>
                  <a:gd name="connsiteX141" fmla="*/ 171114 w 329831"/>
                  <a:gd name="connsiteY141" fmla="*/ 303611 h 419329"/>
                  <a:gd name="connsiteX142" fmla="*/ 181490 w 329831"/>
                  <a:gd name="connsiteY142" fmla="*/ 320239 h 419329"/>
                  <a:gd name="connsiteX143" fmla="*/ 181959 w 329831"/>
                  <a:gd name="connsiteY143" fmla="*/ 323491 h 419329"/>
                  <a:gd name="connsiteX144" fmla="*/ 177584 w 329831"/>
                  <a:gd name="connsiteY144" fmla="*/ 328442 h 419329"/>
                  <a:gd name="connsiteX145" fmla="*/ 176575 w 329831"/>
                  <a:gd name="connsiteY145" fmla="*/ 331918 h 419329"/>
                  <a:gd name="connsiteX146" fmla="*/ 177152 w 329831"/>
                  <a:gd name="connsiteY146" fmla="*/ 340175 h 419329"/>
                  <a:gd name="connsiteX147" fmla="*/ 174549 w 329831"/>
                  <a:gd name="connsiteY147" fmla="*/ 352048 h 419329"/>
                  <a:gd name="connsiteX148" fmla="*/ 170967 w 329831"/>
                  <a:gd name="connsiteY148" fmla="*/ 358668 h 419329"/>
                  <a:gd name="connsiteX149" fmla="*/ 163195 w 329831"/>
                  <a:gd name="connsiteY149" fmla="*/ 367400 h 419329"/>
                  <a:gd name="connsiteX150" fmla="*/ 165151 w 329831"/>
                  <a:gd name="connsiteY150" fmla="*/ 369235 h 419329"/>
                  <a:gd name="connsiteX151" fmla="*/ 176536 w 329831"/>
                  <a:gd name="connsiteY151" fmla="*/ 360337 h 419329"/>
                  <a:gd name="connsiteX152" fmla="*/ 180296 w 329831"/>
                  <a:gd name="connsiteY152" fmla="*/ 362979 h 419329"/>
                  <a:gd name="connsiteX153" fmla="*/ 183337 w 329831"/>
                  <a:gd name="connsiteY153" fmla="*/ 371128 h 419329"/>
                  <a:gd name="connsiteX154" fmla="*/ 190240 w 329831"/>
                  <a:gd name="connsiteY154" fmla="*/ 374798 h 419329"/>
                  <a:gd name="connsiteX155" fmla="*/ 203797 w 329831"/>
                  <a:gd name="connsiteY155" fmla="*/ 373824 h 419329"/>
                  <a:gd name="connsiteX156" fmla="*/ 202895 w 329831"/>
                  <a:gd name="connsiteY156" fmla="*/ 378024 h 419329"/>
                  <a:gd name="connsiteX157" fmla="*/ 199244 w 329831"/>
                  <a:gd name="connsiteY157" fmla="*/ 380249 h 419329"/>
                  <a:gd name="connsiteX158" fmla="*/ 208318 w 329831"/>
                  <a:gd name="connsiteY158" fmla="*/ 396020 h 419329"/>
                  <a:gd name="connsiteX159" fmla="*/ 213811 w 329831"/>
                  <a:gd name="connsiteY159" fmla="*/ 391792 h 419329"/>
                  <a:gd name="connsiteX160" fmla="*/ 211531 w 329831"/>
                  <a:gd name="connsiteY160" fmla="*/ 386368 h 419329"/>
                  <a:gd name="connsiteX161" fmla="*/ 228746 w 329831"/>
                  <a:gd name="connsiteY161" fmla="*/ 372963 h 419329"/>
                  <a:gd name="connsiteX162" fmla="*/ 230949 w 329831"/>
                  <a:gd name="connsiteY162" fmla="*/ 375522 h 419329"/>
                  <a:gd name="connsiteX163" fmla="*/ 234855 w 329831"/>
                  <a:gd name="connsiteY163" fmla="*/ 392125 h 419329"/>
                  <a:gd name="connsiteX164" fmla="*/ 226282 w 329831"/>
                  <a:gd name="connsiteY164" fmla="*/ 402668 h 419329"/>
                  <a:gd name="connsiteX165" fmla="*/ 220720 w 329831"/>
                  <a:gd name="connsiteY165" fmla="*/ 408314 h 419329"/>
                  <a:gd name="connsiteX166" fmla="*/ 225235 w 329831"/>
                  <a:gd name="connsiteY166" fmla="*/ 409650 h 419329"/>
                  <a:gd name="connsiteX167" fmla="*/ 250184 w 329831"/>
                  <a:gd name="connsiteY167" fmla="*/ 413793 h 419329"/>
                  <a:gd name="connsiteX168" fmla="*/ 249676 w 329831"/>
                  <a:gd name="connsiteY168" fmla="*/ 418828 h 419329"/>
                  <a:gd name="connsiteX169" fmla="*/ 252457 w 329831"/>
                  <a:gd name="connsiteY169" fmla="*/ 419329 h 419329"/>
                  <a:gd name="connsiteX170" fmla="*/ 261607 w 329831"/>
                  <a:gd name="connsiteY170" fmla="*/ 418273 h 419329"/>
                  <a:gd name="connsiteX171" fmla="*/ 262731 w 329831"/>
                  <a:gd name="connsiteY171" fmla="*/ 406785 h 419329"/>
                  <a:gd name="connsiteX172" fmla="*/ 262585 w 329831"/>
                  <a:gd name="connsiteY172" fmla="*/ 399247 h 419329"/>
                  <a:gd name="connsiteX173" fmla="*/ 252641 w 329831"/>
                  <a:gd name="connsiteY173" fmla="*/ 399218 h 419329"/>
                  <a:gd name="connsiteX174" fmla="*/ 257270 w 329831"/>
                  <a:gd name="connsiteY174" fmla="*/ 376994 h 419329"/>
                  <a:gd name="connsiteX175" fmla="*/ 261823 w 329831"/>
                  <a:gd name="connsiteY175" fmla="*/ 365119 h 419329"/>
                  <a:gd name="connsiteX176" fmla="*/ 264789 w 329831"/>
                  <a:gd name="connsiteY176" fmla="*/ 360837 h 419329"/>
                  <a:gd name="connsiteX177" fmla="*/ 263557 w 329831"/>
                  <a:gd name="connsiteY177" fmla="*/ 353440 h 419329"/>
                  <a:gd name="connsiteX178" fmla="*/ 273393 w 329831"/>
                  <a:gd name="connsiteY178" fmla="*/ 347267 h 419329"/>
                  <a:gd name="connsiteX179" fmla="*/ 278778 w 329831"/>
                  <a:gd name="connsiteY179" fmla="*/ 346821 h 419329"/>
                  <a:gd name="connsiteX180" fmla="*/ 287166 w 329831"/>
                  <a:gd name="connsiteY180" fmla="*/ 343373 h 419329"/>
                  <a:gd name="connsiteX181" fmla="*/ 301523 w 329831"/>
                  <a:gd name="connsiteY181" fmla="*/ 341650 h 419329"/>
                  <a:gd name="connsiteX182" fmla="*/ 305391 w 329831"/>
                  <a:gd name="connsiteY182" fmla="*/ 330970 h 419329"/>
                  <a:gd name="connsiteX183" fmla="*/ 317138 w 329831"/>
                  <a:gd name="connsiteY183" fmla="*/ 326077 h 419329"/>
                  <a:gd name="connsiteX184" fmla="*/ 325057 w 329831"/>
                  <a:gd name="connsiteY184" fmla="*/ 316319 h 419329"/>
                  <a:gd name="connsiteX185" fmla="*/ 329832 w 329831"/>
                  <a:gd name="connsiteY185" fmla="*/ 311843 h 419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Lst>
                <a:rect l="l" t="t" r="r" b="b"/>
                <a:pathLst>
                  <a:path w="329831" h="419329">
                    <a:moveTo>
                      <a:pt x="329832" y="311843"/>
                    </a:moveTo>
                    <a:lnTo>
                      <a:pt x="327698" y="304697"/>
                    </a:lnTo>
                    <a:lnTo>
                      <a:pt x="322345" y="301221"/>
                    </a:lnTo>
                    <a:lnTo>
                      <a:pt x="312039" y="297274"/>
                    </a:lnTo>
                    <a:lnTo>
                      <a:pt x="298844" y="290546"/>
                    </a:lnTo>
                    <a:lnTo>
                      <a:pt x="297834" y="293910"/>
                    </a:lnTo>
                    <a:lnTo>
                      <a:pt x="294723" y="293214"/>
                    </a:lnTo>
                    <a:lnTo>
                      <a:pt x="290601" y="285543"/>
                    </a:lnTo>
                    <a:lnTo>
                      <a:pt x="291033" y="269836"/>
                    </a:lnTo>
                    <a:lnTo>
                      <a:pt x="286303" y="258634"/>
                    </a:lnTo>
                    <a:lnTo>
                      <a:pt x="275997" y="260636"/>
                    </a:lnTo>
                    <a:lnTo>
                      <a:pt x="272129" y="254771"/>
                    </a:lnTo>
                    <a:lnTo>
                      <a:pt x="280264" y="248740"/>
                    </a:lnTo>
                    <a:lnTo>
                      <a:pt x="279140" y="245459"/>
                    </a:lnTo>
                    <a:lnTo>
                      <a:pt x="283985" y="246016"/>
                    </a:lnTo>
                    <a:lnTo>
                      <a:pt x="295954" y="237511"/>
                    </a:lnTo>
                    <a:lnTo>
                      <a:pt x="295123" y="231480"/>
                    </a:lnTo>
                    <a:lnTo>
                      <a:pt x="300184" y="222865"/>
                    </a:lnTo>
                    <a:lnTo>
                      <a:pt x="312547" y="212026"/>
                    </a:lnTo>
                    <a:lnTo>
                      <a:pt x="312115" y="197105"/>
                    </a:lnTo>
                    <a:lnTo>
                      <a:pt x="309188" y="191826"/>
                    </a:lnTo>
                    <a:lnTo>
                      <a:pt x="317068" y="183767"/>
                    </a:lnTo>
                    <a:lnTo>
                      <a:pt x="323755" y="178405"/>
                    </a:lnTo>
                    <a:lnTo>
                      <a:pt x="322383" y="165986"/>
                    </a:lnTo>
                    <a:lnTo>
                      <a:pt x="324733" y="162735"/>
                    </a:lnTo>
                    <a:lnTo>
                      <a:pt x="322961" y="145427"/>
                    </a:lnTo>
                    <a:lnTo>
                      <a:pt x="319996" y="141844"/>
                    </a:lnTo>
                    <a:lnTo>
                      <a:pt x="318478" y="129260"/>
                    </a:lnTo>
                    <a:lnTo>
                      <a:pt x="319056" y="116705"/>
                    </a:lnTo>
                    <a:lnTo>
                      <a:pt x="324225" y="113205"/>
                    </a:lnTo>
                    <a:lnTo>
                      <a:pt x="325349" y="100569"/>
                    </a:lnTo>
                    <a:lnTo>
                      <a:pt x="315728" y="102429"/>
                    </a:lnTo>
                    <a:lnTo>
                      <a:pt x="310051" y="108401"/>
                    </a:lnTo>
                    <a:lnTo>
                      <a:pt x="306800" y="108372"/>
                    </a:lnTo>
                    <a:lnTo>
                      <a:pt x="305499" y="97902"/>
                    </a:lnTo>
                    <a:lnTo>
                      <a:pt x="301987" y="87739"/>
                    </a:lnTo>
                    <a:lnTo>
                      <a:pt x="301631" y="83322"/>
                    </a:lnTo>
                    <a:lnTo>
                      <a:pt x="304845" y="76380"/>
                    </a:lnTo>
                    <a:lnTo>
                      <a:pt x="304483" y="62440"/>
                    </a:lnTo>
                    <a:lnTo>
                      <a:pt x="301593" y="50528"/>
                    </a:lnTo>
                    <a:lnTo>
                      <a:pt x="302171" y="43446"/>
                    </a:lnTo>
                    <a:lnTo>
                      <a:pt x="296856" y="31175"/>
                    </a:lnTo>
                    <a:lnTo>
                      <a:pt x="296316" y="24096"/>
                    </a:lnTo>
                    <a:lnTo>
                      <a:pt x="292665" y="6828"/>
                    </a:lnTo>
                    <a:lnTo>
                      <a:pt x="289338" y="527"/>
                    </a:lnTo>
                    <a:lnTo>
                      <a:pt x="284601" y="0"/>
                    </a:lnTo>
                    <a:lnTo>
                      <a:pt x="280048" y="2275"/>
                    </a:lnTo>
                    <a:lnTo>
                      <a:pt x="262261" y="4135"/>
                    </a:lnTo>
                    <a:lnTo>
                      <a:pt x="262115" y="8217"/>
                    </a:lnTo>
                    <a:lnTo>
                      <a:pt x="257124" y="14323"/>
                    </a:lnTo>
                    <a:lnTo>
                      <a:pt x="246094" y="17904"/>
                    </a:lnTo>
                    <a:lnTo>
                      <a:pt x="242411" y="22041"/>
                    </a:lnTo>
                    <a:lnTo>
                      <a:pt x="240856" y="28511"/>
                    </a:lnTo>
                    <a:lnTo>
                      <a:pt x="235217" y="26706"/>
                    </a:lnTo>
                    <a:lnTo>
                      <a:pt x="228092" y="34536"/>
                    </a:lnTo>
                    <a:lnTo>
                      <a:pt x="212369" y="32536"/>
                    </a:lnTo>
                    <a:lnTo>
                      <a:pt x="203435" y="33702"/>
                    </a:lnTo>
                    <a:lnTo>
                      <a:pt x="189300" y="31064"/>
                    </a:lnTo>
                    <a:lnTo>
                      <a:pt x="170066" y="33702"/>
                    </a:lnTo>
                    <a:lnTo>
                      <a:pt x="161823" y="31370"/>
                    </a:lnTo>
                    <a:lnTo>
                      <a:pt x="147726" y="24540"/>
                    </a:lnTo>
                    <a:lnTo>
                      <a:pt x="141834" y="23540"/>
                    </a:lnTo>
                    <a:lnTo>
                      <a:pt x="129356" y="24512"/>
                    </a:lnTo>
                    <a:lnTo>
                      <a:pt x="122885" y="28233"/>
                    </a:lnTo>
                    <a:lnTo>
                      <a:pt x="118548" y="32453"/>
                    </a:lnTo>
                    <a:lnTo>
                      <a:pt x="115329" y="28482"/>
                    </a:lnTo>
                    <a:lnTo>
                      <a:pt x="112979" y="15074"/>
                    </a:lnTo>
                    <a:lnTo>
                      <a:pt x="110668" y="14074"/>
                    </a:lnTo>
                    <a:lnTo>
                      <a:pt x="105099" y="19933"/>
                    </a:lnTo>
                    <a:lnTo>
                      <a:pt x="103943" y="25150"/>
                    </a:lnTo>
                    <a:lnTo>
                      <a:pt x="105747" y="34006"/>
                    </a:lnTo>
                    <a:lnTo>
                      <a:pt x="102026" y="36894"/>
                    </a:lnTo>
                    <a:lnTo>
                      <a:pt x="87636" y="39005"/>
                    </a:lnTo>
                    <a:lnTo>
                      <a:pt x="83261" y="45085"/>
                    </a:lnTo>
                    <a:lnTo>
                      <a:pt x="83369" y="51972"/>
                    </a:lnTo>
                    <a:lnTo>
                      <a:pt x="88868" y="55220"/>
                    </a:lnTo>
                    <a:lnTo>
                      <a:pt x="78600" y="60663"/>
                    </a:lnTo>
                    <a:lnTo>
                      <a:pt x="75419" y="56942"/>
                    </a:lnTo>
                    <a:lnTo>
                      <a:pt x="70466" y="60495"/>
                    </a:lnTo>
                    <a:lnTo>
                      <a:pt x="76467" y="67439"/>
                    </a:lnTo>
                    <a:lnTo>
                      <a:pt x="76390" y="72687"/>
                    </a:lnTo>
                    <a:lnTo>
                      <a:pt x="79902" y="76852"/>
                    </a:lnTo>
                    <a:lnTo>
                      <a:pt x="80226" y="81267"/>
                    </a:lnTo>
                    <a:lnTo>
                      <a:pt x="77222" y="81852"/>
                    </a:lnTo>
                    <a:lnTo>
                      <a:pt x="71406" y="76518"/>
                    </a:lnTo>
                    <a:lnTo>
                      <a:pt x="69488" y="78268"/>
                    </a:lnTo>
                    <a:lnTo>
                      <a:pt x="72377" y="91319"/>
                    </a:lnTo>
                    <a:lnTo>
                      <a:pt x="69164" y="94986"/>
                    </a:lnTo>
                    <a:lnTo>
                      <a:pt x="64357" y="97097"/>
                    </a:lnTo>
                    <a:lnTo>
                      <a:pt x="58026" y="96737"/>
                    </a:lnTo>
                    <a:lnTo>
                      <a:pt x="53219" y="98791"/>
                    </a:lnTo>
                    <a:lnTo>
                      <a:pt x="50038" y="105345"/>
                    </a:lnTo>
                    <a:lnTo>
                      <a:pt x="39732" y="108012"/>
                    </a:lnTo>
                    <a:lnTo>
                      <a:pt x="34995" y="110234"/>
                    </a:lnTo>
                    <a:lnTo>
                      <a:pt x="34023" y="131538"/>
                    </a:lnTo>
                    <a:lnTo>
                      <a:pt x="34023" y="154068"/>
                    </a:lnTo>
                    <a:lnTo>
                      <a:pt x="31058" y="169486"/>
                    </a:lnTo>
                    <a:lnTo>
                      <a:pt x="22670" y="179044"/>
                    </a:lnTo>
                    <a:lnTo>
                      <a:pt x="14713" y="191408"/>
                    </a:lnTo>
                    <a:lnTo>
                      <a:pt x="8026" y="200272"/>
                    </a:lnTo>
                    <a:lnTo>
                      <a:pt x="5969" y="206330"/>
                    </a:lnTo>
                    <a:lnTo>
                      <a:pt x="3975" y="221725"/>
                    </a:lnTo>
                    <a:lnTo>
                      <a:pt x="2966" y="240541"/>
                    </a:lnTo>
                    <a:lnTo>
                      <a:pt x="0" y="249156"/>
                    </a:lnTo>
                    <a:lnTo>
                      <a:pt x="1010" y="263749"/>
                    </a:lnTo>
                    <a:lnTo>
                      <a:pt x="2349" y="270392"/>
                    </a:lnTo>
                    <a:lnTo>
                      <a:pt x="2819" y="282345"/>
                    </a:lnTo>
                    <a:lnTo>
                      <a:pt x="5277" y="281150"/>
                    </a:lnTo>
                    <a:lnTo>
                      <a:pt x="10230" y="285764"/>
                    </a:lnTo>
                    <a:lnTo>
                      <a:pt x="17647" y="287044"/>
                    </a:lnTo>
                    <a:lnTo>
                      <a:pt x="16815" y="291548"/>
                    </a:lnTo>
                    <a:lnTo>
                      <a:pt x="20174" y="295439"/>
                    </a:lnTo>
                    <a:lnTo>
                      <a:pt x="28378" y="296439"/>
                    </a:lnTo>
                    <a:lnTo>
                      <a:pt x="28492" y="292075"/>
                    </a:lnTo>
                    <a:lnTo>
                      <a:pt x="33007" y="287015"/>
                    </a:lnTo>
                    <a:lnTo>
                      <a:pt x="38430" y="286293"/>
                    </a:lnTo>
                    <a:lnTo>
                      <a:pt x="38830" y="296078"/>
                    </a:lnTo>
                    <a:lnTo>
                      <a:pt x="48336" y="296690"/>
                    </a:lnTo>
                    <a:lnTo>
                      <a:pt x="47974" y="302807"/>
                    </a:lnTo>
                    <a:lnTo>
                      <a:pt x="61462" y="305865"/>
                    </a:lnTo>
                    <a:lnTo>
                      <a:pt x="65875" y="302945"/>
                    </a:lnTo>
                    <a:lnTo>
                      <a:pt x="66269" y="299832"/>
                    </a:lnTo>
                    <a:lnTo>
                      <a:pt x="62548" y="298635"/>
                    </a:lnTo>
                    <a:lnTo>
                      <a:pt x="67463" y="296161"/>
                    </a:lnTo>
                    <a:lnTo>
                      <a:pt x="69920" y="297941"/>
                    </a:lnTo>
                    <a:lnTo>
                      <a:pt x="71298" y="304001"/>
                    </a:lnTo>
                    <a:lnTo>
                      <a:pt x="76390" y="294159"/>
                    </a:lnTo>
                    <a:lnTo>
                      <a:pt x="85719" y="284403"/>
                    </a:lnTo>
                    <a:lnTo>
                      <a:pt x="89262" y="271420"/>
                    </a:lnTo>
                    <a:lnTo>
                      <a:pt x="98882" y="254937"/>
                    </a:lnTo>
                    <a:lnTo>
                      <a:pt x="107848" y="258940"/>
                    </a:lnTo>
                    <a:lnTo>
                      <a:pt x="125381" y="262219"/>
                    </a:lnTo>
                    <a:lnTo>
                      <a:pt x="130080" y="265194"/>
                    </a:lnTo>
                    <a:lnTo>
                      <a:pt x="135827" y="271671"/>
                    </a:lnTo>
                    <a:lnTo>
                      <a:pt x="142697" y="273173"/>
                    </a:lnTo>
                    <a:lnTo>
                      <a:pt x="153797" y="260218"/>
                    </a:lnTo>
                    <a:lnTo>
                      <a:pt x="159582" y="262276"/>
                    </a:lnTo>
                    <a:lnTo>
                      <a:pt x="167462" y="267279"/>
                    </a:lnTo>
                    <a:lnTo>
                      <a:pt x="171660" y="272227"/>
                    </a:lnTo>
                    <a:lnTo>
                      <a:pt x="167970" y="287628"/>
                    </a:lnTo>
                    <a:lnTo>
                      <a:pt x="163271" y="294411"/>
                    </a:lnTo>
                    <a:lnTo>
                      <a:pt x="171114" y="303611"/>
                    </a:lnTo>
                    <a:lnTo>
                      <a:pt x="181490" y="320239"/>
                    </a:lnTo>
                    <a:lnTo>
                      <a:pt x="181959" y="323491"/>
                    </a:lnTo>
                    <a:lnTo>
                      <a:pt x="177584" y="328442"/>
                    </a:lnTo>
                    <a:lnTo>
                      <a:pt x="176575" y="331918"/>
                    </a:lnTo>
                    <a:lnTo>
                      <a:pt x="177152" y="340175"/>
                    </a:lnTo>
                    <a:lnTo>
                      <a:pt x="174549" y="352048"/>
                    </a:lnTo>
                    <a:lnTo>
                      <a:pt x="170967" y="358668"/>
                    </a:lnTo>
                    <a:lnTo>
                      <a:pt x="163195" y="367400"/>
                    </a:lnTo>
                    <a:lnTo>
                      <a:pt x="165151" y="369235"/>
                    </a:lnTo>
                    <a:lnTo>
                      <a:pt x="176536" y="360337"/>
                    </a:lnTo>
                    <a:lnTo>
                      <a:pt x="180296" y="362979"/>
                    </a:lnTo>
                    <a:lnTo>
                      <a:pt x="183337" y="371128"/>
                    </a:lnTo>
                    <a:lnTo>
                      <a:pt x="190240" y="374798"/>
                    </a:lnTo>
                    <a:lnTo>
                      <a:pt x="203797" y="373824"/>
                    </a:lnTo>
                    <a:lnTo>
                      <a:pt x="202895" y="378024"/>
                    </a:lnTo>
                    <a:lnTo>
                      <a:pt x="199244" y="380249"/>
                    </a:lnTo>
                    <a:lnTo>
                      <a:pt x="208318" y="396020"/>
                    </a:lnTo>
                    <a:lnTo>
                      <a:pt x="213811" y="391792"/>
                    </a:lnTo>
                    <a:lnTo>
                      <a:pt x="211531" y="386368"/>
                    </a:lnTo>
                    <a:lnTo>
                      <a:pt x="228746" y="372963"/>
                    </a:lnTo>
                    <a:lnTo>
                      <a:pt x="230949" y="375522"/>
                    </a:lnTo>
                    <a:lnTo>
                      <a:pt x="234855" y="392125"/>
                    </a:lnTo>
                    <a:lnTo>
                      <a:pt x="226282" y="402668"/>
                    </a:lnTo>
                    <a:lnTo>
                      <a:pt x="220720" y="408314"/>
                    </a:lnTo>
                    <a:lnTo>
                      <a:pt x="225235" y="409650"/>
                    </a:lnTo>
                    <a:lnTo>
                      <a:pt x="250184" y="413793"/>
                    </a:lnTo>
                    <a:lnTo>
                      <a:pt x="249676" y="418828"/>
                    </a:lnTo>
                    <a:lnTo>
                      <a:pt x="252457" y="419329"/>
                    </a:lnTo>
                    <a:lnTo>
                      <a:pt x="261607" y="418273"/>
                    </a:lnTo>
                    <a:lnTo>
                      <a:pt x="262731" y="406785"/>
                    </a:lnTo>
                    <a:lnTo>
                      <a:pt x="262585" y="399247"/>
                    </a:lnTo>
                    <a:lnTo>
                      <a:pt x="252641" y="399218"/>
                    </a:lnTo>
                    <a:lnTo>
                      <a:pt x="257270" y="376994"/>
                    </a:lnTo>
                    <a:lnTo>
                      <a:pt x="261823" y="365119"/>
                    </a:lnTo>
                    <a:lnTo>
                      <a:pt x="264789" y="360837"/>
                    </a:lnTo>
                    <a:lnTo>
                      <a:pt x="263557" y="353440"/>
                    </a:lnTo>
                    <a:lnTo>
                      <a:pt x="273393" y="347267"/>
                    </a:lnTo>
                    <a:lnTo>
                      <a:pt x="278778" y="346821"/>
                    </a:lnTo>
                    <a:lnTo>
                      <a:pt x="287166" y="343373"/>
                    </a:lnTo>
                    <a:lnTo>
                      <a:pt x="301523" y="341650"/>
                    </a:lnTo>
                    <a:lnTo>
                      <a:pt x="305391" y="330970"/>
                    </a:lnTo>
                    <a:lnTo>
                      <a:pt x="317138" y="326077"/>
                    </a:lnTo>
                    <a:lnTo>
                      <a:pt x="325057" y="316319"/>
                    </a:lnTo>
                    <a:lnTo>
                      <a:pt x="329832" y="311843"/>
                    </a:lnTo>
                    <a:close/>
                  </a:path>
                </a:pathLst>
              </a:custGeom>
              <a:grpFill/>
              <a:ln w="0" cap="flat">
                <a:solidFill>
                  <a:schemeClr val="bg1"/>
                </a:solidFill>
                <a:prstDash val="solid"/>
                <a:miter/>
              </a:ln>
              <a:sp3d prstMaterial="matte"/>
            </p:spPr>
            <p:txBody>
              <a:bodyPr rtlCol="0" anchor="ctr"/>
              <a:lstStyle/>
              <a:p>
                <a:endParaRPr lang="zh-CN" altLang="en-US">
                  <a:cs typeface="+mn-ea"/>
                  <a:sym typeface="+mn-lt"/>
                </a:endParaRPr>
              </a:p>
            </p:txBody>
          </p:sp>
          <p:sp>
            <p:nvSpPr>
              <p:cNvPr id="15" name="任意多边形: 形状 14">
                <a:extLst>
                  <a:ext uri="{FF2B5EF4-FFF2-40B4-BE49-F238E27FC236}">
                    <a16:creationId xmlns:a16="http://schemas.microsoft.com/office/drawing/2014/main" id="{34EB5E12-FD5F-D929-A519-D5627468CA98}"/>
                  </a:ext>
                </a:extLst>
              </p:cNvPr>
              <p:cNvSpPr/>
              <p:nvPr/>
            </p:nvSpPr>
            <p:spPr>
              <a:xfrm>
                <a:off x="3867855" y="2610323"/>
                <a:ext cx="2305644" cy="1942989"/>
              </a:xfrm>
              <a:custGeom>
                <a:avLst/>
                <a:gdLst>
                  <a:gd name="connsiteX0" fmla="*/ 394253 w 1206011"/>
                  <a:gd name="connsiteY0" fmla="*/ 3258 h 1016317"/>
                  <a:gd name="connsiteX1" fmla="*/ 388398 w 1206011"/>
                  <a:gd name="connsiteY1" fmla="*/ 5601 h 1016317"/>
                  <a:gd name="connsiteX2" fmla="*/ 381635 w 1206011"/>
                  <a:gd name="connsiteY2" fmla="*/ 12656 h 1016317"/>
                  <a:gd name="connsiteX3" fmla="*/ 378530 w 1206011"/>
                  <a:gd name="connsiteY3" fmla="*/ 19234 h 1016317"/>
                  <a:gd name="connsiteX4" fmla="*/ 379832 w 1206011"/>
                  <a:gd name="connsiteY4" fmla="*/ 28912 h 1016317"/>
                  <a:gd name="connsiteX5" fmla="*/ 383737 w 1206011"/>
                  <a:gd name="connsiteY5" fmla="*/ 35020 h 1016317"/>
                  <a:gd name="connsiteX6" fmla="*/ 385077 w 1206011"/>
                  <a:gd name="connsiteY6" fmla="*/ 40405 h 1016317"/>
                  <a:gd name="connsiteX7" fmla="*/ 382829 w 1206011"/>
                  <a:gd name="connsiteY7" fmla="*/ 43390 h 1016317"/>
                  <a:gd name="connsiteX8" fmla="*/ 368262 w 1206011"/>
                  <a:gd name="connsiteY8" fmla="*/ 47517 h 1016317"/>
                  <a:gd name="connsiteX9" fmla="*/ 364318 w 1206011"/>
                  <a:gd name="connsiteY9" fmla="*/ 51276 h 1016317"/>
                  <a:gd name="connsiteX10" fmla="*/ 364173 w 1206011"/>
                  <a:gd name="connsiteY10" fmla="*/ 54178 h 1016317"/>
                  <a:gd name="connsiteX11" fmla="*/ 375387 w 1206011"/>
                  <a:gd name="connsiteY11" fmla="*/ 64135 h 1016317"/>
                  <a:gd name="connsiteX12" fmla="*/ 379177 w 1206011"/>
                  <a:gd name="connsiteY12" fmla="*/ 72365 h 1016317"/>
                  <a:gd name="connsiteX13" fmla="*/ 379686 w 1206011"/>
                  <a:gd name="connsiteY13" fmla="*/ 78638 h 1016317"/>
                  <a:gd name="connsiteX14" fmla="*/ 384245 w 1206011"/>
                  <a:gd name="connsiteY14" fmla="*/ 89656 h 1016317"/>
                  <a:gd name="connsiteX15" fmla="*/ 383661 w 1206011"/>
                  <a:gd name="connsiteY15" fmla="*/ 98139 h 1016317"/>
                  <a:gd name="connsiteX16" fmla="*/ 381165 w 1206011"/>
                  <a:gd name="connsiteY16" fmla="*/ 103911 h 1016317"/>
                  <a:gd name="connsiteX17" fmla="*/ 380086 w 1206011"/>
                  <a:gd name="connsiteY17" fmla="*/ 113538 h 1016317"/>
                  <a:gd name="connsiteX18" fmla="*/ 380587 w 1206011"/>
                  <a:gd name="connsiteY18" fmla="*/ 119704 h 1016317"/>
                  <a:gd name="connsiteX19" fmla="*/ 379432 w 1206011"/>
                  <a:gd name="connsiteY19" fmla="*/ 130023 h 1016317"/>
                  <a:gd name="connsiteX20" fmla="*/ 382435 w 1206011"/>
                  <a:gd name="connsiteY20" fmla="*/ 148806 h 1016317"/>
                  <a:gd name="connsiteX21" fmla="*/ 384347 w 1206011"/>
                  <a:gd name="connsiteY21" fmla="*/ 153378 h 1016317"/>
                  <a:gd name="connsiteX22" fmla="*/ 373755 w 1206011"/>
                  <a:gd name="connsiteY22" fmla="*/ 178968 h 1016317"/>
                  <a:gd name="connsiteX23" fmla="*/ 373577 w 1206011"/>
                  <a:gd name="connsiteY23" fmla="*/ 190748 h 1016317"/>
                  <a:gd name="connsiteX24" fmla="*/ 371405 w 1206011"/>
                  <a:gd name="connsiteY24" fmla="*/ 197136 h 1016317"/>
                  <a:gd name="connsiteX25" fmla="*/ 364541 w 1206011"/>
                  <a:gd name="connsiteY25" fmla="*/ 196634 h 1016317"/>
                  <a:gd name="connsiteX26" fmla="*/ 352787 w 1206011"/>
                  <a:gd name="connsiteY26" fmla="*/ 189713 h 1016317"/>
                  <a:gd name="connsiteX27" fmla="*/ 341433 w 1206011"/>
                  <a:gd name="connsiteY27" fmla="*/ 185668 h 1016317"/>
                  <a:gd name="connsiteX28" fmla="*/ 329000 w 1206011"/>
                  <a:gd name="connsiteY28" fmla="*/ 188989 h 1016317"/>
                  <a:gd name="connsiteX29" fmla="*/ 316960 w 1206011"/>
                  <a:gd name="connsiteY29" fmla="*/ 193897 h 1016317"/>
                  <a:gd name="connsiteX30" fmla="*/ 313487 w 1206011"/>
                  <a:gd name="connsiteY30" fmla="*/ 201517 h 1016317"/>
                  <a:gd name="connsiteX31" fmla="*/ 305283 w 1206011"/>
                  <a:gd name="connsiteY31" fmla="*/ 197441 h 1016317"/>
                  <a:gd name="connsiteX32" fmla="*/ 285509 w 1206011"/>
                  <a:gd name="connsiteY32" fmla="*/ 182455 h 1016317"/>
                  <a:gd name="connsiteX33" fmla="*/ 269850 w 1206011"/>
                  <a:gd name="connsiteY33" fmla="*/ 175482 h 1016317"/>
                  <a:gd name="connsiteX34" fmla="*/ 249752 w 1206011"/>
                  <a:gd name="connsiteY34" fmla="*/ 171431 h 1016317"/>
                  <a:gd name="connsiteX35" fmla="*/ 240386 w 1206011"/>
                  <a:gd name="connsiteY35" fmla="*/ 165487 h 1016317"/>
                  <a:gd name="connsiteX36" fmla="*/ 233483 w 1206011"/>
                  <a:gd name="connsiteY36" fmla="*/ 164236 h 1016317"/>
                  <a:gd name="connsiteX37" fmla="*/ 214281 w 1206011"/>
                  <a:gd name="connsiteY37" fmla="*/ 180473 h 1016317"/>
                  <a:gd name="connsiteX38" fmla="*/ 209404 w 1206011"/>
                  <a:gd name="connsiteY38" fmla="*/ 188125 h 1016317"/>
                  <a:gd name="connsiteX39" fmla="*/ 202641 w 1206011"/>
                  <a:gd name="connsiteY39" fmla="*/ 185166 h 1016317"/>
                  <a:gd name="connsiteX40" fmla="*/ 195631 w 1206011"/>
                  <a:gd name="connsiteY40" fmla="*/ 192640 h 1016317"/>
                  <a:gd name="connsiteX41" fmla="*/ 189516 w 1206011"/>
                  <a:gd name="connsiteY41" fmla="*/ 191833 h 1016317"/>
                  <a:gd name="connsiteX42" fmla="*/ 178092 w 1206011"/>
                  <a:gd name="connsiteY42" fmla="*/ 177597 h 1016317"/>
                  <a:gd name="connsiteX43" fmla="*/ 177152 w 1206011"/>
                  <a:gd name="connsiteY43" fmla="*/ 173304 h 1016317"/>
                  <a:gd name="connsiteX44" fmla="*/ 180264 w 1206011"/>
                  <a:gd name="connsiteY44" fmla="*/ 165437 h 1016317"/>
                  <a:gd name="connsiteX45" fmla="*/ 175927 w 1206011"/>
                  <a:gd name="connsiteY45" fmla="*/ 157563 h 1016317"/>
                  <a:gd name="connsiteX46" fmla="*/ 172745 w 1206011"/>
                  <a:gd name="connsiteY46" fmla="*/ 154273 h 1016317"/>
                  <a:gd name="connsiteX47" fmla="*/ 166745 w 1206011"/>
                  <a:gd name="connsiteY47" fmla="*/ 152210 h 1016317"/>
                  <a:gd name="connsiteX48" fmla="*/ 154737 w 1206011"/>
                  <a:gd name="connsiteY48" fmla="*/ 159937 h 1016317"/>
                  <a:gd name="connsiteX49" fmla="*/ 148520 w 1206011"/>
                  <a:gd name="connsiteY49" fmla="*/ 168783 h 1016317"/>
                  <a:gd name="connsiteX50" fmla="*/ 143027 w 1206011"/>
                  <a:gd name="connsiteY50" fmla="*/ 174530 h 1016317"/>
                  <a:gd name="connsiteX51" fmla="*/ 136265 w 1206011"/>
                  <a:gd name="connsiteY51" fmla="*/ 178022 h 1016317"/>
                  <a:gd name="connsiteX52" fmla="*/ 133083 w 1206011"/>
                  <a:gd name="connsiteY52" fmla="*/ 176231 h 1016317"/>
                  <a:gd name="connsiteX53" fmla="*/ 128384 w 1206011"/>
                  <a:gd name="connsiteY53" fmla="*/ 168808 h 1016317"/>
                  <a:gd name="connsiteX54" fmla="*/ 125133 w 1206011"/>
                  <a:gd name="connsiteY54" fmla="*/ 169926 h 1016317"/>
                  <a:gd name="connsiteX55" fmla="*/ 121691 w 1206011"/>
                  <a:gd name="connsiteY55" fmla="*/ 174307 h 1016317"/>
                  <a:gd name="connsiteX56" fmla="*/ 114605 w 1206011"/>
                  <a:gd name="connsiteY56" fmla="*/ 179864 h 1016317"/>
                  <a:gd name="connsiteX57" fmla="*/ 105677 w 1206011"/>
                  <a:gd name="connsiteY57" fmla="*/ 180892 h 1016317"/>
                  <a:gd name="connsiteX58" fmla="*/ 102679 w 1206011"/>
                  <a:gd name="connsiteY58" fmla="*/ 182677 h 1016317"/>
                  <a:gd name="connsiteX59" fmla="*/ 99784 w 1206011"/>
                  <a:gd name="connsiteY59" fmla="*/ 195713 h 1016317"/>
                  <a:gd name="connsiteX60" fmla="*/ 101994 w 1206011"/>
                  <a:gd name="connsiteY60" fmla="*/ 203359 h 1016317"/>
                  <a:gd name="connsiteX61" fmla="*/ 110884 w 1206011"/>
                  <a:gd name="connsiteY61" fmla="*/ 212598 h 1016317"/>
                  <a:gd name="connsiteX62" fmla="*/ 112979 w 1206011"/>
                  <a:gd name="connsiteY62" fmla="*/ 218180 h 1016317"/>
                  <a:gd name="connsiteX63" fmla="*/ 109658 w 1206011"/>
                  <a:gd name="connsiteY63" fmla="*/ 229210 h 1016317"/>
                  <a:gd name="connsiteX64" fmla="*/ 110960 w 1206011"/>
                  <a:gd name="connsiteY64" fmla="*/ 244926 h 1016317"/>
                  <a:gd name="connsiteX65" fmla="*/ 113417 w 1206011"/>
                  <a:gd name="connsiteY65" fmla="*/ 256985 h 1016317"/>
                  <a:gd name="connsiteX66" fmla="*/ 119704 w 1206011"/>
                  <a:gd name="connsiteY66" fmla="*/ 270383 h 1016317"/>
                  <a:gd name="connsiteX67" fmla="*/ 119456 w 1206011"/>
                  <a:gd name="connsiteY67" fmla="*/ 278651 h 1016317"/>
                  <a:gd name="connsiteX68" fmla="*/ 117392 w 1206011"/>
                  <a:gd name="connsiteY68" fmla="*/ 288982 h 1016317"/>
                  <a:gd name="connsiteX69" fmla="*/ 117646 w 1206011"/>
                  <a:gd name="connsiteY69" fmla="*/ 294062 h 1016317"/>
                  <a:gd name="connsiteX70" fmla="*/ 120142 w 1206011"/>
                  <a:gd name="connsiteY70" fmla="*/ 300596 h 1016317"/>
                  <a:gd name="connsiteX71" fmla="*/ 116738 w 1206011"/>
                  <a:gd name="connsiteY71" fmla="*/ 308248 h 1016317"/>
                  <a:gd name="connsiteX72" fmla="*/ 112332 w 1206011"/>
                  <a:gd name="connsiteY72" fmla="*/ 311512 h 1016317"/>
                  <a:gd name="connsiteX73" fmla="*/ 101302 w 1206011"/>
                  <a:gd name="connsiteY73" fmla="*/ 313163 h 1016317"/>
                  <a:gd name="connsiteX74" fmla="*/ 97180 w 1206011"/>
                  <a:gd name="connsiteY74" fmla="*/ 310902 h 1016317"/>
                  <a:gd name="connsiteX75" fmla="*/ 91726 w 1206011"/>
                  <a:gd name="connsiteY75" fmla="*/ 300457 h 1016317"/>
                  <a:gd name="connsiteX76" fmla="*/ 90602 w 1206011"/>
                  <a:gd name="connsiteY76" fmla="*/ 294481 h 1016317"/>
                  <a:gd name="connsiteX77" fmla="*/ 86627 w 1206011"/>
                  <a:gd name="connsiteY77" fmla="*/ 287750 h 1016317"/>
                  <a:gd name="connsiteX78" fmla="*/ 84423 w 1206011"/>
                  <a:gd name="connsiteY78" fmla="*/ 279514 h 1016317"/>
                  <a:gd name="connsiteX79" fmla="*/ 76467 w 1206011"/>
                  <a:gd name="connsiteY79" fmla="*/ 278759 h 1016317"/>
                  <a:gd name="connsiteX80" fmla="*/ 70104 w 1206011"/>
                  <a:gd name="connsiteY80" fmla="*/ 285966 h 1016317"/>
                  <a:gd name="connsiteX81" fmla="*/ 64859 w 1206011"/>
                  <a:gd name="connsiteY81" fmla="*/ 289395 h 1016317"/>
                  <a:gd name="connsiteX82" fmla="*/ 55315 w 1206011"/>
                  <a:gd name="connsiteY82" fmla="*/ 290544 h 1016317"/>
                  <a:gd name="connsiteX83" fmla="*/ 47473 w 1206011"/>
                  <a:gd name="connsiteY83" fmla="*/ 288671 h 1016317"/>
                  <a:gd name="connsiteX84" fmla="*/ 37097 w 1206011"/>
                  <a:gd name="connsiteY84" fmla="*/ 283115 h 1016317"/>
                  <a:gd name="connsiteX85" fmla="*/ 20682 w 1206011"/>
                  <a:gd name="connsiteY85" fmla="*/ 275323 h 1016317"/>
                  <a:gd name="connsiteX86" fmla="*/ 14103 w 1206011"/>
                  <a:gd name="connsiteY86" fmla="*/ 277336 h 1016317"/>
                  <a:gd name="connsiteX87" fmla="*/ 3613 w 1206011"/>
                  <a:gd name="connsiteY87" fmla="*/ 283451 h 1016317"/>
                  <a:gd name="connsiteX88" fmla="*/ 0 w 1206011"/>
                  <a:gd name="connsiteY88" fmla="*/ 291325 h 1016317"/>
                  <a:gd name="connsiteX89" fmla="*/ 400 w 1206011"/>
                  <a:gd name="connsiteY89" fmla="*/ 298304 h 1016317"/>
                  <a:gd name="connsiteX90" fmla="*/ 10884 w 1206011"/>
                  <a:gd name="connsiteY90" fmla="*/ 308470 h 1016317"/>
                  <a:gd name="connsiteX91" fmla="*/ 15367 w 1206011"/>
                  <a:gd name="connsiteY91" fmla="*/ 307911 h 1016317"/>
                  <a:gd name="connsiteX92" fmla="*/ 25057 w 1206011"/>
                  <a:gd name="connsiteY92" fmla="*/ 311652 h 1016317"/>
                  <a:gd name="connsiteX93" fmla="*/ 35363 w 1206011"/>
                  <a:gd name="connsiteY93" fmla="*/ 306013 h 1016317"/>
                  <a:gd name="connsiteX94" fmla="*/ 41434 w 1206011"/>
                  <a:gd name="connsiteY94" fmla="*/ 309277 h 1016317"/>
                  <a:gd name="connsiteX95" fmla="*/ 46457 w 1206011"/>
                  <a:gd name="connsiteY95" fmla="*/ 310007 h 1016317"/>
                  <a:gd name="connsiteX96" fmla="*/ 54845 w 1206011"/>
                  <a:gd name="connsiteY96" fmla="*/ 308527 h 1016317"/>
                  <a:gd name="connsiteX97" fmla="*/ 59944 w 1206011"/>
                  <a:gd name="connsiteY97" fmla="*/ 309702 h 1016317"/>
                  <a:gd name="connsiteX98" fmla="*/ 62617 w 1206011"/>
                  <a:gd name="connsiteY98" fmla="*/ 316122 h 1016317"/>
                  <a:gd name="connsiteX99" fmla="*/ 56979 w 1206011"/>
                  <a:gd name="connsiteY99" fmla="*/ 326987 h 1016317"/>
                  <a:gd name="connsiteX100" fmla="*/ 57417 w 1206011"/>
                  <a:gd name="connsiteY100" fmla="*/ 337655 h 1016317"/>
                  <a:gd name="connsiteX101" fmla="*/ 62116 w 1206011"/>
                  <a:gd name="connsiteY101" fmla="*/ 346564 h 1016317"/>
                  <a:gd name="connsiteX102" fmla="*/ 71260 w 1206011"/>
                  <a:gd name="connsiteY102" fmla="*/ 350082 h 1016317"/>
                  <a:gd name="connsiteX103" fmla="*/ 69812 w 1206011"/>
                  <a:gd name="connsiteY103" fmla="*/ 357626 h 1016317"/>
                  <a:gd name="connsiteX104" fmla="*/ 72669 w 1206011"/>
                  <a:gd name="connsiteY104" fmla="*/ 361366 h 1016317"/>
                  <a:gd name="connsiteX105" fmla="*/ 71190 w 1206011"/>
                  <a:gd name="connsiteY105" fmla="*/ 377622 h 1016317"/>
                  <a:gd name="connsiteX106" fmla="*/ 68548 w 1206011"/>
                  <a:gd name="connsiteY106" fmla="*/ 382264 h 1016317"/>
                  <a:gd name="connsiteX107" fmla="*/ 63125 w 1206011"/>
                  <a:gd name="connsiteY107" fmla="*/ 387820 h 1016317"/>
                  <a:gd name="connsiteX108" fmla="*/ 58134 w 1206011"/>
                  <a:gd name="connsiteY108" fmla="*/ 389890 h 1016317"/>
                  <a:gd name="connsiteX109" fmla="*/ 49930 w 1206011"/>
                  <a:gd name="connsiteY109" fmla="*/ 390671 h 1016317"/>
                  <a:gd name="connsiteX110" fmla="*/ 40856 w 1206011"/>
                  <a:gd name="connsiteY110" fmla="*/ 388404 h 1016317"/>
                  <a:gd name="connsiteX111" fmla="*/ 37782 w 1206011"/>
                  <a:gd name="connsiteY111" fmla="*/ 389807 h 1016317"/>
                  <a:gd name="connsiteX112" fmla="*/ 27083 w 1206011"/>
                  <a:gd name="connsiteY112" fmla="*/ 403943 h 1016317"/>
                  <a:gd name="connsiteX113" fmla="*/ 20860 w 1206011"/>
                  <a:gd name="connsiteY113" fmla="*/ 415087 h 1016317"/>
                  <a:gd name="connsiteX114" fmla="*/ 15945 w 1206011"/>
                  <a:gd name="connsiteY114" fmla="*/ 425983 h 1016317"/>
                  <a:gd name="connsiteX115" fmla="*/ 16053 w 1206011"/>
                  <a:gd name="connsiteY115" fmla="*/ 437242 h 1016317"/>
                  <a:gd name="connsiteX116" fmla="*/ 11354 w 1206011"/>
                  <a:gd name="connsiteY116" fmla="*/ 448253 h 1016317"/>
                  <a:gd name="connsiteX117" fmla="*/ 6871 w 1206011"/>
                  <a:gd name="connsiteY117" fmla="*/ 452418 h 1016317"/>
                  <a:gd name="connsiteX118" fmla="*/ 2457 w 1206011"/>
                  <a:gd name="connsiteY118" fmla="*/ 462985 h 1016317"/>
                  <a:gd name="connsiteX119" fmla="*/ 3150 w 1206011"/>
                  <a:gd name="connsiteY119" fmla="*/ 479723 h 1016317"/>
                  <a:gd name="connsiteX120" fmla="*/ 13811 w 1206011"/>
                  <a:gd name="connsiteY120" fmla="*/ 491376 h 1016317"/>
                  <a:gd name="connsiteX121" fmla="*/ 19888 w 1206011"/>
                  <a:gd name="connsiteY121" fmla="*/ 507225 h 1016317"/>
                  <a:gd name="connsiteX122" fmla="*/ 23355 w 1206011"/>
                  <a:gd name="connsiteY122" fmla="*/ 510381 h 1016317"/>
                  <a:gd name="connsiteX123" fmla="*/ 35541 w 1206011"/>
                  <a:gd name="connsiteY123" fmla="*/ 517290 h 1016317"/>
                  <a:gd name="connsiteX124" fmla="*/ 49606 w 1206011"/>
                  <a:gd name="connsiteY124" fmla="*/ 512229 h 1016317"/>
                  <a:gd name="connsiteX125" fmla="*/ 58026 w 1206011"/>
                  <a:gd name="connsiteY125" fmla="*/ 505269 h 1016317"/>
                  <a:gd name="connsiteX126" fmla="*/ 62617 w 1206011"/>
                  <a:gd name="connsiteY126" fmla="*/ 506216 h 1016317"/>
                  <a:gd name="connsiteX127" fmla="*/ 67901 w 1206011"/>
                  <a:gd name="connsiteY127" fmla="*/ 516141 h 1016317"/>
                  <a:gd name="connsiteX128" fmla="*/ 80156 w 1206011"/>
                  <a:gd name="connsiteY128" fmla="*/ 521646 h 1016317"/>
                  <a:gd name="connsiteX129" fmla="*/ 88544 w 1206011"/>
                  <a:gd name="connsiteY129" fmla="*/ 521646 h 1016317"/>
                  <a:gd name="connsiteX130" fmla="*/ 92558 w 1206011"/>
                  <a:gd name="connsiteY130" fmla="*/ 528079 h 1016317"/>
                  <a:gd name="connsiteX131" fmla="*/ 100908 w 1206011"/>
                  <a:gd name="connsiteY131" fmla="*/ 536353 h 1016317"/>
                  <a:gd name="connsiteX132" fmla="*/ 107124 w 1206011"/>
                  <a:gd name="connsiteY132" fmla="*/ 540575 h 1016317"/>
                  <a:gd name="connsiteX133" fmla="*/ 113379 w 1206011"/>
                  <a:gd name="connsiteY133" fmla="*/ 541439 h 1016317"/>
                  <a:gd name="connsiteX134" fmla="*/ 116923 w 1206011"/>
                  <a:gd name="connsiteY134" fmla="*/ 538004 h 1016317"/>
                  <a:gd name="connsiteX135" fmla="*/ 129394 w 1206011"/>
                  <a:gd name="connsiteY135" fmla="*/ 518655 h 1016317"/>
                  <a:gd name="connsiteX136" fmla="*/ 132036 w 1206011"/>
                  <a:gd name="connsiteY136" fmla="*/ 517207 h 1016317"/>
                  <a:gd name="connsiteX137" fmla="*/ 138938 w 1206011"/>
                  <a:gd name="connsiteY137" fmla="*/ 519417 h 1016317"/>
                  <a:gd name="connsiteX138" fmla="*/ 142265 w 1206011"/>
                  <a:gd name="connsiteY138" fmla="*/ 524472 h 1016317"/>
                  <a:gd name="connsiteX139" fmla="*/ 141510 w 1206011"/>
                  <a:gd name="connsiteY139" fmla="*/ 528612 h 1016317"/>
                  <a:gd name="connsiteX140" fmla="*/ 143205 w 1206011"/>
                  <a:gd name="connsiteY140" fmla="*/ 548094 h 1016317"/>
                  <a:gd name="connsiteX141" fmla="*/ 148990 w 1206011"/>
                  <a:gd name="connsiteY141" fmla="*/ 558635 h 1016317"/>
                  <a:gd name="connsiteX142" fmla="*/ 149892 w 1206011"/>
                  <a:gd name="connsiteY142" fmla="*/ 569570 h 1016317"/>
                  <a:gd name="connsiteX143" fmla="*/ 148666 w 1206011"/>
                  <a:gd name="connsiteY143" fmla="*/ 576053 h 1016317"/>
                  <a:gd name="connsiteX144" fmla="*/ 139122 w 1206011"/>
                  <a:gd name="connsiteY144" fmla="*/ 586429 h 1016317"/>
                  <a:gd name="connsiteX145" fmla="*/ 136734 w 1206011"/>
                  <a:gd name="connsiteY145" fmla="*/ 594989 h 1016317"/>
                  <a:gd name="connsiteX146" fmla="*/ 140316 w 1206011"/>
                  <a:gd name="connsiteY146" fmla="*/ 602679 h 1016317"/>
                  <a:gd name="connsiteX147" fmla="*/ 154521 w 1206011"/>
                  <a:gd name="connsiteY147" fmla="*/ 613753 h 1016317"/>
                  <a:gd name="connsiteX148" fmla="*/ 159912 w 1206011"/>
                  <a:gd name="connsiteY148" fmla="*/ 622586 h 1016317"/>
                  <a:gd name="connsiteX149" fmla="*/ 172637 w 1206011"/>
                  <a:gd name="connsiteY149" fmla="*/ 635597 h 1016317"/>
                  <a:gd name="connsiteX150" fmla="*/ 173431 w 1206011"/>
                  <a:gd name="connsiteY150" fmla="*/ 642925 h 1016317"/>
                  <a:gd name="connsiteX151" fmla="*/ 172060 w 1206011"/>
                  <a:gd name="connsiteY151" fmla="*/ 649802 h 1016317"/>
                  <a:gd name="connsiteX152" fmla="*/ 172637 w 1206011"/>
                  <a:gd name="connsiteY152" fmla="*/ 658616 h 1016317"/>
                  <a:gd name="connsiteX153" fmla="*/ 171005 w 1206011"/>
                  <a:gd name="connsiteY153" fmla="*/ 665550 h 1016317"/>
                  <a:gd name="connsiteX154" fmla="*/ 169056 w 1206011"/>
                  <a:gd name="connsiteY154" fmla="*/ 694734 h 1016317"/>
                  <a:gd name="connsiteX155" fmla="*/ 166345 w 1206011"/>
                  <a:gd name="connsiteY155" fmla="*/ 706177 h 1016317"/>
                  <a:gd name="connsiteX156" fmla="*/ 163055 w 1206011"/>
                  <a:gd name="connsiteY156" fmla="*/ 711492 h 1016317"/>
                  <a:gd name="connsiteX157" fmla="*/ 161245 w 1206011"/>
                  <a:gd name="connsiteY157" fmla="*/ 725760 h 1016317"/>
                  <a:gd name="connsiteX158" fmla="*/ 162262 w 1206011"/>
                  <a:gd name="connsiteY158" fmla="*/ 731279 h 1016317"/>
                  <a:gd name="connsiteX159" fmla="*/ 167792 w 1206011"/>
                  <a:gd name="connsiteY159" fmla="*/ 737038 h 1016317"/>
                  <a:gd name="connsiteX160" fmla="*/ 178962 w 1206011"/>
                  <a:gd name="connsiteY160" fmla="*/ 738105 h 1016317"/>
                  <a:gd name="connsiteX161" fmla="*/ 184925 w 1206011"/>
                  <a:gd name="connsiteY161" fmla="*/ 736308 h 1016317"/>
                  <a:gd name="connsiteX162" fmla="*/ 194723 w 1206011"/>
                  <a:gd name="connsiteY162" fmla="*/ 738327 h 1016317"/>
                  <a:gd name="connsiteX163" fmla="*/ 203149 w 1206011"/>
                  <a:gd name="connsiteY163" fmla="*/ 737794 h 1016317"/>
                  <a:gd name="connsiteX164" fmla="*/ 207162 w 1206011"/>
                  <a:gd name="connsiteY164" fmla="*/ 740569 h 1016317"/>
                  <a:gd name="connsiteX165" fmla="*/ 206369 w 1206011"/>
                  <a:gd name="connsiteY165" fmla="*/ 748290 h 1016317"/>
                  <a:gd name="connsiteX166" fmla="*/ 207740 w 1206011"/>
                  <a:gd name="connsiteY166" fmla="*/ 753637 h 1016317"/>
                  <a:gd name="connsiteX167" fmla="*/ 214935 w 1206011"/>
                  <a:gd name="connsiteY167" fmla="*/ 755510 h 1016317"/>
                  <a:gd name="connsiteX168" fmla="*/ 223685 w 1206011"/>
                  <a:gd name="connsiteY168" fmla="*/ 759428 h 1016317"/>
                  <a:gd name="connsiteX169" fmla="*/ 233191 w 1206011"/>
                  <a:gd name="connsiteY169" fmla="*/ 758057 h 1016317"/>
                  <a:gd name="connsiteX170" fmla="*/ 244221 w 1206011"/>
                  <a:gd name="connsiteY170" fmla="*/ 753243 h 1016317"/>
                  <a:gd name="connsiteX171" fmla="*/ 248374 w 1206011"/>
                  <a:gd name="connsiteY171" fmla="*/ 753104 h 1016317"/>
                  <a:gd name="connsiteX172" fmla="*/ 254629 w 1206011"/>
                  <a:gd name="connsiteY172" fmla="*/ 757803 h 1016317"/>
                  <a:gd name="connsiteX173" fmla="*/ 257270 w 1206011"/>
                  <a:gd name="connsiteY173" fmla="*/ 748627 h 1016317"/>
                  <a:gd name="connsiteX174" fmla="*/ 261683 w 1206011"/>
                  <a:gd name="connsiteY174" fmla="*/ 743166 h 1016317"/>
                  <a:gd name="connsiteX175" fmla="*/ 264103 w 1206011"/>
                  <a:gd name="connsiteY175" fmla="*/ 736086 h 1016317"/>
                  <a:gd name="connsiteX176" fmla="*/ 263417 w 1206011"/>
                  <a:gd name="connsiteY176" fmla="*/ 727246 h 1016317"/>
                  <a:gd name="connsiteX177" fmla="*/ 266021 w 1206011"/>
                  <a:gd name="connsiteY177" fmla="*/ 722935 h 1016317"/>
                  <a:gd name="connsiteX178" fmla="*/ 269526 w 1206011"/>
                  <a:gd name="connsiteY178" fmla="*/ 711460 h 1016317"/>
                  <a:gd name="connsiteX179" fmla="*/ 272961 w 1206011"/>
                  <a:gd name="connsiteY179" fmla="*/ 704018 h 1016317"/>
                  <a:gd name="connsiteX180" fmla="*/ 278892 w 1206011"/>
                  <a:gd name="connsiteY180" fmla="*/ 694372 h 1016317"/>
                  <a:gd name="connsiteX181" fmla="*/ 281311 w 1206011"/>
                  <a:gd name="connsiteY181" fmla="*/ 686257 h 1016317"/>
                  <a:gd name="connsiteX182" fmla="*/ 288614 w 1206011"/>
                  <a:gd name="connsiteY182" fmla="*/ 681615 h 1016317"/>
                  <a:gd name="connsiteX183" fmla="*/ 293529 w 1206011"/>
                  <a:gd name="connsiteY183" fmla="*/ 676967 h 1016317"/>
                  <a:gd name="connsiteX184" fmla="*/ 292843 w 1206011"/>
                  <a:gd name="connsiteY184" fmla="*/ 669303 h 1016317"/>
                  <a:gd name="connsiteX185" fmla="*/ 293967 w 1206011"/>
                  <a:gd name="connsiteY185" fmla="*/ 665442 h 1016317"/>
                  <a:gd name="connsiteX186" fmla="*/ 303619 w 1206011"/>
                  <a:gd name="connsiteY186" fmla="*/ 652602 h 1016317"/>
                  <a:gd name="connsiteX187" fmla="*/ 308318 w 1206011"/>
                  <a:gd name="connsiteY187" fmla="*/ 644576 h 1016317"/>
                  <a:gd name="connsiteX188" fmla="*/ 315589 w 1206011"/>
                  <a:gd name="connsiteY188" fmla="*/ 647255 h 1016317"/>
                  <a:gd name="connsiteX189" fmla="*/ 319488 w 1206011"/>
                  <a:gd name="connsiteY189" fmla="*/ 656685 h 1016317"/>
                  <a:gd name="connsiteX190" fmla="*/ 320357 w 1206011"/>
                  <a:gd name="connsiteY190" fmla="*/ 661918 h 1016317"/>
                  <a:gd name="connsiteX191" fmla="*/ 324663 w 1206011"/>
                  <a:gd name="connsiteY191" fmla="*/ 667175 h 1016317"/>
                  <a:gd name="connsiteX192" fmla="*/ 321697 w 1206011"/>
                  <a:gd name="connsiteY192" fmla="*/ 686340 h 1016317"/>
                  <a:gd name="connsiteX193" fmla="*/ 323507 w 1206011"/>
                  <a:gd name="connsiteY193" fmla="*/ 690512 h 1016317"/>
                  <a:gd name="connsiteX194" fmla="*/ 331457 w 1206011"/>
                  <a:gd name="connsiteY194" fmla="*/ 698563 h 1016317"/>
                  <a:gd name="connsiteX195" fmla="*/ 344075 w 1206011"/>
                  <a:gd name="connsiteY195" fmla="*/ 701059 h 1016317"/>
                  <a:gd name="connsiteX196" fmla="*/ 350545 w 1206011"/>
                  <a:gd name="connsiteY196" fmla="*/ 696665 h 1016317"/>
                  <a:gd name="connsiteX197" fmla="*/ 356762 w 1206011"/>
                  <a:gd name="connsiteY197" fmla="*/ 686594 h 1016317"/>
                  <a:gd name="connsiteX198" fmla="*/ 359982 w 1206011"/>
                  <a:gd name="connsiteY198" fmla="*/ 672770 h 1016317"/>
                  <a:gd name="connsiteX199" fmla="*/ 367684 w 1206011"/>
                  <a:gd name="connsiteY199" fmla="*/ 669887 h 1016317"/>
                  <a:gd name="connsiteX200" fmla="*/ 371983 w 1206011"/>
                  <a:gd name="connsiteY200" fmla="*/ 675259 h 1016317"/>
                  <a:gd name="connsiteX201" fmla="*/ 372745 w 1206011"/>
                  <a:gd name="connsiteY201" fmla="*/ 680631 h 1016317"/>
                  <a:gd name="connsiteX202" fmla="*/ 385794 w 1206011"/>
                  <a:gd name="connsiteY202" fmla="*/ 690340 h 1016317"/>
                  <a:gd name="connsiteX203" fmla="*/ 393929 w 1206011"/>
                  <a:gd name="connsiteY203" fmla="*/ 702818 h 1016317"/>
                  <a:gd name="connsiteX204" fmla="*/ 397218 w 1206011"/>
                  <a:gd name="connsiteY204" fmla="*/ 703993 h 1016317"/>
                  <a:gd name="connsiteX205" fmla="*/ 404920 w 1206011"/>
                  <a:gd name="connsiteY205" fmla="*/ 700888 h 1016317"/>
                  <a:gd name="connsiteX206" fmla="*/ 411175 w 1206011"/>
                  <a:gd name="connsiteY206" fmla="*/ 704190 h 1016317"/>
                  <a:gd name="connsiteX207" fmla="*/ 416852 w 1206011"/>
                  <a:gd name="connsiteY207" fmla="*/ 703320 h 1016317"/>
                  <a:gd name="connsiteX208" fmla="*/ 422961 w 1206011"/>
                  <a:gd name="connsiteY208" fmla="*/ 697332 h 1016317"/>
                  <a:gd name="connsiteX209" fmla="*/ 433299 w 1206011"/>
                  <a:gd name="connsiteY209" fmla="*/ 703910 h 1016317"/>
                  <a:gd name="connsiteX210" fmla="*/ 444221 w 1206011"/>
                  <a:gd name="connsiteY210" fmla="*/ 708641 h 1016317"/>
                  <a:gd name="connsiteX211" fmla="*/ 449466 w 1206011"/>
                  <a:gd name="connsiteY211" fmla="*/ 720782 h 1016317"/>
                  <a:gd name="connsiteX212" fmla="*/ 451955 w 1206011"/>
                  <a:gd name="connsiteY212" fmla="*/ 722878 h 1016317"/>
                  <a:gd name="connsiteX213" fmla="*/ 461899 w 1206011"/>
                  <a:gd name="connsiteY213" fmla="*/ 725062 h 1016317"/>
                  <a:gd name="connsiteX214" fmla="*/ 473793 w 1206011"/>
                  <a:gd name="connsiteY214" fmla="*/ 743166 h 1016317"/>
                  <a:gd name="connsiteX215" fmla="*/ 475964 w 1206011"/>
                  <a:gd name="connsiteY215" fmla="*/ 745293 h 1016317"/>
                  <a:gd name="connsiteX216" fmla="*/ 485724 w 1206011"/>
                  <a:gd name="connsiteY216" fmla="*/ 742467 h 1016317"/>
                  <a:gd name="connsiteX217" fmla="*/ 492811 w 1206011"/>
                  <a:gd name="connsiteY217" fmla="*/ 742080 h 1016317"/>
                  <a:gd name="connsiteX218" fmla="*/ 498088 w 1206011"/>
                  <a:gd name="connsiteY218" fmla="*/ 737210 h 1016317"/>
                  <a:gd name="connsiteX219" fmla="*/ 516090 w 1206011"/>
                  <a:gd name="connsiteY219" fmla="*/ 730072 h 1016317"/>
                  <a:gd name="connsiteX220" fmla="*/ 520325 w 1206011"/>
                  <a:gd name="connsiteY220" fmla="*/ 725570 h 1016317"/>
                  <a:gd name="connsiteX221" fmla="*/ 528383 w 1206011"/>
                  <a:gd name="connsiteY221" fmla="*/ 719722 h 1016317"/>
                  <a:gd name="connsiteX222" fmla="*/ 533990 w 1206011"/>
                  <a:gd name="connsiteY222" fmla="*/ 719665 h 1016317"/>
                  <a:gd name="connsiteX223" fmla="*/ 541763 w 1206011"/>
                  <a:gd name="connsiteY223" fmla="*/ 713562 h 1016317"/>
                  <a:gd name="connsiteX224" fmla="*/ 547002 w 1206011"/>
                  <a:gd name="connsiteY224" fmla="*/ 712781 h 1016317"/>
                  <a:gd name="connsiteX225" fmla="*/ 551847 w 1206011"/>
                  <a:gd name="connsiteY225" fmla="*/ 694925 h 1016317"/>
                  <a:gd name="connsiteX226" fmla="*/ 553371 w 1206011"/>
                  <a:gd name="connsiteY226" fmla="*/ 692271 h 1016317"/>
                  <a:gd name="connsiteX227" fmla="*/ 560635 w 1206011"/>
                  <a:gd name="connsiteY227" fmla="*/ 687235 h 1016317"/>
                  <a:gd name="connsiteX228" fmla="*/ 577304 w 1206011"/>
                  <a:gd name="connsiteY228" fmla="*/ 682365 h 1016317"/>
                  <a:gd name="connsiteX229" fmla="*/ 590531 w 1206011"/>
                  <a:gd name="connsiteY229" fmla="*/ 683628 h 1016317"/>
                  <a:gd name="connsiteX230" fmla="*/ 594436 w 1206011"/>
                  <a:gd name="connsiteY230" fmla="*/ 687375 h 1016317"/>
                  <a:gd name="connsiteX231" fmla="*/ 598088 w 1206011"/>
                  <a:gd name="connsiteY231" fmla="*/ 696804 h 1016317"/>
                  <a:gd name="connsiteX232" fmla="*/ 602824 w 1206011"/>
                  <a:gd name="connsiteY232" fmla="*/ 704158 h 1016317"/>
                  <a:gd name="connsiteX233" fmla="*/ 604488 w 1206011"/>
                  <a:gd name="connsiteY233" fmla="*/ 710794 h 1016317"/>
                  <a:gd name="connsiteX234" fmla="*/ 609949 w 1206011"/>
                  <a:gd name="connsiteY234" fmla="*/ 725373 h 1016317"/>
                  <a:gd name="connsiteX235" fmla="*/ 612731 w 1206011"/>
                  <a:gd name="connsiteY235" fmla="*/ 728866 h 1016317"/>
                  <a:gd name="connsiteX236" fmla="*/ 624954 w 1206011"/>
                  <a:gd name="connsiteY236" fmla="*/ 738130 h 1016317"/>
                  <a:gd name="connsiteX237" fmla="*/ 627520 w 1206011"/>
                  <a:gd name="connsiteY237" fmla="*/ 741407 h 1016317"/>
                  <a:gd name="connsiteX238" fmla="*/ 631749 w 1206011"/>
                  <a:gd name="connsiteY238" fmla="*/ 753269 h 1016317"/>
                  <a:gd name="connsiteX239" fmla="*/ 640245 w 1206011"/>
                  <a:gd name="connsiteY239" fmla="*/ 755904 h 1016317"/>
                  <a:gd name="connsiteX240" fmla="*/ 643534 w 1206011"/>
                  <a:gd name="connsiteY240" fmla="*/ 761244 h 1016317"/>
                  <a:gd name="connsiteX241" fmla="*/ 643788 w 1206011"/>
                  <a:gd name="connsiteY241" fmla="*/ 770541 h 1016317"/>
                  <a:gd name="connsiteX242" fmla="*/ 641331 w 1206011"/>
                  <a:gd name="connsiteY242" fmla="*/ 786721 h 1016317"/>
                  <a:gd name="connsiteX243" fmla="*/ 654056 w 1206011"/>
                  <a:gd name="connsiteY243" fmla="*/ 798138 h 1016317"/>
                  <a:gd name="connsiteX244" fmla="*/ 653872 w 1206011"/>
                  <a:gd name="connsiteY244" fmla="*/ 812330 h 1016317"/>
                  <a:gd name="connsiteX245" fmla="*/ 658971 w 1206011"/>
                  <a:gd name="connsiteY245" fmla="*/ 818883 h 1016317"/>
                  <a:gd name="connsiteX246" fmla="*/ 656876 w 1206011"/>
                  <a:gd name="connsiteY246" fmla="*/ 843153 h 1016317"/>
                  <a:gd name="connsiteX247" fmla="*/ 658139 w 1206011"/>
                  <a:gd name="connsiteY247" fmla="*/ 849789 h 1016317"/>
                  <a:gd name="connsiteX248" fmla="*/ 663200 w 1206011"/>
                  <a:gd name="connsiteY248" fmla="*/ 860152 h 1016317"/>
                  <a:gd name="connsiteX249" fmla="*/ 664070 w 1206011"/>
                  <a:gd name="connsiteY249" fmla="*/ 863987 h 1016317"/>
                  <a:gd name="connsiteX250" fmla="*/ 662045 w 1206011"/>
                  <a:gd name="connsiteY250" fmla="*/ 876059 h 1016317"/>
                  <a:gd name="connsiteX251" fmla="*/ 670903 w 1206011"/>
                  <a:gd name="connsiteY251" fmla="*/ 880281 h 1016317"/>
                  <a:gd name="connsiteX252" fmla="*/ 682288 w 1206011"/>
                  <a:gd name="connsiteY252" fmla="*/ 877202 h 1016317"/>
                  <a:gd name="connsiteX253" fmla="*/ 690245 w 1206011"/>
                  <a:gd name="connsiteY253" fmla="*/ 883279 h 1016317"/>
                  <a:gd name="connsiteX254" fmla="*/ 693350 w 1206011"/>
                  <a:gd name="connsiteY254" fmla="*/ 883895 h 1016317"/>
                  <a:gd name="connsiteX255" fmla="*/ 703764 w 1206011"/>
                  <a:gd name="connsiteY255" fmla="*/ 881825 h 1016317"/>
                  <a:gd name="connsiteX256" fmla="*/ 709041 w 1206011"/>
                  <a:gd name="connsiteY256" fmla="*/ 885209 h 1016317"/>
                  <a:gd name="connsiteX257" fmla="*/ 715118 w 1206011"/>
                  <a:gd name="connsiteY257" fmla="*/ 886530 h 1016317"/>
                  <a:gd name="connsiteX258" fmla="*/ 726904 w 1206011"/>
                  <a:gd name="connsiteY258" fmla="*/ 885774 h 1016317"/>
                  <a:gd name="connsiteX259" fmla="*/ 736810 w 1206011"/>
                  <a:gd name="connsiteY259" fmla="*/ 882078 h 1016317"/>
                  <a:gd name="connsiteX260" fmla="*/ 740861 w 1206011"/>
                  <a:gd name="connsiteY260" fmla="*/ 875017 h 1016317"/>
                  <a:gd name="connsiteX261" fmla="*/ 745236 w 1206011"/>
                  <a:gd name="connsiteY261" fmla="*/ 875379 h 1016317"/>
                  <a:gd name="connsiteX262" fmla="*/ 750799 w 1206011"/>
                  <a:gd name="connsiteY262" fmla="*/ 882129 h 1016317"/>
                  <a:gd name="connsiteX263" fmla="*/ 747154 w 1206011"/>
                  <a:gd name="connsiteY263" fmla="*/ 892575 h 1016317"/>
                  <a:gd name="connsiteX264" fmla="*/ 744296 w 1206011"/>
                  <a:gd name="connsiteY264" fmla="*/ 908152 h 1016317"/>
                  <a:gd name="connsiteX265" fmla="*/ 748563 w 1206011"/>
                  <a:gd name="connsiteY265" fmla="*/ 916413 h 1016317"/>
                  <a:gd name="connsiteX266" fmla="*/ 753370 w 1206011"/>
                  <a:gd name="connsiteY266" fmla="*/ 917588 h 1016317"/>
                  <a:gd name="connsiteX267" fmla="*/ 757022 w 1206011"/>
                  <a:gd name="connsiteY267" fmla="*/ 922268 h 1016317"/>
                  <a:gd name="connsiteX268" fmla="*/ 758647 w 1206011"/>
                  <a:gd name="connsiteY268" fmla="*/ 936803 h 1016317"/>
                  <a:gd name="connsiteX269" fmla="*/ 771881 w 1206011"/>
                  <a:gd name="connsiteY269" fmla="*/ 948487 h 1016317"/>
                  <a:gd name="connsiteX270" fmla="*/ 779399 w 1206011"/>
                  <a:gd name="connsiteY270" fmla="*/ 948734 h 1016317"/>
                  <a:gd name="connsiteX271" fmla="*/ 781787 w 1206011"/>
                  <a:gd name="connsiteY271" fmla="*/ 950722 h 1016317"/>
                  <a:gd name="connsiteX272" fmla="*/ 782542 w 1206011"/>
                  <a:gd name="connsiteY272" fmla="*/ 958736 h 1016317"/>
                  <a:gd name="connsiteX273" fmla="*/ 778929 w 1206011"/>
                  <a:gd name="connsiteY273" fmla="*/ 985914 h 1016317"/>
                  <a:gd name="connsiteX274" fmla="*/ 782364 w 1206011"/>
                  <a:gd name="connsiteY274" fmla="*/ 997909 h 1016317"/>
                  <a:gd name="connsiteX275" fmla="*/ 787025 w 1206011"/>
                  <a:gd name="connsiteY275" fmla="*/ 1003986 h 1016317"/>
                  <a:gd name="connsiteX276" fmla="*/ 791585 w 1206011"/>
                  <a:gd name="connsiteY276" fmla="*/ 1012361 h 1016317"/>
                  <a:gd name="connsiteX277" fmla="*/ 795776 w 1206011"/>
                  <a:gd name="connsiteY277" fmla="*/ 1016318 h 1016317"/>
                  <a:gd name="connsiteX278" fmla="*/ 802176 w 1206011"/>
                  <a:gd name="connsiteY278" fmla="*/ 1012196 h 1016317"/>
                  <a:gd name="connsiteX279" fmla="*/ 803840 w 1206011"/>
                  <a:gd name="connsiteY279" fmla="*/ 999642 h 1016317"/>
                  <a:gd name="connsiteX280" fmla="*/ 812768 w 1206011"/>
                  <a:gd name="connsiteY280" fmla="*/ 987596 h 1016317"/>
                  <a:gd name="connsiteX281" fmla="*/ 815911 w 1206011"/>
                  <a:gd name="connsiteY281" fmla="*/ 973449 h 1016317"/>
                  <a:gd name="connsiteX282" fmla="*/ 817829 w 1206011"/>
                  <a:gd name="connsiteY282" fmla="*/ 970083 h 1016317"/>
                  <a:gd name="connsiteX283" fmla="*/ 825925 w 1206011"/>
                  <a:gd name="connsiteY283" fmla="*/ 969886 h 1016317"/>
                  <a:gd name="connsiteX284" fmla="*/ 832726 w 1206011"/>
                  <a:gd name="connsiteY284" fmla="*/ 963866 h 1016317"/>
                  <a:gd name="connsiteX285" fmla="*/ 836917 w 1206011"/>
                  <a:gd name="connsiteY285" fmla="*/ 963778 h 1016317"/>
                  <a:gd name="connsiteX286" fmla="*/ 854056 w 1206011"/>
                  <a:gd name="connsiteY286" fmla="*/ 972604 h 1016317"/>
                  <a:gd name="connsiteX287" fmla="*/ 860203 w 1206011"/>
                  <a:gd name="connsiteY287" fmla="*/ 978237 h 1016317"/>
                  <a:gd name="connsiteX288" fmla="*/ 865842 w 1206011"/>
                  <a:gd name="connsiteY288" fmla="*/ 985215 h 1016317"/>
                  <a:gd name="connsiteX289" fmla="*/ 877557 w 1206011"/>
                  <a:gd name="connsiteY289" fmla="*/ 994404 h 1016317"/>
                  <a:gd name="connsiteX290" fmla="*/ 884352 w 1206011"/>
                  <a:gd name="connsiteY290" fmla="*/ 995693 h 1016317"/>
                  <a:gd name="connsiteX291" fmla="*/ 888905 w 1206011"/>
                  <a:gd name="connsiteY291" fmla="*/ 998550 h 1016317"/>
                  <a:gd name="connsiteX292" fmla="*/ 891908 w 1206011"/>
                  <a:gd name="connsiteY292" fmla="*/ 995997 h 1016317"/>
                  <a:gd name="connsiteX293" fmla="*/ 902684 w 1206011"/>
                  <a:gd name="connsiteY293" fmla="*/ 992918 h 1016317"/>
                  <a:gd name="connsiteX294" fmla="*/ 910203 w 1206011"/>
                  <a:gd name="connsiteY294" fmla="*/ 983139 h 1016317"/>
                  <a:gd name="connsiteX295" fmla="*/ 911358 w 1206011"/>
                  <a:gd name="connsiteY295" fmla="*/ 972071 h 1016317"/>
                  <a:gd name="connsiteX296" fmla="*/ 910996 w 1206011"/>
                  <a:gd name="connsiteY296" fmla="*/ 964311 h 1016317"/>
                  <a:gd name="connsiteX297" fmla="*/ 905504 w 1206011"/>
                  <a:gd name="connsiteY297" fmla="*/ 950220 h 1016317"/>
                  <a:gd name="connsiteX298" fmla="*/ 905974 w 1206011"/>
                  <a:gd name="connsiteY298" fmla="*/ 936803 h 1016317"/>
                  <a:gd name="connsiteX299" fmla="*/ 907491 w 1206011"/>
                  <a:gd name="connsiteY299" fmla="*/ 933164 h 1016317"/>
                  <a:gd name="connsiteX300" fmla="*/ 912876 w 1206011"/>
                  <a:gd name="connsiteY300" fmla="*/ 912940 h 1016317"/>
                  <a:gd name="connsiteX301" fmla="*/ 923652 w 1206011"/>
                  <a:gd name="connsiteY301" fmla="*/ 899579 h 1016317"/>
                  <a:gd name="connsiteX302" fmla="*/ 928243 w 1206011"/>
                  <a:gd name="connsiteY302" fmla="*/ 879780 h 1016317"/>
                  <a:gd name="connsiteX303" fmla="*/ 931354 w 1206011"/>
                  <a:gd name="connsiteY303" fmla="*/ 877481 h 1016317"/>
                  <a:gd name="connsiteX304" fmla="*/ 936123 w 1206011"/>
                  <a:gd name="connsiteY304" fmla="*/ 878326 h 1016317"/>
                  <a:gd name="connsiteX305" fmla="*/ 939019 w 1206011"/>
                  <a:gd name="connsiteY305" fmla="*/ 875805 h 1016317"/>
                  <a:gd name="connsiteX306" fmla="*/ 940429 w 1206011"/>
                  <a:gd name="connsiteY306" fmla="*/ 869417 h 1016317"/>
                  <a:gd name="connsiteX307" fmla="*/ 945451 w 1206011"/>
                  <a:gd name="connsiteY307" fmla="*/ 862978 h 1016317"/>
                  <a:gd name="connsiteX308" fmla="*/ 949757 w 1206011"/>
                  <a:gd name="connsiteY308" fmla="*/ 859536 h 1016317"/>
                  <a:gd name="connsiteX309" fmla="*/ 956843 w 1206011"/>
                  <a:gd name="connsiteY309" fmla="*/ 859028 h 1016317"/>
                  <a:gd name="connsiteX310" fmla="*/ 957961 w 1206011"/>
                  <a:gd name="connsiteY310" fmla="*/ 854380 h 1016317"/>
                  <a:gd name="connsiteX311" fmla="*/ 963168 w 1206011"/>
                  <a:gd name="connsiteY311" fmla="*/ 846544 h 1016317"/>
                  <a:gd name="connsiteX312" fmla="*/ 968445 w 1206011"/>
                  <a:gd name="connsiteY312" fmla="*/ 843096 h 1016317"/>
                  <a:gd name="connsiteX313" fmla="*/ 974738 w 1206011"/>
                  <a:gd name="connsiteY313" fmla="*/ 846880 h 1016317"/>
                  <a:gd name="connsiteX314" fmla="*/ 978897 w 1206011"/>
                  <a:gd name="connsiteY314" fmla="*/ 845534 h 1016317"/>
                  <a:gd name="connsiteX315" fmla="*/ 995451 w 1206011"/>
                  <a:gd name="connsiteY315" fmla="*/ 824452 h 1016317"/>
                  <a:gd name="connsiteX316" fmla="*/ 997801 w 1206011"/>
                  <a:gd name="connsiteY316" fmla="*/ 827475 h 1016317"/>
                  <a:gd name="connsiteX317" fmla="*/ 995597 w 1206011"/>
                  <a:gd name="connsiteY317" fmla="*/ 832822 h 1016317"/>
                  <a:gd name="connsiteX318" fmla="*/ 998957 w 1206011"/>
                  <a:gd name="connsiteY318" fmla="*/ 836212 h 1016317"/>
                  <a:gd name="connsiteX319" fmla="*/ 1005789 w 1206011"/>
                  <a:gd name="connsiteY319" fmla="*/ 838029 h 1016317"/>
                  <a:gd name="connsiteX320" fmla="*/ 1021556 w 1206011"/>
                  <a:gd name="connsiteY320" fmla="*/ 851554 h 1016317"/>
                  <a:gd name="connsiteX321" fmla="*/ 1027665 w 1206011"/>
                  <a:gd name="connsiteY321" fmla="*/ 847217 h 1016317"/>
                  <a:gd name="connsiteX322" fmla="*/ 1032218 w 1206011"/>
                  <a:gd name="connsiteY322" fmla="*/ 846569 h 1016317"/>
                  <a:gd name="connsiteX323" fmla="*/ 1038079 w 1206011"/>
                  <a:gd name="connsiteY323" fmla="*/ 850348 h 1016317"/>
                  <a:gd name="connsiteX324" fmla="*/ 1048125 w 1206011"/>
                  <a:gd name="connsiteY324" fmla="*/ 849401 h 1016317"/>
                  <a:gd name="connsiteX325" fmla="*/ 1052792 w 1206011"/>
                  <a:gd name="connsiteY325" fmla="*/ 852005 h 1016317"/>
                  <a:gd name="connsiteX326" fmla="*/ 1056983 w 1206011"/>
                  <a:gd name="connsiteY326" fmla="*/ 851357 h 1016317"/>
                  <a:gd name="connsiteX327" fmla="*/ 1062266 w 1206011"/>
                  <a:gd name="connsiteY327" fmla="*/ 853484 h 1016317"/>
                  <a:gd name="connsiteX328" fmla="*/ 1068661 w 1206011"/>
                  <a:gd name="connsiteY328" fmla="*/ 862616 h 1016317"/>
                  <a:gd name="connsiteX329" fmla="*/ 1074268 w 1206011"/>
                  <a:gd name="connsiteY329" fmla="*/ 865441 h 1016317"/>
                  <a:gd name="connsiteX330" fmla="*/ 1087247 w 1206011"/>
                  <a:gd name="connsiteY330" fmla="*/ 868267 h 1016317"/>
                  <a:gd name="connsiteX331" fmla="*/ 1097331 w 1206011"/>
                  <a:gd name="connsiteY331" fmla="*/ 866731 h 1016317"/>
                  <a:gd name="connsiteX332" fmla="*/ 1106843 w 1206011"/>
                  <a:gd name="connsiteY332" fmla="*/ 863340 h 1016317"/>
                  <a:gd name="connsiteX333" fmla="*/ 1111574 w 1206011"/>
                  <a:gd name="connsiteY333" fmla="*/ 856399 h 1016317"/>
                  <a:gd name="connsiteX334" fmla="*/ 1115841 w 1206011"/>
                  <a:gd name="connsiteY334" fmla="*/ 856901 h 1016317"/>
                  <a:gd name="connsiteX335" fmla="*/ 1121518 w 1206011"/>
                  <a:gd name="connsiteY335" fmla="*/ 860679 h 1016317"/>
                  <a:gd name="connsiteX336" fmla="*/ 1126109 w 1206011"/>
                  <a:gd name="connsiteY336" fmla="*/ 861409 h 1016317"/>
                  <a:gd name="connsiteX337" fmla="*/ 1128459 w 1206011"/>
                  <a:gd name="connsiteY337" fmla="*/ 852367 h 1016317"/>
                  <a:gd name="connsiteX338" fmla="*/ 1131500 w 1206011"/>
                  <a:gd name="connsiteY338" fmla="*/ 849509 h 1016317"/>
                  <a:gd name="connsiteX339" fmla="*/ 1148779 w 1206011"/>
                  <a:gd name="connsiteY339" fmla="*/ 856342 h 1016317"/>
                  <a:gd name="connsiteX340" fmla="*/ 1155719 w 1206011"/>
                  <a:gd name="connsiteY340" fmla="*/ 854354 h 1016317"/>
                  <a:gd name="connsiteX341" fmla="*/ 1163206 w 1206011"/>
                  <a:gd name="connsiteY341" fmla="*/ 854634 h 1016317"/>
                  <a:gd name="connsiteX342" fmla="*/ 1168082 w 1206011"/>
                  <a:gd name="connsiteY342" fmla="*/ 853319 h 1016317"/>
                  <a:gd name="connsiteX343" fmla="*/ 1183634 w 1206011"/>
                  <a:gd name="connsiteY343" fmla="*/ 843572 h 1016317"/>
                  <a:gd name="connsiteX344" fmla="*/ 1195413 w 1206011"/>
                  <a:gd name="connsiteY344" fmla="*/ 847357 h 1016317"/>
                  <a:gd name="connsiteX345" fmla="*/ 1201420 w 1206011"/>
                  <a:gd name="connsiteY345" fmla="*/ 847744 h 1016317"/>
                  <a:gd name="connsiteX346" fmla="*/ 1205033 w 1206011"/>
                  <a:gd name="connsiteY346" fmla="*/ 843013 h 1016317"/>
                  <a:gd name="connsiteX347" fmla="*/ 1206011 w 1206011"/>
                  <a:gd name="connsiteY347" fmla="*/ 831761 h 1016317"/>
                  <a:gd name="connsiteX348" fmla="*/ 1205465 w 1206011"/>
                  <a:gd name="connsiteY348" fmla="*/ 808857 h 1016317"/>
                  <a:gd name="connsiteX349" fmla="*/ 1196283 w 1206011"/>
                  <a:gd name="connsiteY349" fmla="*/ 798811 h 1016317"/>
                  <a:gd name="connsiteX350" fmla="*/ 1185221 w 1206011"/>
                  <a:gd name="connsiteY350" fmla="*/ 794607 h 1016317"/>
                  <a:gd name="connsiteX351" fmla="*/ 1181894 w 1206011"/>
                  <a:gd name="connsiteY351" fmla="*/ 791674 h 1016317"/>
                  <a:gd name="connsiteX352" fmla="*/ 1171772 w 1206011"/>
                  <a:gd name="connsiteY352" fmla="*/ 789883 h 1016317"/>
                  <a:gd name="connsiteX353" fmla="*/ 1167003 w 1206011"/>
                  <a:gd name="connsiteY353" fmla="*/ 782237 h 1016317"/>
                  <a:gd name="connsiteX354" fmla="*/ 1162120 w 1206011"/>
                  <a:gd name="connsiteY354" fmla="*/ 778516 h 1016317"/>
                  <a:gd name="connsiteX355" fmla="*/ 1156913 w 1206011"/>
                  <a:gd name="connsiteY355" fmla="*/ 777843 h 1016317"/>
                  <a:gd name="connsiteX356" fmla="*/ 1151204 w 1206011"/>
                  <a:gd name="connsiteY356" fmla="*/ 773309 h 1016317"/>
                  <a:gd name="connsiteX357" fmla="*/ 1144842 w 1206011"/>
                  <a:gd name="connsiteY357" fmla="*/ 774795 h 1016317"/>
                  <a:gd name="connsiteX358" fmla="*/ 1139743 w 1206011"/>
                  <a:gd name="connsiteY358" fmla="*/ 779329 h 1016317"/>
                  <a:gd name="connsiteX359" fmla="*/ 1139527 w 1206011"/>
                  <a:gd name="connsiteY359" fmla="*/ 784536 h 1016317"/>
                  <a:gd name="connsiteX360" fmla="*/ 1145127 w 1206011"/>
                  <a:gd name="connsiteY360" fmla="*/ 791337 h 1016317"/>
                  <a:gd name="connsiteX361" fmla="*/ 1141946 w 1206011"/>
                  <a:gd name="connsiteY361" fmla="*/ 795172 h 1016317"/>
                  <a:gd name="connsiteX362" fmla="*/ 1137355 w 1206011"/>
                  <a:gd name="connsiteY362" fmla="*/ 790778 h 1016317"/>
                  <a:gd name="connsiteX363" fmla="*/ 1128027 w 1206011"/>
                  <a:gd name="connsiteY363" fmla="*/ 793013 h 1016317"/>
                  <a:gd name="connsiteX364" fmla="*/ 1123474 w 1206011"/>
                  <a:gd name="connsiteY364" fmla="*/ 789349 h 1016317"/>
                  <a:gd name="connsiteX365" fmla="*/ 1115447 w 1206011"/>
                  <a:gd name="connsiteY365" fmla="*/ 777259 h 1016317"/>
                  <a:gd name="connsiteX366" fmla="*/ 1117473 w 1206011"/>
                  <a:gd name="connsiteY366" fmla="*/ 772300 h 1016317"/>
                  <a:gd name="connsiteX367" fmla="*/ 1111688 w 1206011"/>
                  <a:gd name="connsiteY367" fmla="*/ 760800 h 1016317"/>
                  <a:gd name="connsiteX368" fmla="*/ 1111072 w 1206011"/>
                  <a:gd name="connsiteY368" fmla="*/ 756126 h 1016317"/>
                  <a:gd name="connsiteX369" fmla="*/ 1112736 w 1206011"/>
                  <a:gd name="connsiteY369" fmla="*/ 747084 h 1016317"/>
                  <a:gd name="connsiteX370" fmla="*/ 1111072 w 1206011"/>
                  <a:gd name="connsiteY370" fmla="*/ 742664 h 1016317"/>
                  <a:gd name="connsiteX371" fmla="*/ 1102360 w 1206011"/>
                  <a:gd name="connsiteY371" fmla="*/ 732365 h 1016317"/>
                  <a:gd name="connsiteX372" fmla="*/ 1095889 w 1206011"/>
                  <a:gd name="connsiteY372" fmla="*/ 730434 h 1016317"/>
                  <a:gd name="connsiteX373" fmla="*/ 1091660 w 1206011"/>
                  <a:gd name="connsiteY373" fmla="*/ 706088 h 1016317"/>
                  <a:gd name="connsiteX374" fmla="*/ 1094480 w 1206011"/>
                  <a:gd name="connsiteY374" fmla="*/ 697922 h 1016317"/>
                  <a:gd name="connsiteX375" fmla="*/ 1085368 w 1206011"/>
                  <a:gd name="connsiteY375" fmla="*/ 689585 h 1016317"/>
                  <a:gd name="connsiteX376" fmla="*/ 1080053 w 1206011"/>
                  <a:gd name="connsiteY376" fmla="*/ 686200 h 1016317"/>
                  <a:gd name="connsiteX377" fmla="*/ 1077157 w 1206011"/>
                  <a:gd name="connsiteY377" fmla="*/ 680771 h 1016317"/>
                  <a:gd name="connsiteX378" fmla="*/ 1076725 w 1206011"/>
                  <a:gd name="connsiteY378" fmla="*/ 674954 h 1016317"/>
                  <a:gd name="connsiteX379" fmla="*/ 1078897 w 1206011"/>
                  <a:gd name="connsiteY379" fmla="*/ 669836 h 1016317"/>
                  <a:gd name="connsiteX380" fmla="*/ 1079367 w 1206011"/>
                  <a:gd name="connsiteY380" fmla="*/ 660209 h 1016317"/>
                  <a:gd name="connsiteX381" fmla="*/ 1069315 w 1206011"/>
                  <a:gd name="connsiteY381" fmla="*/ 659848 h 1016317"/>
                  <a:gd name="connsiteX382" fmla="*/ 1060310 w 1206011"/>
                  <a:gd name="connsiteY382" fmla="*/ 656711 h 1016317"/>
                  <a:gd name="connsiteX383" fmla="*/ 1052176 w 1206011"/>
                  <a:gd name="connsiteY383" fmla="*/ 652069 h 1016317"/>
                  <a:gd name="connsiteX384" fmla="*/ 1048601 w 1206011"/>
                  <a:gd name="connsiteY384" fmla="*/ 647878 h 1016317"/>
                  <a:gd name="connsiteX385" fmla="*/ 1042670 w 1206011"/>
                  <a:gd name="connsiteY385" fmla="*/ 633216 h 1016317"/>
                  <a:gd name="connsiteX386" fmla="*/ 1037971 w 1206011"/>
                  <a:gd name="connsiteY386" fmla="*/ 628713 h 1016317"/>
                  <a:gd name="connsiteX387" fmla="*/ 1034136 w 1206011"/>
                  <a:gd name="connsiteY387" fmla="*/ 622446 h 1016317"/>
                  <a:gd name="connsiteX388" fmla="*/ 1033266 w 1206011"/>
                  <a:gd name="connsiteY388" fmla="*/ 612915 h 1016317"/>
                  <a:gd name="connsiteX389" fmla="*/ 1041692 w 1206011"/>
                  <a:gd name="connsiteY389" fmla="*/ 590931 h 1016317"/>
                  <a:gd name="connsiteX390" fmla="*/ 1043610 w 1206011"/>
                  <a:gd name="connsiteY390" fmla="*/ 582847 h 1016317"/>
                  <a:gd name="connsiteX391" fmla="*/ 1045559 w 1206011"/>
                  <a:gd name="connsiteY391" fmla="*/ 580701 h 1016317"/>
                  <a:gd name="connsiteX392" fmla="*/ 1050912 w 1206011"/>
                  <a:gd name="connsiteY392" fmla="*/ 581984 h 1016317"/>
                  <a:gd name="connsiteX393" fmla="*/ 1056297 w 1206011"/>
                  <a:gd name="connsiteY393" fmla="*/ 580752 h 1016317"/>
                  <a:gd name="connsiteX394" fmla="*/ 1065733 w 1206011"/>
                  <a:gd name="connsiteY394" fmla="*/ 573761 h 1016317"/>
                  <a:gd name="connsiteX395" fmla="*/ 1070794 w 1206011"/>
                  <a:gd name="connsiteY395" fmla="*/ 561156 h 1016317"/>
                  <a:gd name="connsiteX396" fmla="*/ 1067867 w 1206011"/>
                  <a:gd name="connsiteY396" fmla="*/ 545662 h 1016317"/>
                  <a:gd name="connsiteX397" fmla="*/ 1066889 w 1206011"/>
                  <a:gd name="connsiteY397" fmla="*/ 531463 h 1016317"/>
                  <a:gd name="connsiteX398" fmla="*/ 1071518 w 1206011"/>
                  <a:gd name="connsiteY398" fmla="*/ 522935 h 1016317"/>
                  <a:gd name="connsiteX399" fmla="*/ 1072566 w 1206011"/>
                  <a:gd name="connsiteY399" fmla="*/ 514909 h 1016317"/>
                  <a:gd name="connsiteX400" fmla="*/ 1077195 w 1206011"/>
                  <a:gd name="connsiteY400" fmla="*/ 507308 h 1016317"/>
                  <a:gd name="connsiteX401" fmla="*/ 1076871 w 1206011"/>
                  <a:gd name="connsiteY401" fmla="*/ 499231 h 1016317"/>
                  <a:gd name="connsiteX402" fmla="*/ 1074084 w 1206011"/>
                  <a:gd name="connsiteY402" fmla="*/ 493052 h 1016317"/>
                  <a:gd name="connsiteX403" fmla="*/ 1070978 w 1206011"/>
                  <a:gd name="connsiteY403" fmla="*/ 492106 h 1016317"/>
                  <a:gd name="connsiteX404" fmla="*/ 1041514 w 1206011"/>
                  <a:gd name="connsiteY404" fmla="*/ 509098 h 1016317"/>
                  <a:gd name="connsiteX405" fmla="*/ 1032834 w 1206011"/>
                  <a:gd name="connsiteY405" fmla="*/ 509435 h 1016317"/>
                  <a:gd name="connsiteX406" fmla="*/ 1021626 w 1206011"/>
                  <a:gd name="connsiteY406" fmla="*/ 502082 h 1016317"/>
                  <a:gd name="connsiteX407" fmla="*/ 1008431 w 1206011"/>
                  <a:gd name="connsiteY407" fmla="*/ 482181 h 1016317"/>
                  <a:gd name="connsiteX408" fmla="*/ 1003516 w 1206011"/>
                  <a:gd name="connsiteY408" fmla="*/ 472402 h 1016317"/>
                  <a:gd name="connsiteX409" fmla="*/ 997369 w 1206011"/>
                  <a:gd name="connsiteY409" fmla="*/ 465106 h 1016317"/>
                  <a:gd name="connsiteX410" fmla="*/ 985076 w 1206011"/>
                  <a:gd name="connsiteY410" fmla="*/ 454736 h 1016317"/>
                  <a:gd name="connsiteX411" fmla="*/ 982796 w 1206011"/>
                  <a:gd name="connsiteY411" fmla="*/ 449231 h 1016317"/>
                  <a:gd name="connsiteX412" fmla="*/ 980123 w 1206011"/>
                  <a:gd name="connsiteY412" fmla="*/ 434200 h 1016317"/>
                  <a:gd name="connsiteX413" fmla="*/ 974808 w 1206011"/>
                  <a:gd name="connsiteY413" fmla="*/ 424529 h 1016317"/>
                  <a:gd name="connsiteX414" fmla="*/ 968737 w 1206011"/>
                  <a:gd name="connsiteY414" fmla="*/ 422154 h 1016317"/>
                  <a:gd name="connsiteX415" fmla="*/ 962876 w 1206011"/>
                  <a:gd name="connsiteY415" fmla="*/ 422967 h 1016317"/>
                  <a:gd name="connsiteX416" fmla="*/ 945991 w 1206011"/>
                  <a:gd name="connsiteY416" fmla="*/ 430987 h 1016317"/>
                  <a:gd name="connsiteX417" fmla="*/ 933012 w 1206011"/>
                  <a:gd name="connsiteY417" fmla="*/ 434226 h 1016317"/>
                  <a:gd name="connsiteX418" fmla="*/ 922350 w 1206011"/>
                  <a:gd name="connsiteY418" fmla="*/ 433305 h 1016317"/>
                  <a:gd name="connsiteX419" fmla="*/ 907453 w 1206011"/>
                  <a:gd name="connsiteY419" fmla="*/ 435153 h 1016317"/>
                  <a:gd name="connsiteX420" fmla="*/ 886847 w 1206011"/>
                  <a:gd name="connsiteY420" fmla="*/ 441020 h 1016317"/>
                  <a:gd name="connsiteX421" fmla="*/ 875678 w 1206011"/>
                  <a:gd name="connsiteY421" fmla="*/ 439757 h 1016317"/>
                  <a:gd name="connsiteX422" fmla="*/ 868953 w 1206011"/>
                  <a:gd name="connsiteY422" fmla="*/ 443674 h 1016317"/>
                  <a:gd name="connsiteX423" fmla="*/ 857853 w 1206011"/>
                  <a:gd name="connsiteY423" fmla="*/ 446970 h 1016317"/>
                  <a:gd name="connsiteX424" fmla="*/ 851059 w 1206011"/>
                  <a:gd name="connsiteY424" fmla="*/ 445878 h 1016317"/>
                  <a:gd name="connsiteX425" fmla="*/ 845382 w 1206011"/>
                  <a:gd name="connsiteY425" fmla="*/ 441884 h 1016317"/>
                  <a:gd name="connsiteX426" fmla="*/ 830917 w 1206011"/>
                  <a:gd name="connsiteY426" fmla="*/ 452838 h 1016317"/>
                  <a:gd name="connsiteX427" fmla="*/ 808069 w 1206011"/>
                  <a:gd name="connsiteY427" fmla="*/ 463398 h 1016317"/>
                  <a:gd name="connsiteX428" fmla="*/ 805898 w 1206011"/>
                  <a:gd name="connsiteY428" fmla="*/ 462089 h 1016317"/>
                  <a:gd name="connsiteX429" fmla="*/ 798017 w 1206011"/>
                  <a:gd name="connsiteY429" fmla="*/ 447973 h 1016317"/>
                  <a:gd name="connsiteX430" fmla="*/ 793934 w 1206011"/>
                  <a:gd name="connsiteY430" fmla="*/ 442862 h 1016317"/>
                  <a:gd name="connsiteX431" fmla="*/ 789451 w 1206011"/>
                  <a:gd name="connsiteY431" fmla="*/ 432714 h 1016317"/>
                  <a:gd name="connsiteX432" fmla="*/ 777811 w 1206011"/>
                  <a:gd name="connsiteY432" fmla="*/ 421596 h 1016317"/>
                  <a:gd name="connsiteX433" fmla="*/ 767905 w 1206011"/>
                  <a:gd name="connsiteY433" fmla="*/ 419392 h 1016317"/>
                  <a:gd name="connsiteX434" fmla="*/ 757707 w 1206011"/>
                  <a:gd name="connsiteY434" fmla="*/ 412407 h 1016317"/>
                  <a:gd name="connsiteX435" fmla="*/ 752285 w 1206011"/>
                  <a:gd name="connsiteY435" fmla="*/ 405784 h 1016317"/>
                  <a:gd name="connsiteX436" fmla="*/ 752138 w 1206011"/>
                  <a:gd name="connsiteY436" fmla="*/ 395840 h 1016317"/>
                  <a:gd name="connsiteX437" fmla="*/ 753548 w 1206011"/>
                  <a:gd name="connsiteY437" fmla="*/ 384829 h 1016317"/>
                  <a:gd name="connsiteX438" fmla="*/ 750405 w 1206011"/>
                  <a:gd name="connsiteY438" fmla="*/ 372510 h 1016317"/>
                  <a:gd name="connsiteX439" fmla="*/ 752323 w 1206011"/>
                  <a:gd name="connsiteY439" fmla="*/ 364941 h 1016317"/>
                  <a:gd name="connsiteX440" fmla="*/ 751776 w 1206011"/>
                  <a:gd name="connsiteY440" fmla="*/ 357175 h 1016317"/>
                  <a:gd name="connsiteX441" fmla="*/ 753262 w 1206011"/>
                  <a:gd name="connsiteY441" fmla="*/ 349079 h 1016317"/>
                  <a:gd name="connsiteX442" fmla="*/ 752215 w 1206011"/>
                  <a:gd name="connsiteY442" fmla="*/ 342290 h 1016317"/>
                  <a:gd name="connsiteX443" fmla="*/ 749643 w 1206011"/>
                  <a:gd name="connsiteY443" fmla="*/ 338157 h 1016317"/>
                  <a:gd name="connsiteX444" fmla="*/ 741039 w 1206011"/>
                  <a:gd name="connsiteY444" fmla="*/ 337121 h 1016317"/>
                  <a:gd name="connsiteX445" fmla="*/ 738295 w 1206011"/>
                  <a:gd name="connsiteY445" fmla="*/ 326346 h 1016317"/>
                  <a:gd name="connsiteX446" fmla="*/ 719963 w 1206011"/>
                  <a:gd name="connsiteY446" fmla="*/ 320789 h 1016317"/>
                  <a:gd name="connsiteX447" fmla="*/ 703510 w 1206011"/>
                  <a:gd name="connsiteY447" fmla="*/ 326314 h 1016317"/>
                  <a:gd name="connsiteX448" fmla="*/ 695090 w 1206011"/>
                  <a:gd name="connsiteY448" fmla="*/ 331483 h 1016317"/>
                  <a:gd name="connsiteX449" fmla="*/ 691363 w 1206011"/>
                  <a:gd name="connsiteY449" fmla="*/ 332289 h 1016317"/>
                  <a:gd name="connsiteX450" fmla="*/ 684568 w 1206011"/>
                  <a:gd name="connsiteY450" fmla="*/ 328994 h 1016317"/>
                  <a:gd name="connsiteX451" fmla="*/ 678136 w 1206011"/>
                  <a:gd name="connsiteY451" fmla="*/ 315843 h 1016317"/>
                  <a:gd name="connsiteX452" fmla="*/ 679577 w 1206011"/>
                  <a:gd name="connsiteY452" fmla="*/ 304114 h 1016317"/>
                  <a:gd name="connsiteX453" fmla="*/ 677120 w 1206011"/>
                  <a:gd name="connsiteY453" fmla="*/ 295739 h 1016317"/>
                  <a:gd name="connsiteX454" fmla="*/ 667322 w 1206011"/>
                  <a:gd name="connsiteY454" fmla="*/ 289509 h 1016317"/>
                  <a:gd name="connsiteX455" fmla="*/ 664000 w 1206011"/>
                  <a:gd name="connsiteY455" fmla="*/ 273710 h 1016317"/>
                  <a:gd name="connsiteX456" fmla="*/ 655174 w 1206011"/>
                  <a:gd name="connsiteY456" fmla="*/ 268681 h 1016317"/>
                  <a:gd name="connsiteX457" fmla="*/ 654920 w 1206011"/>
                  <a:gd name="connsiteY457" fmla="*/ 255949 h 1016317"/>
                  <a:gd name="connsiteX458" fmla="*/ 643858 w 1206011"/>
                  <a:gd name="connsiteY458" fmla="*/ 256540 h 1016317"/>
                  <a:gd name="connsiteX459" fmla="*/ 638473 w 1206011"/>
                  <a:gd name="connsiteY459" fmla="*/ 251149 h 1016317"/>
                  <a:gd name="connsiteX460" fmla="*/ 636086 w 1206011"/>
                  <a:gd name="connsiteY460" fmla="*/ 239147 h 1016317"/>
                  <a:gd name="connsiteX461" fmla="*/ 631895 w 1206011"/>
                  <a:gd name="connsiteY461" fmla="*/ 236576 h 1016317"/>
                  <a:gd name="connsiteX462" fmla="*/ 627012 w 1206011"/>
                  <a:gd name="connsiteY462" fmla="*/ 236296 h 1016317"/>
                  <a:gd name="connsiteX463" fmla="*/ 618192 w 1206011"/>
                  <a:gd name="connsiteY463" fmla="*/ 232670 h 1016317"/>
                  <a:gd name="connsiteX464" fmla="*/ 610381 w 1206011"/>
                  <a:gd name="connsiteY464" fmla="*/ 234201 h 1016317"/>
                  <a:gd name="connsiteX465" fmla="*/ 599643 w 1206011"/>
                  <a:gd name="connsiteY465" fmla="*/ 226358 h 1016317"/>
                  <a:gd name="connsiteX466" fmla="*/ 589305 w 1206011"/>
                  <a:gd name="connsiteY466" fmla="*/ 217456 h 1016317"/>
                  <a:gd name="connsiteX467" fmla="*/ 584822 w 1206011"/>
                  <a:gd name="connsiteY467" fmla="*/ 215582 h 1016317"/>
                  <a:gd name="connsiteX468" fmla="*/ 577444 w 1206011"/>
                  <a:gd name="connsiteY468" fmla="*/ 217176 h 1016317"/>
                  <a:gd name="connsiteX469" fmla="*/ 573538 w 1206011"/>
                  <a:gd name="connsiteY469" fmla="*/ 219774 h 1016317"/>
                  <a:gd name="connsiteX470" fmla="*/ 566598 w 1206011"/>
                  <a:gd name="connsiteY470" fmla="*/ 227368 h 1016317"/>
                  <a:gd name="connsiteX471" fmla="*/ 558318 w 1206011"/>
                  <a:gd name="connsiteY471" fmla="*/ 230181 h 1016317"/>
                  <a:gd name="connsiteX472" fmla="*/ 546824 w 1206011"/>
                  <a:gd name="connsiteY472" fmla="*/ 220389 h 1016317"/>
                  <a:gd name="connsiteX473" fmla="*/ 545014 w 1206011"/>
                  <a:gd name="connsiteY473" fmla="*/ 215475 h 1016317"/>
                  <a:gd name="connsiteX474" fmla="*/ 545376 w 1206011"/>
                  <a:gd name="connsiteY474" fmla="*/ 208496 h 1016317"/>
                  <a:gd name="connsiteX475" fmla="*/ 548411 w 1206011"/>
                  <a:gd name="connsiteY475" fmla="*/ 201073 h 1016317"/>
                  <a:gd name="connsiteX476" fmla="*/ 545268 w 1206011"/>
                  <a:gd name="connsiteY476" fmla="*/ 192335 h 1016317"/>
                  <a:gd name="connsiteX477" fmla="*/ 550437 w 1206011"/>
                  <a:gd name="connsiteY477" fmla="*/ 174250 h 1016317"/>
                  <a:gd name="connsiteX478" fmla="*/ 550043 w 1206011"/>
                  <a:gd name="connsiteY478" fmla="*/ 166440 h 1016317"/>
                  <a:gd name="connsiteX479" fmla="*/ 539013 w 1206011"/>
                  <a:gd name="connsiteY479" fmla="*/ 162363 h 1016317"/>
                  <a:gd name="connsiteX480" fmla="*/ 532435 w 1206011"/>
                  <a:gd name="connsiteY480" fmla="*/ 154889 h 1016317"/>
                  <a:gd name="connsiteX481" fmla="*/ 522637 w 1206011"/>
                  <a:gd name="connsiteY481" fmla="*/ 150006 h 1016317"/>
                  <a:gd name="connsiteX482" fmla="*/ 519671 w 1206011"/>
                  <a:gd name="connsiteY482" fmla="*/ 146825 h 1016317"/>
                  <a:gd name="connsiteX483" fmla="*/ 506768 w 1206011"/>
                  <a:gd name="connsiteY483" fmla="*/ 148723 h 1016317"/>
                  <a:gd name="connsiteX484" fmla="*/ 498881 w 1206011"/>
                  <a:gd name="connsiteY484" fmla="*/ 156197 h 1016317"/>
                  <a:gd name="connsiteX485" fmla="*/ 496278 w 1206011"/>
                  <a:gd name="connsiteY485" fmla="*/ 156864 h 1016317"/>
                  <a:gd name="connsiteX486" fmla="*/ 489052 w 1206011"/>
                  <a:gd name="connsiteY486" fmla="*/ 144729 h 1016317"/>
                  <a:gd name="connsiteX487" fmla="*/ 486480 w 1206011"/>
                  <a:gd name="connsiteY487" fmla="*/ 134544 h 1016317"/>
                  <a:gd name="connsiteX488" fmla="*/ 487496 w 1206011"/>
                  <a:gd name="connsiteY488" fmla="*/ 127571 h 1016317"/>
                  <a:gd name="connsiteX489" fmla="*/ 491547 w 1206011"/>
                  <a:gd name="connsiteY489" fmla="*/ 115240 h 1016317"/>
                  <a:gd name="connsiteX490" fmla="*/ 495738 w 1206011"/>
                  <a:gd name="connsiteY490" fmla="*/ 106394 h 1016317"/>
                  <a:gd name="connsiteX491" fmla="*/ 499173 w 1206011"/>
                  <a:gd name="connsiteY491" fmla="*/ 103105 h 1016317"/>
                  <a:gd name="connsiteX492" fmla="*/ 502679 w 1206011"/>
                  <a:gd name="connsiteY492" fmla="*/ 96323 h 1016317"/>
                  <a:gd name="connsiteX493" fmla="*/ 501809 w 1206011"/>
                  <a:gd name="connsiteY493" fmla="*/ 91167 h 1016317"/>
                  <a:gd name="connsiteX494" fmla="*/ 495160 w 1206011"/>
                  <a:gd name="connsiteY494" fmla="*/ 76156 h 1016317"/>
                  <a:gd name="connsiteX495" fmla="*/ 494544 w 1206011"/>
                  <a:gd name="connsiteY495" fmla="*/ 68821 h 1016317"/>
                  <a:gd name="connsiteX496" fmla="*/ 498958 w 1206011"/>
                  <a:gd name="connsiteY496" fmla="*/ 49968 h 1016317"/>
                  <a:gd name="connsiteX497" fmla="*/ 498526 w 1206011"/>
                  <a:gd name="connsiteY497" fmla="*/ 45307 h 1016317"/>
                  <a:gd name="connsiteX498" fmla="*/ 493319 w 1206011"/>
                  <a:gd name="connsiteY498" fmla="*/ 37865 h 1016317"/>
                  <a:gd name="connsiteX499" fmla="*/ 489452 w 1206011"/>
                  <a:gd name="connsiteY499" fmla="*/ 36163 h 1016317"/>
                  <a:gd name="connsiteX500" fmla="*/ 485108 w 1206011"/>
                  <a:gd name="connsiteY500" fmla="*/ 31280 h 1016317"/>
                  <a:gd name="connsiteX501" fmla="*/ 477336 w 1206011"/>
                  <a:gd name="connsiteY501" fmla="*/ 32150 h 1016317"/>
                  <a:gd name="connsiteX502" fmla="*/ 471551 w 1206011"/>
                  <a:gd name="connsiteY502" fmla="*/ 30169 h 1016317"/>
                  <a:gd name="connsiteX503" fmla="*/ 463271 w 1206011"/>
                  <a:gd name="connsiteY503" fmla="*/ 23114 h 1016317"/>
                  <a:gd name="connsiteX504" fmla="*/ 457524 w 1206011"/>
                  <a:gd name="connsiteY504" fmla="*/ 19850 h 1016317"/>
                  <a:gd name="connsiteX505" fmla="*/ 447656 w 1206011"/>
                  <a:gd name="connsiteY505" fmla="*/ 17761 h 1016317"/>
                  <a:gd name="connsiteX506" fmla="*/ 444652 w 1206011"/>
                  <a:gd name="connsiteY506" fmla="*/ 18510 h 1016317"/>
                  <a:gd name="connsiteX507" fmla="*/ 435216 w 1206011"/>
                  <a:gd name="connsiteY507" fmla="*/ 29947 h 1016317"/>
                  <a:gd name="connsiteX508" fmla="*/ 433121 w 1206011"/>
                  <a:gd name="connsiteY508" fmla="*/ 29889 h 1016317"/>
                  <a:gd name="connsiteX509" fmla="*/ 429178 w 1206011"/>
                  <a:gd name="connsiteY509" fmla="*/ 23311 h 1016317"/>
                  <a:gd name="connsiteX510" fmla="*/ 426250 w 1206011"/>
                  <a:gd name="connsiteY510" fmla="*/ 10674 h 1016317"/>
                  <a:gd name="connsiteX511" fmla="*/ 423647 w 1206011"/>
                  <a:gd name="connsiteY511" fmla="*/ 3759 h 1016317"/>
                  <a:gd name="connsiteX512" fmla="*/ 420903 w 1206011"/>
                  <a:gd name="connsiteY512" fmla="*/ 806 h 1016317"/>
                  <a:gd name="connsiteX513" fmla="*/ 415588 w 1206011"/>
                  <a:gd name="connsiteY513" fmla="*/ 0 h 1016317"/>
                  <a:gd name="connsiteX514" fmla="*/ 404743 w 1206011"/>
                  <a:gd name="connsiteY514" fmla="*/ 4401 h 1016317"/>
                  <a:gd name="connsiteX515" fmla="*/ 394253 w 1206011"/>
                  <a:gd name="connsiteY515" fmla="*/ 3258 h 1016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Lst>
                <a:rect l="l" t="t" r="r" b="b"/>
                <a:pathLst>
                  <a:path w="1206011" h="1016317">
                    <a:moveTo>
                      <a:pt x="394253" y="3258"/>
                    </a:moveTo>
                    <a:lnTo>
                      <a:pt x="388398" y="5601"/>
                    </a:lnTo>
                    <a:lnTo>
                      <a:pt x="381635" y="12656"/>
                    </a:lnTo>
                    <a:lnTo>
                      <a:pt x="378530" y="19234"/>
                    </a:lnTo>
                    <a:lnTo>
                      <a:pt x="379832" y="28912"/>
                    </a:lnTo>
                    <a:lnTo>
                      <a:pt x="383737" y="35020"/>
                    </a:lnTo>
                    <a:lnTo>
                      <a:pt x="385077" y="40405"/>
                    </a:lnTo>
                    <a:lnTo>
                      <a:pt x="382829" y="43390"/>
                    </a:lnTo>
                    <a:lnTo>
                      <a:pt x="368262" y="47517"/>
                    </a:lnTo>
                    <a:lnTo>
                      <a:pt x="364318" y="51276"/>
                    </a:lnTo>
                    <a:lnTo>
                      <a:pt x="364173" y="54178"/>
                    </a:lnTo>
                    <a:lnTo>
                      <a:pt x="375387" y="64135"/>
                    </a:lnTo>
                    <a:lnTo>
                      <a:pt x="379177" y="72365"/>
                    </a:lnTo>
                    <a:lnTo>
                      <a:pt x="379686" y="78638"/>
                    </a:lnTo>
                    <a:lnTo>
                      <a:pt x="384245" y="89656"/>
                    </a:lnTo>
                    <a:lnTo>
                      <a:pt x="383661" y="98139"/>
                    </a:lnTo>
                    <a:lnTo>
                      <a:pt x="381165" y="103911"/>
                    </a:lnTo>
                    <a:lnTo>
                      <a:pt x="380086" y="113538"/>
                    </a:lnTo>
                    <a:lnTo>
                      <a:pt x="380587" y="119704"/>
                    </a:lnTo>
                    <a:lnTo>
                      <a:pt x="379432" y="130023"/>
                    </a:lnTo>
                    <a:lnTo>
                      <a:pt x="382435" y="148806"/>
                    </a:lnTo>
                    <a:lnTo>
                      <a:pt x="384347" y="153378"/>
                    </a:lnTo>
                    <a:lnTo>
                      <a:pt x="373755" y="178968"/>
                    </a:lnTo>
                    <a:lnTo>
                      <a:pt x="373577" y="190748"/>
                    </a:lnTo>
                    <a:lnTo>
                      <a:pt x="371405" y="197136"/>
                    </a:lnTo>
                    <a:lnTo>
                      <a:pt x="364541" y="196634"/>
                    </a:lnTo>
                    <a:lnTo>
                      <a:pt x="352787" y="189713"/>
                    </a:lnTo>
                    <a:lnTo>
                      <a:pt x="341433" y="185668"/>
                    </a:lnTo>
                    <a:lnTo>
                      <a:pt x="329000" y="188989"/>
                    </a:lnTo>
                    <a:lnTo>
                      <a:pt x="316960" y="193897"/>
                    </a:lnTo>
                    <a:lnTo>
                      <a:pt x="313487" y="201517"/>
                    </a:lnTo>
                    <a:lnTo>
                      <a:pt x="305283" y="197441"/>
                    </a:lnTo>
                    <a:lnTo>
                      <a:pt x="285509" y="182455"/>
                    </a:lnTo>
                    <a:lnTo>
                      <a:pt x="269850" y="175482"/>
                    </a:lnTo>
                    <a:lnTo>
                      <a:pt x="249752" y="171431"/>
                    </a:lnTo>
                    <a:lnTo>
                      <a:pt x="240386" y="165487"/>
                    </a:lnTo>
                    <a:lnTo>
                      <a:pt x="233483" y="164236"/>
                    </a:lnTo>
                    <a:lnTo>
                      <a:pt x="214281" y="180473"/>
                    </a:lnTo>
                    <a:lnTo>
                      <a:pt x="209404" y="188125"/>
                    </a:lnTo>
                    <a:lnTo>
                      <a:pt x="202641" y="185166"/>
                    </a:lnTo>
                    <a:lnTo>
                      <a:pt x="195631" y="192640"/>
                    </a:lnTo>
                    <a:lnTo>
                      <a:pt x="189516" y="191833"/>
                    </a:lnTo>
                    <a:lnTo>
                      <a:pt x="178092" y="177597"/>
                    </a:lnTo>
                    <a:lnTo>
                      <a:pt x="177152" y="173304"/>
                    </a:lnTo>
                    <a:lnTo>
                      <a:pt x="180264" y="165437"/>
                    </a:lnTo>
                    <a:lnTo>
                      <a:pt x="175927" y="157563"/>
                    </a:lnTo>
                    <a:lnTo>
                      <a:pt x="172745" y="154273"/>
                    </a:lnTo>
                    <a:lnTo>
                      <a:pt x="166745" y="152210"/>
                    </a:lnTo>
                    <a:lnTo>
                      <a:pt x="154737" y="159937"/>
                    </a:lnTo>
                    <a:lnTo>
                      <a:pt x="148520" y="168783"/>
                    </a:lnTo>
                    <a:lnTo>
                      <a:pt x="143027" y="174530"/>
                    </a:lnTo>
                    <a:lnTo>
                      <a:pt x="136265" y="178022"/>
                    </a:lnTo>
                    <a:lnTo>
                      <a:pt x="133083" y="176231"/>
                    </a:lnTo>
                    <a:lnTo>
                      <a:pt x="128384" y="168808"/>
                    </a:lnTo>
                    <a:lnTo>
                      <a:pt x="125133" y="169926"/>
                    </a:lnTo>
                    <a:lnTo>
                      <a:pt x="121691" y="174307"/>
                    </a:lnTo>
                    <a:lnTo>
                      <a:pt x="114605" y="179864"/>
                    </a:lnTo>
                    <a:lnTo>
                      <a:pt x="105677" y="180892"/>
                    </a:lnTo>
                    <a:lnTo>
                      <a:pt x="102679" y="182677"/>
                    </a:lnTo>
                    <a:lnTo>
                      <a:pt x="99784" y="195713"/>
                    </a:lnTo>
                    <a:lnTo>
                      <a:pt x="101994" y="203359"/>
                    </a:lnTo>
                    <a:lnTo>
                      <a:pt x="110884" y="212598"/>
                    </a:lnTo>
                    <a:lnTo>
                      <a:pt x="112979" y="218180"/>
                    </a:lnTo>
                    <a:lnTo>
                      <a:pt x="109658" y="229210"/>
                    </a:lnTo>
                    <a:lnTo>
                      <a:pt x="110960" y="244926"/>
                    </a:lnTo>
                    <a:lnTo>
                      <a:pt x="113417" y="256985"/>
                    </a:lnTo>
                    <a:lnTo>
                      <a:pt x="119704" y="270383"/>
                    </a:lnTo>
                    <a:lnTo>
                      <a:pt x="119456" y="278651"/>
                    </a:lnTo>
                    <a:lnTo>
                      <a:pt x="117392" y="288982"/>
                    </a:lnTo>
                    <a:lnTo>
                      <a:pt x="117646" y="294062"/>
                    </a:lnTo>
                    <a:lnTo>
                      <a:pt x="120142" y="300596"/>
                    </a:lnTo>
                    <a:lnTo>
                      <a:pt x="116738" y="308248"/>
                    </a:lnTo>
                    <a:lnTo>
                      <a:pt x="112332" y="311512"/>
                    </a:lnTo>
                    <a:lnTo>
                      <a:pt x="101302" y="313163"/>
                    </a:lnTo>
                    <a:lnTo>
                      <a:pt x="97180" y="310902"/>
                    </a:lnTo>
                    <a:lnTo>
                      <a:pt x="91726" y="300457"/>
                    </a:lnTo>
                    <a:lnTo>
                      <a:pt x="90602" y="294481"/>
                    </a:lnTo>
                    <a:lnTo>
                      <a:pt x="86627" y="287750"/>
                    </a:lnTo>
                    <a:lnTo>
                      <a:pt x="84423" y="279514"/>
                    </a:lnTo>
                    <a:lnTo>
                      <a:pt x="76467" y="278759"/>
                    </a:lnTo>
                    <a:lnTo>
                      <a:pt x="70104" y="285966"/>
                    </a:lnTo>
                    <a:lnTo>
                      <a:pt x="64859" y="289395"/>
                    </a:lnTo>
                    <a:lnTo>
                      <a:pt x="55315" y="290544"/>
                    </a:lnTo>
                    <a:lnTo>
                      <a:pt x="47473" y="288671"/>
                    </a:lnTo>
                    <a:lnTo>
                      <a:pt x="37097" y="283115"/>
                    </a:lnTo>
                    <a:lnTo>
                      <a:pt x="20682" y="275323"/>
                    </a:lnTo>
                    <a:lnTo>
                      <a:pt x="14103" y="277336"/>
                    </a:lnTo>
                    <a:lnTo>
                      <a:pt x="3613" y="283451"/>
                    </a:lnTo>
                    <a:lnTo>
                      <a:pt x="0" y="291325"/>
                    </a:lnTo>
                    <a:lnTo>
                      <a:pt x="400" y="298304"/>
                    </a:lnTo>
                    <a:lnTo>
                      <a:pt x="10884" y="308470"/>
                    </a:lnTo>
                    <a:lnTo>
                      <a:pt x="15367" y="307911"/>
                    </a:lnTo>
                    <a:lnTo>
                      <a:pt x="25057" y="311652"/>
                    </a:lnTo>
                    <a:lnTo>
                      <a:pt x="35363" y="306013"/>
                    </a:lnTo>
                    <a:lnTo>
                      <a:pt x="41434" y="309277"/>
                    </a:lnTo>
                    <a:lnTo>
                      <a:pt x="46457" y="310007"/>
                    </a:lnTo>
                    <a:lnTo>
                      <a:pt x="54845" y="308527"/>
                    </a:lnTo>
                    <a:lnTo>
                      <a:pt x="59944" y="309702"/>
                    </a:lnTo>
                    <a:lnTo>
                      <a:pt x="62617" y="316122"/>
                    </a:lnTo>
                    <a:lnTo>
                      <a:pt x="56979" y="326987"/>
                    </a:lnTo>
                    <a:lnTo>
                      <a:pt x="57417" y="337655"/>
                    </a:lnTo>
                    <a:lnTo>
                      <a:pt x="62116" y="346564"/>
                    </a:lnTo>
                    <a:lnTo>
                      <a:pt x="71260" y="350082"/>
                    </a:lnTo>
                    <a:lnTo>
                      <a:pt x="69812" y="357626"/>
                    </a:lnTo>
                    <a:lnTo>
                      <a:pt x="72669" y="361366"/>
                    </a:lnTo>
                    <a:lnTo>
                      <a:pt x="71190" y="377622"/>
                    </a:lnTo>
                    <a:lnTo>
                      <a:pt x="68548" y="382264"/>
                    </a:lnTo>
                    <a:lnTo>
                      <a:pt x="63125" y="387820"/>
                    </a:lnTo>
                    <a:lnTo>
                      <a:pt x="58134" y="389890"/>
                    </a:lnTo>
                    <a:lnTo>
                      <a:pt x="49930" y="390671"/>
                    </a:lnTo>
                    <a:lnTo>
                      <a:pt x="40856" y="388404"/>
                    </a:lnTo>
                    <a:lnTo>
                      <a:pt x="37782" y="389807"/>
                    </a:lnTo>
                    <a:lnTo>
                      <a:pt x="27083" y="403943"/>
                    </a:lnTo>
                    <a:lnTo>
                      <a:pt x="20860" y="415087"/>
                    </a:lnTo>
                    <a:lnTo>
                      <a:pt x="15945" y="425983"/>
                    </a:lnTo>
                    <a:lnTo>
                      <a:pt x="16053" y="437242"/>
                    </a:lnTo>
                    <a:lnTo>
                      <a:pt x="11354" y="448253"/>
                    </a:lnTo>
                    <a:lnTo>
                      <a:pt x="6871" y="452418"/>
                    </a:lnTo>
                    <a:lnTo>
                      <a:pt x="2457" y="462985"/>
                    </a:lnTo>
                    <a:lnTo>
                      <a:pt x="3150" y="479723"/>
                    </a:lnTo>
                    <a:lnTo>
                      <a:pt x="13811" y="491376"/>
                    </a:lnTo>
                    <a:lnTo>
                      <a:pt x="19888" y="507225"/>
                    </a:lnTo>
                    <a:lnTo>
                      <a:pt x="23355" y="510381"/>
                    </a:lnTo>
                    <a:lnTo>
                      <a:pt x="35541" y="517290"/>
                    </a:lnTo>
                    <a:lnTo>
                      <a:pt x="49606" y="512229"/>
                    </a:lnTo>
                    <a:lnTo>
                      <a:pt x="58026" y="505269"/>
                    </a:lnTo>
                    <a:lnTo>
                      <a:pt x="62617" y="506216"/>
                    </a:lnTo>
                    <a:lnTo>
                      <a:pt x="67901" y="516141"/>
                    </a:lnTo>
                    <a:lnTo>
                      <a:pt x="80156" y="521646"/>
                    </a:lnTo>
                    <a:lnTo>
                      <a:pt x="88544" y="521646"/>
                    </a:lnTo>
                    <a:lnTo>
                      <a:pt x="92558" y="528079"/>
                    </a:lnTo>
                    <a:lnTo>
                      <a:pt x="100908" y="536353"/>
                    </a:lnTo>
                    <a:lnTo>
                      <a:pt x="107124" y="540575"/>
                    </a:lnTo>
                    <a:lnTo>
                      <a:pt x="113379" y="541439"/>
                    </a:lnTo>
                    <a:lnTo>
                      <a:pt x="116923" y="538004"/>
                    </a:lnTo>
                    <a:lnTo>
                      <a:pt x="129394" y="518655"/>
                    </a:lnTo>
                    <a:lnTo>
                      <a:pt x="132036" y="517207"/>
                    </a:lnTo>
                    <a:lnTo>
                      <a:pt x="138938" y="519417"/>
                    </a:lnTo>
                    <a:lnTo>
                      <a:pt x="142265" y="524472"/>
                    </a:lnTo>
                    <a:lnTo>
                      <a:pt x="141510" y="528612"/>
                    </a:lnTo>
                    <a:lnTo>
                      <a:pt x="143205" y="548094"/>
                    </a:lnTo>
                    <a:lnTo>
                      <a:pt x="148990" y="558635"/>
                    </a:lnTo>
                    <a:lnTo>
                      <a:pt x="149892" y="569570"/>
                    </a:lnTo>
                    <a:lnTo>
                      <a:pt x="148666" y="576053"/>
                    </a:lnTo>
                    <a:lnTo>
                      <a:pt x="139122" y="586429"/>
                    </a:lnTo>
                    <a:lnTo>
                      <a:pt x="136734" y="594989"/>
                    </a:lnTo>
                    <a:lnTo>
                      <a:pt x="140316" y="602679"/>
                    </a:lnTo>
                    <a:lnTo>
                      <a:pt x="154521" y="613753"/>
                    </a:lnTo>
                    <a:lnTo>
                      <a:pt x="159912" y="622586"/>
                    </a:lnTo>
                    <a:lnTo>
                      <a:pt x="172637" y="635597"/>
                    </a:lnTo>
                    <a:lnTo>
                      <a:pt x="173431" y="642925"/>
                    </a:lnTo>
                    <a:lnTo>
                      <a:pt x="172060" y="649802"/>
                    </a:lnTo>
                    <a:lnTo>
                      <a:pt x="172637" y="658616"/>
                    </a:lnTo>
                    <a:lnTo>
                      <a:pt x="171005" y="665550"/>
                    </a:lnTo>
                    <a:lnTo>
                      <a:pt x="169056" y="694734"/>
                    </a:lnTo>
                    <a:lnTo>
                      <a:pt x="166345" y="706177"/>
                    </a:lnTo>
                    <a:lnTo>
                      <a:pt x="163055" y="711492"/>
                    </a:lnTo>
                    <a:lnTo>
                      <a:pt x="161245" y="725760"/>
                    </a:lnTo>
                    <a:lnTo>
                      <a:pt x="162262" y="731279"/>
                    </a:lnTo>
                    <a:lnTo>
                      <a:pt x="167792" y="737038"/>
                    </a:lnTo>
                    <a:lnTo>
                      <a:pt x="178962" y="738105"/>
                    </a:lnTo>
                    <a:lnTo>
                      <a:pt x="184925" y="736308"/>
                    </a:lnTo>
                    <a:lnTo>
                      <a:pt x="194723" y="738327"/>
                    </a:lnTo>
                    <a:lnTo>
                      <a:pt x="203149" y="737794"/>
                    </a:lnTo>
                    <a:lnTo>
                      <a:pt x="207162" y="740569"/>
                    </a:lnTo>
                    <a:lnTo>
                      <a:pt x="206369" y="748290"/>
                    </a:lnTo>
                    <a:lnTo>
                      <a:pt x="207740" y="753637"/>
                    </a:lnTo>
                    <a:lnTo>
                      <a:pt x="214935" y="755510"/>
                    </a:lnTo>
                    <a:lnTo>
                      <a:pt x="223685" y="759428"/>
                    </a:lnTo>
                    <a:lnTo>
                      <a:pt x="233191" y="758057"/>
                    </a:lnTo>
                    <a:lnTo>
                      <a:pt x="244221" y="753243"/>
                    </a:lnTo>
                    <a:lnTo>
                      <a:pt x="248374" y="753104"/>
                    </a:lnTo>
                    <a:lnTo>
                      <a:pt x="254629" y="757803"/>
                    </a:lnTo>
                    <a:lnTo>
                      <a:pt x="257270" y="748627"/>
                    </a:lnTo>
                    <a:lnTo>
                      <a:pt x="261683" y="743166"/>
                    </a:lnTo>
                    <a:lnTo>
                      <a:pt x="264103" y="736086"/>
                    </a:lnTo>
                    <a:lnTo>
                      <a:pt x="263417" y="727246"/>
                    </a:lnTo>
                    <a:lnTo>
                      <a:pt x="266021" y="722935"/>
                    </a:lnTo>
                    <a:lnTo>
                      <a:pt x="269526" y="711460"/>
                    </a:lnTo>
                    <a:lnTo>
                      <a:pt x="272961" y="704018"/>
                    </a:lnTo>
                    <a:lnTo>
                      <a:pt x="278892" y="694372"/>
                    </a:lnTo>
                    <a:lnTo>
                      <a:pt x="281311" y="686257"/>
                    </a:lnTo>
                    <a:lnTo>
                      <a:pt x="288614" y="681615"/>
                    </a:lnTo>
                    <a:lnTo>
                      <a:pt x="293529" y="676967"/>
                    </a:lnTo>
                    <a:lnTo>
                      <a:pt x="292843" y="669303"/>
                    </a:lnTo>
                    <a:lnTo>
                      <a:pt x="293967" y="665442"/>
                    </a:lnTo>
                    <a:lnTo>
                      <a:pt x="303619" y="652602"/>
                    </a:lnTo>
                    <a:lnTo>
                      <a:pt x="308318" y="644576"/>
                    </a:lnTo>
                    <a:lnTo>
                      <a:pt x="315589" y="647255"/>
                    </a:lnTo>
                    <a:lnTo>
                      <a:pt x="319488" y="656685"/>
                    </a:lnTo>
                    <a:lnTo>
                      <a:pt x="320357" y="661918"/>
                    </a:lnTo>
                    <a:lnTo>
                      <a:pt x="324663" y="667175"/>
                    </a:lnTo>
                    <a:lnTo>
                      <a:pt x="321697" y="686340"/>
                    </a:lnTo>
                    <a:lnTo>
                      <a:pt x="323507" y="690512"/>
                    </a:lnTo>
                    <a:lnTo>
                      <a:pt x="331457" y="698563"/>
                    </a:lnTo>
                    <a:lnTo>
                      <a:pt x="344075" y="701059"/>
                    </a:lnTo>
                    <a:lnTo>
                      <a:pt x="350545" y="696665"/>
                    </a:lnTo>
                    <a:lnTo>
                      <a:pt x="356762" y="686594"/>
                    </a:lnTo>
                    <a:lnTo>
                      <a:pt x="359982" y="672770"/>
                    </a:lnTo>
                    <a:lnTo>
                      <a:pt x="367684" y="669887"/>
                    </a:lnTo>
                    <a:lnTo>
                      <a:pt x="371983" y="675259"/>
                    </a:lnTo>
                    <a:lnTo>
                      <a:pt x="372745" y="680631"/>
                    </a:lnTo>
                    <a:lnTo>
                      <a:pt x="385794" y="690340"/>
                    </a:lnTo>
                    <a:lnTo>
                      <a:pt x="393929" y="702818"/>
                    </a:lnTo>
                    <a:lnTo>
                      <a:pt x="397218" y="703993"/>
                    </a:lnTo>
                    <a:lnTo>
                      <a:pt x="404920" y="700888"/>
                    </a:lnTo>
                    <a:lnTo>
                      <a:pt x="411175" y="704190"/>
                    </a:lnTo>
                    <a:lnTo>
                      <a:pt x="416852" y="703320"/>
                    </a:lnTo>
                    <a:lnTo>
                      <a:pt x="422961" y="697332"/>
                    </a:lnTo>
                    <a:lnTo>
                      <a:pt x="433299" y="703910"/>
                    </a:lnTo>
                    <a:lnTo>
                      <a:pt x="444221" y="708641"/>
                    </a:lnTo>
                    <a:lnTo>
                      <a:pt x="449466" y="720782"/>
                    </a:lnTo>
                    <a:lnTo>
                      <a:pt x="451955" y="722878"/>
                    </a:lnTo>
                    <a:lnTo>
                      <a:pt x="461899" y="725062"/>
                    </a:lnTo>
                    <a:lnTo>
                      <a:pt x="473793" y="743166"/>
                    </a:lnTo>
                    <a:lnTo>
                      <a:pt x="475964" y="745293"/>
                    </a:lnTo>
                    <a:lnTo>
                      <a:pt x="485724" y="742467"/>
                    </a:lnTo>
                    <a:lnTo>
                      <a:pt x="492811" y="742080"/>
                    </a:lnTo>
                    <a:lnTo>
                      <a:pt x="498088" y="737210"/>
                    </a:lnTo>
                    <a:lnTo>
                      <a:pt x="516090" y="730072"/>
                    </a:lnTo>
                    <a:lnTo>
                      <a:pt x="520325" y="725570"/>
                    </a:lnTo>
                    <a:lnTo>
                      <a:pt x="528383" y="719722"/>
                    </a:lnTo>
                    <a:lnTo>
                      <a:pt x="533990" y="719665"/>
                    </a:lnTo>
                    <a:lnTo>
                      <a:pt x="541763" y="713562"/>
                    </a:lnTo>
                    <a:lnTo>
                      <a:pt x="547002" y="712781"/>
                    </a:lnTo>
                    <a:lnTo>
                      <a:pt x="551847" y="694925"/>
                    </a:lnTo>
                    <a:lnTo>
                      <a:pt x="553371" y="692271"/>
                    </a:lnTo>
                    <a:lnTo>
                      <a:pt x="560635" y="687235"/>
                    </a:lnTo>
                    <a:lnTo>
                      <a:pt x="577304" y="682365"/>
                    </a:lnTo>
                    <a:lnTo>
                      <a:pt x="590531" y="683628"/>
                    </a:lnTo>
                    <a:lnTo>
                      <a:pt x="594436" y="687375"/>
                    </a:lnTo>
                    <a:lnTo>
                      <a:pt x="598088" y="696804"/>
                    </a:lnTo>
                    <a:lnTo>
                      <a:pt x="602824" y="704158"/>
                    </a:lnTo>
                    <a:lnTo>
                      <a:pt x="604488" y="710794"/>
                    </a:lnTo>
                    <a:lnTo>
                      <a:pt x="609949" y="725373"/>
                    </a:lnTo>
                    <a:lnTo>
                      <a:pt x="612731" y="728866"/>
                    </a:lnTo>
                    <a:lnTo>
                      <a:pt x="624954" y="738130"/>
                    </a:lnTo>
                    <a:lnTo>
                      <a:pt x="627520" y="741407"/>
                    </a:lnTo>
                    <a:lnTo>
                      <a:pt x="631749" y="753269"/>
                    </a:lnTo>
                    <a:lnTo>
                      <a:pt x="640245" y="755904"/>
                    </a:lnTo>
                    <a:lnTo>
                      <a:pt x="643534" y="761244"/>
                    </a:lnTo>
                    <a:lnTo>
                      <a:pt x="643788" y="770541"/>
                    </a:lnTo>
                    <a:lnTo>
                      <a:pt x="641331" y="786721"/>
                    </a:lnTo>
                    <a:lnTo>
                      <a:pt x="654056" y="798138"/>
                    </a:lnTo>
                    <a:lnTo>
                      <a:pt x="653872" y="812330"/>
                    </a:lnTo>
                    <a:lnTo>
                      <a:pt x="658971" y="818883"/>
                    </a:lnTo>
                    <a:lnTo>
                      <a:pt x="656876" y="843153"/>
                    </a:lnTo>
                    <a:lnTo>
                      <a:pt x="658139" y="849789"/>
                    </a:lnTo>
                    <a:lnTo>
                      <a:pt x="663200" y="860152"/>
                    </a:lnTo>
                    <a:lnTo>
                      <a:pt x="664070" y="863987"/>
                    </a:lnTo>
                    <a:lnTo>
                      <a:pt x="662045" y="876059"/>
                    </a:lnTo>
                    <a:lnTo>
                      <a:pt x="670903" y="880281"/>
                    </a:lnTo>
                    <a:lnTo>
                      <a:pt x="682288" y="877202"/>
                    </a:lnTo>
                    <a:lnTo>
                      <a:pt x="690245" y="883279"/>
                    </a:lnTo>
                    <a:lnTo>
                      <a:pt x="693350" y="883895"/>
                    </a:lnTo>
                    <a:lnTo>
                      <a:pt x="703764" y="881825"/>
                    </a:lnTo>
                    <a:lnTo>
                      <a:pt x="709041" y="885209"/>
                    </a:lnTo>
                    <a:lnTo>
                      <a:pt x="715118" y="886530"/>
                    </a:lnTo>
                    <a:lnTo>
                      <a:pt x="726904" y="885774"/>
                    </a:lnTo>
                    <a:lnTo>
                      <a:pt x="736810" y="882078"/>
                    </a:lnTo>
                    <a:lnTo>
                      <a:pt x="740861" y="875017"/>
                    </a:lnTo>
                    <a:lnTo>
                      <a:pt x="745236" y="875379"/>
                    </a:lnTo>
                    <a:lnTo>
                      <a:pt x="750799" y="882129"/>
                    </a:lnTo>
                    <a:lnTo>
                      <a:pt x="747154" y="892575"/>
                    </a:lnTo>
                    <a:lnTo>
                      <a:pt x="744296" y="908152"/>
                    </a:lnTo>
                    <a:lnTo>
                      <a:pt x="748563" y="916413"/>
                    </a:lnTo>
                    <a:lnTo>
                      <a:pt x="753370" y="917588"/>
                    </a:lnTo>
                    <a:lnTo>
                      <a:pt x="757022" y="922268"/>
                    </a:lnTo>
                    <a:lnTo>
                      <a:pt x="758647" y="936803"/>
                    </a:lnTo>
                    <a:lnTo>
                      <a:pt x="771881" y="948487"/>
                    </a:lnTo>
                    <a:lnTo>
                      <a:pt x="779399" y="948734"/>
                    </a:lnTo>
                    <a:lnTo>
                      <a:pt x="781787" y="950722"/>
                    </a:lnTo>
                    <a:lnTo>
                      <a:pt x="782542" y="958736"/>
                    </a:lnTo>
                    <a:lnTo>
                      <a:pt x="778929" y="985914"/>
                    </a:lnTo>
                    <a:lnTo>
                      <a:pt x="782364" y="997909"/>
                    </a:lnTo>
                    <a:lnTo>
                      <a:pt x="787025" y="1003986"/>
                    </a:lnTo>
                    <a:lnTo>
                      <a:pt x="791585" y="1012361"/>
                    </a:lnTo>
                    <a:lnTo>
                      <a:pt x="795776" y="1016318"/>
                    </a:lnTo>
                    <a:lnTo>
                      <a:pt x="802176" y="1012196"/>
                    </a:lnTo>
                    <a:lnTo>
                      <a:pt x="803840" y="999642"/>
                    </a:lnTo>
                    <a:lnTo>
                      <a:pt x="812768" y="987596"/>
                    </a:lnTo>
                    <a:lnTo>
                      <a:pt x="815911" y="973449"/>
                    </a:lnTo>
                    <a:lnTo>
                      <a:pt x="817829" y="970083"/>
                    </a:lnTo>
                    <a:lnTo>
                      <a:pt x="825925" y="969886"/>
                    </a:lnTo>
                    <a:lnTo>
                      <a:pt x="832726" y="963866"/>
                    </a:lnTo>
                    <a:lnTo>
                      <a:pt x="836917" y="963778"/>
                    </a:lnTo>
                    <a:lnTo>
                      <a:pt x="854056" y="972604"/>
                    </a:lnTo>
                    <a:lnTo>
                      <a:pt x="860203" y="978237"/>
                    </a:lnTo>
                    <a:lnTo>
                      <a:pt x="865842" y="985215"/>
                    </a:lnTo>
                    <a:lnTo>
                      <a:pt x="877557" y="994404"/>
                    </a:lnTo>
                    <a:lnTo>
                      <a:pt x="884352" y="995693"/>
                    </a:lnTo>
                    <a:lnTo>
                      <a:pt x="888905" y="998550"/>
                    </a:lnTo>
                    <a:lnTo>
                      <a:pt x="891908" y="995997"/>
                    </a:lnTo>
                    <a:lnTo>
                      <a:pt x="902684" y="992918"/>
                    </a:lnTo>
                    <a:lnTo>
                      <a:pt x="910203" y="983139"/>
                    </a:lnTo>
                    <a:lnTo>
                      <a:pt x="911358" y="972071"/>
                    </a:lnTo>
                    <a:lnTo>
                      <a:pt x="910996" y="964311"/>
                    </a:lnTo>
                    <a:lnTo>
                      <a:pt x="905504" y="950220"/>
                    </a:lnTo>
                    <a:lnTo>
                      <a:pt x="905974" y="936803"/>
                    </a:lnTo>
                    <a:lnTo>
                      <a:pt x="907491" y="933164"/>
                    </a:lnTo>
                    <a:lnTo>
                      <a:pt x="912876" y="912940"/>
                    </a:lnTo>
                    <a:lnTo>
                      <a:pt x="923652" y="899579"/>
                    </a:lnTo>
                    <a:lnTo>
                      <a:pt x="928243" y="879780"/>
                    </a:lnTo>
                    <a:lnTo>
                      <a:pt x="931354" y="877481"/>
                    </a:lnTo>
                    <a:lnTo>
                      <a:pt x="936123" y="878326"/>
                    </a:lnTo>
                    <a:lnTo>
                      <a:pt x="939019" y="875805"/>
                    </a:lnTo>
                    <a:lnTo>
                      <a:pt x="940429" y="869417"/>
                    </a:lnTo>
                    <a:lnTo>
                      <a:pt x="945451" y="862978"/>
                    </a:lnTo>
                    <a:lnTo>
                      <a:pt x="949757" y="859536"/>
                    </a:lnTo>
                    <a:lnTo>
                      <a:pt x="956843" y="859028"/>
                    </a:lnTo>
                    <a:lnTo>
                      <a:pt x="957961" y="854380"/>
                    </a:lnTo>
                    <a:lnTo>
                      <a:pt x="963168" y="846544"/>
                    </a:lnTo>
                    <a:lnTo>
                      <a:pt x="968445" y="843096"/>
                    </a:lnTo>
                    <a:lnTo>
                      <a:pt x="974738" y="846880"/>
                    </a:lnTo>
                    <a:lnTo>
                      <a:pt x="978897" y="845534"/>
                    </a:lnTo>
                    <a:lnTo>
                      <a:pt x="995451" y="824452"/>
                    </a:lnTo>
                    <a:lnTo>
                      <a:pt x="997801" y="827475"/>
                    </a:lnTo>
                    <a:lnTo>
                      <a:pt x="995597" y="832822"/>
                    </a:lnTo>
                    <a:lnTo>
                      <a:pt x="998957" y="836212"/>
                    </a:lnTo>
                    <a:lnTo>
                      <a:pt x="1005789" y="838029"/>
                    </a:lnTo>
                    <a:lnTo>
                      <a:pt x="1021556" y="851554"/>
                    </a:lnTo>
                    <a:lnTo>
                      <a:pt x="1027665" y="847217"/>
                    </a:lnTo>
                    <a:lnTo>
                      <a:pt x="1032218" y="846569"/>
                    </a:lnTo>
                    <a:lnTo>
                      <a:pt x="1038079" y="850348"/>
                    </a:lnTo>
                    <a:lnTo>
                      <a:pt x="1048125" y="849401"/>
                    </a:lnTo>
                    <a:lnTo>
                      <a:pt x="1052792" y="852005"/>
                    </a:lnTo>
                    <a:lnTo>
                      <a:pt x="1056983" y="851357"/>
                    </a:lnTo>
                    <a:lnTo>
                      <a:pt x="1062266" y="853484"/>
                    </a:lnTo>
                    <a:lnTo>
                      <a:pt x="1068661" y="862616"/>
                    </a:lnTo>
                    <a:lnTo>
                      <a:pt x="1074268" y="865441"/>
                    </a:lnTo>
                    <a:lnTo>
                      <a:pt x="1087247" y="868267"/>
                    </a:lnTo>
                    <a:lnTo>
                      <a:pt x="1097331" y="866731"/>
                    </a:lnTo>
                    <a:lnTo>
                      <a:pt x="1106843" y="863340"/>
                    </a:lnTo>
                    <a:lnTo>
                      <a:pt x="1111574" y="856399"/>
                    </a:lnTo>
                    <a:lnTo>
                      <a:pt x="1115841" y="856901"/>
                    </a:lnTo>
                    <a:lnTo>
                      <a:pt x="1121518" y="860679"/>
                    </a:lnTo>
                    <a:lnTo>
                      <a:pt x="1126109" y="861409"/>
                    </a:lnTo>
                    <a:lnTo>
                      <a:pt x="1128459" y="852367"/>
                    </a:lnTo>
                    <a:lnTo>
                      <a:pt x="1131500" y="849509"/>
                    </a:lnTo>
                    <a:lnTo>
                      <a:pt x="1148779" y="856342"/>
                    </a:lnTo>
                    <a:lnTo>
                      <a:pt x="1155719" y="854354"/>
                    </a:lnTo>
                    <a:lnTo>
                      <a:pt x="1163206" y="854634"/>
                    </a:lnTo>
                    <a:lnTo>
                      <a:pt x="1168082" y="853319"/>
                    </a:lnTo>
                    <a:lnTo>
                      <a:pt x="1183634" y="843572"/>
                    </a:lnTo>
                    <a:lnTo>
                      <a:pt x="1195413" y="847357"/>
                    </a:lnTo>
                    <a:lnTo>
                      <a:pt x="1201420" y="847744"/>
                    </a:lnTo>
                    <a:lnTo>
                      <a:pt x="1205033" y="843013"/>
                    </a:lnTo>
                    <a:lnTo>
                      <a:pt x="1206011" y="831761"/>
                    </a:lnTo>
                    <a:lnTo>
                      <a:pt x="1205465" y="808857"/>
                    </a:lnTo>
                    <a:lnTo>
                      <a:pt x="1196283" y="798811"/>
                    </a:lnTo>
                    <a:lnTo>
                      <a:pt x="1185221" y="794607"/>
                    </a:lnTo>
                    <a:lnTo>
                      <a:pt x="1181894" y="791674"/>
                    </a:lnTo>
                    <a:lnTo>
                      <a:pt x="1171772" y="789883"/>
                    </a:lnTo>
                    <a:lnTo>
                      <a:pt x="1167003" y="782237"/>
                    </a:lnTo>
                    <a:lnTo>
                      <a:pt x="1162120" y="778516"/>
                    </a:lnTo>
                    <a:lnTo>
                      <a:pt x="1156913" y="777843"/>
                    </a:lnTo>
                    <a:lnTo>
                      <a:pt x="1151204" y="773309"/>
                    </a:lnTo>
                    <a:lnTo>
                      <a:pt x="1144842" y="774795"/>
                    </a:lnTo>
                    <a:lnTo>
                      <a:pt x="1139743" y="779329"/>
                    </a:lnTo>
                    <a:lnTo>
                      <a:pt x="1139527" y="784536"/>
                    </a:lnTo>
                    <a:lnTo>
                      <a:pt x="1145127" y="791337"/>
                    </a:lnTo>
                    <a:lnTo>
                      <a:pt x="1141946" y="795172"/>
                    </a:lnTo>
                    <a:lnTo>
                      <a:pt x="1137355" y="790778"/>
                    </a:lnTo>
                    <a:lnTo>
                      <a:pt x="1128027" y="793013"/>
                    </a:lnTo>
                    <a:lnTo>
                      <a:pt x="1123474" y="789349"/>
                    </a:lnTo>
                    <a:lnTo>
                      <a:pt x="1115447" y="777259"/>
                    </a:lnTo>
                    <a:lnTo>
                      <a:pt x="1117473" y="772300"/>
                    </a:lnTo>
                    <a:lnTo>
                      <a:pt x="1111688" y="760800"/>
                    </a:lnTo>
                    <a:lnTo>
                      <a:pt x="1111072" y="756126"/>
                    </a:lnTo>
                    <a:lnTo>
                      <a:pt x="1112736" y="747084"/>
                    </a:lnTo>
                    <a:lnTo>
                      <a:pt x="1111072" y="742664"/>
                    </a:lnTo>
                    <a:lnTo>
                      <a:pt x="1102360" y="732365"/>
                    </a:lnTo>
                    <a:lnTo>
                      <a:pt x="1095889" y="730434"/>
                    </a:lnTo>
                    <a:lnTo>
                      <a:pt x="1091660" y="706088"/>
                    </a:lnTo>
                    <a:lnTo>
                      <a:pt x="1094480" y="697922"/>
                    </a:lnTo>
                    <a:lnTo>
                      <a:pt x="1085368" y="689585"/>
                    </a:lnTo>
                    <a:lnTo>
                      <a:pt x="1080053" y="686200"/>
                    </a:lnTo>
                    <a:lnTo>
                      <a:pt x="1077157" y="680771"/>
                    </a:lnTo>
                    <a:lnTo>
                      <a:pt x="1076725" y="674954"/>
                    </a:lnTo>
                    <a:lnTo>
                      <a:pt x="1078897" y="669836"/>
                    </a:lnTo>
                    <a:lnTo>
                      <a:pt x="1079367" y="660209"/>
                    </a:lnTo>
                    <a:lnTo>
                      <a:pt x="1069315" y="659848"/>
                    </a:lnTo>
                    <a:lnTo>
                      <a:pt x="1060310" y="656711"/>
                    </a:lnTo>
                    <a:lnTo>
                      <a:pt x="1052176" y="652069"/>
                    </a:lnTo>
                    <a:lnTo>
                      <a:pt x="1048601" y="647878"/>
                    </a:lnTo>
                    <a:lnTo>
                      <a:pt x="1042670" y="633216"/>
                    </a:lnTo>
                    <a:lnTo>
                      <a:pt x="1037971" y="628713"/>
                    </a:lnTo>
                    <a:lnTo>
                      <a:pt x="1034136" y="622446"/>
                    </a:lnTo>
                    <a:lnTo>
                      <a:pt x="1033266" y="612915"/>
                    </a:lnTo>
                    <a:lnTo>
                      <a:pt x="1041692" y="590931"/>
                    </a:lnTo>
                    <a:lnTo>
                      <a:pt x="1043610" y="582847"/>
                    </a:lnTo>
                    <a:lnTo>
                      <a:pt x="1045559" y="580701"/>
                    </a:lnTo>
                    <a:lnTo>
                      <a:pt x="1050912" y="581984"/>
                    </a:lnTo>
                    <a:lnTo>
                      <a:pt x="1056297" y="580752"/>
                    </a:lnTo>
                    <a:lnTo>
                      <a:pt x="1065733" y="573761"/>
                    </a:lnTo>
                    <a:lnTo>
                      <a:pt x="1070794" y="561156"/>
                    </a:lnTo>
                    <a:lnTo>
                      <a:pt x="1067867" y="545662"/>
                    </a:lnTo>
                    <a:lnTo>
                      <a:pt x="1066889" y="531463"/>
                    </a:lnTo>
                    <a:lnTo>
                      <a:pt x="1071518" y="522935"/>
                    </a:lnTo>
                    <a:lnTo>
                      <a:pt x="1072566" y="514909"/>
                    </a:lnTo>
                    <a:lnTo>
                      <a:pt x="1077195" y="507308"/>
                    </a:lnTo>
                    <a:lnTo>
                      <a:pt x="1076871" y="499231"/>
                    </a:lnTo>
                    <a:lnTo>
                      <a:pt x="1074084" y="493052"/>
                    </a:lnTo>
                    <a:lnTo>
                      <a:pt x="1070978" y="492106"/>
                    </a:lnTo>
                    <a:lnTo>
                      <a:pt x="1041514" y="509098"/>
                    </a:lnTo>
                    <a:lnTo>
                      <a:pt x="1032834" y="509435"/>
                    </a:lnTo>
                    <a:lnTo>
                      <a:pt x="1021626" y="502082"/>
                    </a:lnTo>
                    <a:lnTo>
                      <a:pt x="1008431" y="482181"/>
                    </a:lnTo>
                    <a:lnTo>
                      <a:pt x="1003516" y="472402"/>
                    </a:lnTo>
                    <a:lnTo>
                      <a:pt x="997369" y="465106"/>
                    </a:lnTo>
                    <a:lnTo>
                      <a:pt x="985076" y="454736"/>
                    </a:lnTo>
                    <a:lnTo>
                      <a:pt x="982796" y="449231"/>
                    </a:lnTo>
                    <a:lnTo>
                      <a:pt x="980123" y="434200"/>
                    </a:lnTo>
                    <a:lnTo>
                      <a:pt x="974808" y="424529"/>
                    </a:lnTo>
                    <a:lnTo>
                      <a:pt x="968737" y="422154"/>
                    </a:lnTo>
                    <a:lnTo>
                      <a:pt x="962876" y="422967"/>
                    </a:lnTo>
                    <a:lnTo>
                      <a:pt x="945991" y="430987"/>
                    </a:lnTo>
                    <a:lnTo>
                      <a:pt x="933012" y="434226"/>
                    </a:lnTo>
                    <a:lnTo>
                      <a:pt x="922350" y="433305"/>
                    </a:lnTo>
                    <a:lnTo>
                      <a:pt x="907453" y="435153"/>
                    </a:lnTo>
                    <a:lnTo>
                      <a:pt x="886847" y="441020"/>
                    </a:lnTo>
                    <a:lnTo>
                      <a:pt x="875678" y="439757"/>
                    </a:lnTo>
                    <a:lnTo>
                      <a:pt x="868953" y="443674"/>
                    </a:lnTo>
                    <a:lnTo>
                      <a:pt x="857853" y="446970"/>
                    </a:lnTo>
                    <a:lnTo>
                      <a:pt x="851059" y="445878"/>
                    </a:lnTo>
                    <a:lnTo>
                      <a:pt x="845382" y="441884"/>
                    </a:lnTo>
                    <a:lnTo>
                      <a:pt x="830917" y="452838"/>
                    </a:lnTo>
                    <a:lnTo>
                      <a:pt x="808069" y="463398"/>
                    </a:lnTo>
                    <a:lnTo>
                      <a:pt x="805898" y="462089"/>
                    </a:lnTo>
                    <a:lnTo>
                      <a:pt x="798017" y="447973"/>
                    </a:lnTo>
                    <a:lnTo>
                      <a:pt x="793934" y="442862"/>
                    </a:lnTo>
                    <a:lnTo>
                      <a:pt x="789451" y="432714"/>
                    </a:lnTo>
                    <a:lnTo>
                      <a:pt x="777811" y="421596"/>
                    </a:lnTo>
                    <a:lnTo>
                      <a:pt x="767905" y="419392"/>
                    </a:lnTo>
                    <a:lnTo>
                      <a:pt x="757707" y="412407"/>
                    </a:lnTo>
                    <a:lnTo>
                      <a:pt x="752285" y="405784"/>
                    </a:lnTo>
                    <a:lnTo>
                      <a:pt x="752138" y="395840"/>
                    </a:lnTo>
                    <a:lnTo>
                      <a:pt x="753548" y="384829"/>
                    </a:lnTo>
                    <a:lnTo>
                      <a:pt x="750405" y="372510"/>
                    </a:lnTo>
                    <a:lnTo>
                      <a:pt x="752323" y="364941"/>
                    </a:lnTo>
                    <a:lnTo>
                      <a:pt x="751776" y="357175"/>
                    </a:lnTo>
                    <a:lnTo>
                      <a:pt x="753262" y="349079"/>
                    </a:lnTo>
                    <a:lnTo>
                      <a:pt x="752215" y="342290"/>
                    </a:lnTo>
                    <a:lnTo>
                      <a:pt x="749643" y="338157"/>
                    </a:lnTo>
                    <a:lnTo>
                      <a:pt x="741039" y="337121"/>
                    </a:lnTo>
                    <a:lnTo>
                      <a:pt x="738295" y="326346"/>
                    </a:lnTo>
                    <a:lnTo>
                      <a:pt x="719963" y="320789"/>
                    </a:lnTo>
                    <a:lnTo>
                      <a:pt x="703510" y="326314"/>
                    </a:lnTo>
                    <a:lnTo>
                      <a:pt x="695090" y="331483"/>
                    </a:lnTo>
                    <a:lnTo>
                      <a:pt x="691363" y="332289"/>
                    </a:lnTo>
                    <a:lnTo>
                      <a:pt x="684568" y="328994"/>
                    </a:lnTo>
                    <a:lnTo>
                      <a:pt x="678136" y="315843"/>
                    </a:lnTo>
                    <a:lnTo>
                      <a:pt x="679577" y="304114"/>
                    </a:lnTo>
                    <a:lnTo>
                      <a:pt x="677120" y="295739"/>
                    </a:lnTo>
                    <a:lnTo>
                      <a:pt x="667322" y="289509"/>
                    </a:lnTo>
                    <a:lnTo>
                      <a:pt x="664000" y="273710"/>
                    </a:lnTo>
                    <a:lnTo>
                      <a:pt x="655174" y="268681"/>
                    </a:lnTo>
                    <a:lnTo>
                      <a:pt x="654920" y="255949"/>
                    </a:lnTo>
                    <a:lnTo>
                      <a:pt x="643858" y="256540"/>
                    </a:lnTo>
                    <a:lnTo>
                      <a:pt x="638473" y="251149"/>
                    </a:lnTo>
                    <a:lnTo>
                      <a:pt x="636086" y="239147"/>
                    </a:lnTo>
                    <a:lnTo>
                      <a:pt x="631895" y="236576"/>
                    </a:lnTo>
                    <a:lnTo>
                      <a:pt x="627012" y="236296"/>
                    </a:lnTo>
                    <a:lnTo>
                      <a:pt x="618192" y="232670"/>
                    </a:lnTo>
                    <a:lnTo>
                      <a:pt x="610381" y="234201"/>
                    </a:lnTo>
                    <a:lnTo>
                      <a:pt x="599643" y="226358"/>
                    </a:lnTo>
                    <a:lnTo>
                      <a:pt x="589305" y="217456"/>
                    </a:lnTo>
                    <a:lnTo>
                      <a:pt x="584822" y="215582"/>
                    </a:lnTo>
                    <a:lnTo>
                      <a:pt x="577444" y="217176"/>
                    </a:lnTo>
                    <a:lnTo>
                      <a:pt x="573538" y="219774"/>
                    </a:lnTo>
                    <a:lnTo>
                      <a:pt x="566598" y="227368"/>
                    </a:lnTo>
                    <a:lnTo>
                      <a:pt x="558318" y="230181"/>
                    </a:lnTo>
                    <a:lnTo>
                      <a:pt x="546824" y="220389"/>
                    </a:lnTo>
                    <a:lnTo>
                      <a:pt x="545014" y="215475"/>
                    </a:lnTo>
                    <a:lnTo>
                      <a:pt x="545376" y="208496"/>
                    </a:lnTo>
                    <a:lnTo>
                      <a:pt x="548411" y="201073"/>
                    </a:lnTo>
                    <a:lnTo>
                      <a:pt x="545268" y="192335"/>
                    </a:lnTo>
                    <a:lnTo>
                      <a:pt x="550437" y="174250"/>
                    </a:lnTo>
                    <a:lnTo>
                      <a:pt x="550043" y="166440"/>
                    </a:lnTo>
                    <a:lnTo>
                      <a:pt x="539013" y="162363"/>
                    </a:lnTo>
                    <a:lnTo>
                      <a:pt x="532435" y="154889"/>
                    </a:lnTo>
                    <a:lnTo>
                      <a:pt x="522637" y="150006"/>
                    </a:lnTo>
                    <a:lnTo>
                      <a:pt x="519671" y="146825"/>
                    </a:lnTo>
                    <a:lnTo>
                      <a:pt x="506768" y="148723"/>
                    </a:lnTo>
                    <a:lnTo>
                      <a:pt x="498881" y="156197"/>
                    </a:lnTo>
                    <a:lnTo>
                      <a:pt x="496278" y="156864"/>
                    </a:lnTo>
                    <a:lnTo>
                      <a:pt x="489052" y="144729"/>
                    </a:lnTo>
                    <a:lnTo>
                      <a:pt x="486480" y="134544"/>
                    </a:lnTo>
                    <a:lnTo>
                      <a:pt x="487496" y="127571"/>
                    </a:lnTo>
                    <a:lnTo>
                      <a:pt x="491547" y="115240"/>
                    </a:lnTo>
                    <a:lnTo>
                      <a:pt x="495738" y="106394"/>
                    </a:lnTo>
                    <a:lnTo>
                      <a:pt x="499173" y="103105"/>
                    </a:lnTo>
                    <a:lnTo>
                      <a:pt x="502679" y="96323"/>
                    </a:lnTo>
                    <a:lnTo>
                      <a:pt x="501809" y="91167"/>
                    </a:lnTo>
                    <a:lnTo>
                      <a:pt x="495160" y="76156"/>
                    </a:lnTo>
                    <a:lnTo>
                      <a:pt x="494544" y="68821"/>
                    </a:lnTo>
                    <a:lnTo>
                      <a:pt x="498958" y="49968"/>
                    </a:lnTo>
                    <a:lnTo>
                      <a:pt x="498526" y="45307"/>
                    </a:lnTo>
                    <a:lnTo>
                      <a:pt x="493319" y="37865"/>
                    </a:lnTo>
                    <a:lnTo>
                      <a:pt x="489452" y="36163"/>
                    </a:lnTo>
                    <a:lnTo>
                      <a:pt x="485108" y="31280"/>
                    </a:lnTo>
                    <a:lnTo>
                      <a:pt x="477336" y="32150"/>
                    </a:lnTo>
                    <a:lnTo>
                      <a:pt x="471551" y="30169"/>
                    </a:lnTo>
                    <a:lnTo>
                      <a:pt x="463271" y="23114"/>
                    </a:lnTo>
                    <a:lnTo>
                      <a:pt x="457524" y="19850"/>
                    </a:lnTo>
                    <a:lnTo>
                      <a:pt x="447656" y="17761"/>
                    </a:lnTo>
                    <a:lnTo>
                      <a:pt x="444652" y="18510"/>
                    </a:lnTo>
                    <a:lnTo>
                      <a:pt x="435216" y="29947"/>
                    </a:lnTo>
                    <a:lnTo>
                      <a:pt x="433121" y="29889"/>
                    </a:lnTo>
                    <a:lnTo>
                      <a:pt x="429178" y="23311"/>
                    </a:lnTo>
                    <a:lnTo>
                      <a:pt x="426250" y="10674"/>
                    </a:lnTo>
                    <a:lnTo>
                      <a:pt x="423647" y="3759"/>
                    </a:lnTo>
                    <a:lnTo>
                      <a:pt x="420903" y="806"/>
                    </a:lnTo>
                    <a:lnTo>
                      <a:pt x="415588" y="0"/>
                    </a:lnTo>
                    <a:lnTo>
                      <a:pt x="404743" y="4401"/>
                    </a:lnTo>
                    <a:lnTo>
                      <a:pt x="394253" y="3258"/>
                    </a:lnTo>
                    <a:close/>
                  </a:path>
                </a:pathLst>
              </a:custGeom>
              <a:grpFill/>
              <a:ln w="0" cap="flat">
                <a:solidFill>
                  <a:schemeClr val="bg1"/>
                </a:solidFill>
                <a:prstDash val="solid"/>
                <a:miter/>
              </a:ln>
              <a:sp3d prstMaterial="matte"/>
            </p:spPr>
            <p:txBody>
              <a:bodyPr rtlCol="0" anchor="ctr"/>
              <a:lstStyle/>
              <a:p>
                <a:endParaRPr lang="zh-CN" altLang="en-US">
                  <a:cs typeface="+mn-ea"/>
                  <a:sym typeface="+mn-lt"/>
                </a:endParaRPr>
              </a:p>
            </p:txBody>
          </p:sp>
          <p:sp>
            <p:nvSpPr>
              <p:cNvPr id="16" name="任意多边形: 形状 15">
                <a:extLst>
                  <a:ext uri="{FF2B5EF4-FFF2-40B4-BE49-F238E27FC236}">
                    <a16:creationId xmlns:a16="http://schemas.microsoft.com/office/drawing/2014/main" id="{1E0557EE-3795-FC49-A86F-F293E8380CF9}"/>
                  </a:ext>
                </a:extLst>
              </p:cNvPr>
              <p:cNvSpPr/>
              <p:nvPr/>
            </p:nvSpPr>
            <p:spPr>
              <a:xfrm>
                <a:off x="1437256" y="2818582"/>
                <a:ext cx="2917397" cy="3281193"/>
              </a:xfrm>
              <a:custGeom>
                <a:avLst/>
                <a:gdLst>
                  <a:gd name="connsiteX0" fmla="*/ 840245 w 1526000"/>
                  <a:gd name="connsiteY0" fmla="*/ 37217 h 1716290"/>
                  <a:gd name="connsiteX1" fmla="*/ 829507 w 1526000"/>
                  <a:gd name="connsiteY1" fmla="*/ 46761 h 1716290"/>
                  <a:gd name="connsiteX2" fmla="*/ 828745 w 1526000"/>
                  <a:gd name="connsiteY2" fmla="*/ 49663 h 1716290"/>
                  <a:gd name="connsiteX3" fmla="*/ 835108 w 1526000"/>
                  <a:gd name="connsiteY3" fmla="*/ 57531 h 1716290"/>
                  <a:gd name="connsiteX4" fmla="*/ 836740 w 1526000"/>
                  <a:gd name="connsiteY4" fmla="*/ 68720 h 1716290"/>
                  <a:gd name="connsiteX5" fmla="*/ 835038 w 1526000"/>
                  <a:gd name="connsiteY5" fmla="*/ 76397 h 1716290"/>
                  <a:gd name="connsiteX6" fmla="*/ 832142 w 1526000"/>
                  <a:gd name="connsiteY6" fmla="*/ 81699 h 1716290"/>
                  <a:gd name="connsiteX7" fmla="*/ 833844 w 1526000"/>
                  <a:gd name="connsiteY7" fmla="*/ 89484 h 1716290"/>
                  <a:gd name="connsiteX8" fmla="*/ 839953 w 1526000"/>
                  <a:gd name="connsiteY8" fmla="*/ 97276 h 1716290"/>
                  <a:gd name="connsiteX9" fmla="*/ 843388 w 1526000"/>
                  <a:gd name="connsiteY9" fmla="*/ 108776 h 1716290"/>
                  <a:gd name="connsiteX10" fmla="*/ 841292 w 1526000"/>
                  <a:gd name="connsiteY10" fmla="*/ 116783 h 1716290"/>
                  <a:gd name="connsiteX11" fmla="*/ 838797 w 1526000"/>
                  <a:gd name="connsiteY11" fmla="*/ 120301 h 1716290"/>
                  <a:gd name="connsiteX12" fmla="*/ 833806 w 1526000"/>
                  <a:gd name="connsiteY12" fmla="*/ 133420 h 1716290"/>
                  <a:gd name="connsiteX13" fmla="*/ 831317 w 1526000"/>
                  <a:gd name="connsiteY13" fmla="*/ 152489 h 1716290"/>
                  <a:gd name="connsiteX14" fmla="*/ 833552 w 1526000"/>
                  <a:gd name="connsiteY14" fmla="*/ 158185 h 1716290"/>
                  <a:gd name="connsiteX15" fmla="*/ 832580 w 1526000"/>
                  <a:gd name="connsiteY15" fmla="*/ 176193 h 1716290"/>
                  <a:gd name="connsiteX16" fmla="*/ 835076 w 1526000"/>
                  <a:gd name="connsiteY16" fmla="*/ 186525 h 1716290"/>
                  <a:gd name="connsiteX17" fmla="*/ 836086 w 1526000"/>
                  <a:gd name="connsiteY17" fmla="*/ 196742 h 1716290"/>
                  <a:gd name="connsiteX18" fmla="*/ 834384 w 1526000"/>
                  <a:gd name="connsiteY18" fmla="*/ 197695 h 1716290"/>
                  <a:gd name="connsiteX19" fmla="*/ 825386 w 1526000"/>
                  <a:gd name="connsiteY19" fmla="*/ 194399 h 1716290"/>
                  <a:gd name="connsiteX20" fmla="*/ 819385 w 1526000"/>
                  <a:gd name="connsiteY20" fmla="*/ 193980 h 1716290"/>
                  <a:gd name="connsiteX21" fmla="*/ 814286 w 1526000"/>
                  <a:gd name="connsiteY21" fmla="*/ 186773 h 1716290"/>
                  <a:gd name="connsiteX22" fmla="*/ 808063 w 1526000"/>
                  <a:gd name="connsiteY22" fmla="*/ 181191 h 1716290"/>
                  <a:gd name="connsiteX23" fmla="*/ 801561 w 1526000"/>
                  <a:gd name="connsiteY23" fmla="*/ 178848 h 1716290"/>
                  <a:gd name="connsiteX24" fmla="*/ 796970 w 1526000"/>
                  <a:gd name="connsiteY24" fmla="*/ 184906 h 1716290"/>
                  <a:gd name="connsiteX25" fmla="*/ 794366 w 1526000"/>
                  <a:gd name="connsiteY25" fmla="*/ 193866 h 1716290"/>
                  <a:gd name="connsiteX26" fmla="*/ 789305 w 1526000"/>
                  <a:gd name="connsiteY26" fmla="*/ 198952 h 1716290"/>
                  <a:gd name="connsiteX27" fmla="*/ 780193 w 1526000"/>
                  <a:gd name="connsiteY27" fmla="*/ 196856 h 1716290"/>
                  <a:gd name="connsiteX28" fmla="*/ 765550 w 1526000"/>
                  <a:gd name="connsiteY28" fmla="*/ 190265 h 1716290"/>
                  <a:gd name="connsiteX29" fmla="*/ 754704 w 1526000"/>
                  <a:gd name="connsiteY29" fmla="*/ 192977 h 1716290"/>
                  <a:gd name="connsiteX30" fmla="*/ 751377 w 1526000"/>
                  <a:gd name="connsiteY30" fmla="*/ 196323 h 1716290"/>
                  <a:gd name="connsiteX31" fmla="*/ 750983 w 1526000"/>
                  <a:gd name="connsiteY31" fmla="*/ 203975 h 1716290"/>
                  <a:gd name="connsiteX32" fmla="*/ 753148 w 1526000"/>
                  <a:gd name="connsiteY32" fmla="*/ 213385 h 1716290"/>
                  <a:gd name="connsiteX33" fmla="*/ 755821 w 1526000"/>
                  <a:gd name="connsiteY33" fmla="*/ 216852 h 1716290"/>
                  <a:gd name="connsiteX34" fmla="*/ 757669 w 1526000"/>
                  <a:gd name="connsiteY34" fmla="*/ 232181 h 1716290"/>
                  <a:gd name="connsiteX35" fmla="*/ 760381 w 1526000"/>
                  <a:gd name="connsiteY35" fmla="*/ 242989 h 1716290"/>
                  <a:gd name="connsiteX36" fmla="*/ 760311 w 1526000"/>
                  <a:gd name="connsiteY36" fmla="*/ 263214 h 1716290"/>
                  <a:gd name="connsiteX37" fmla="*/ 761359 w 1526000"/>
                  <a:gd name="connsiteY37" fmla="*/ 275761 h 1716290"/>
                  <a:gd name="connsiteX38" fmla="*/ 758971 w 1526000"/>
                  <a:gd name="connsiteY38" fmla="*/ 283775 h 1716290"/>
                  <a:gd name="connsiteX39" fmla="*/ 754958 w 1526000"/>
                  <a:gd name="connsiteY39" fmla="*/ 291567 h 1716290"/>
                  <a:gd name="connsiteX40" fmla="*/ 737927 w 1526000"/>
                  <a:gd name="connsiteY40" fmla="*/ 309448 h 1716290"/>
                  <a:gd name="connsiteX41" fmla="*/ 727659 w 1526000"/>
                  <a:gd name="connsiteY41" fmla="*/ 316909 h 1716290"/>
                  <a:gd name="connsiteX42" fmla="*/ 721081 w 1526000"/>
                  <a:gd name="connsiteY42" fmla="*/ 325012 h 1716290"/>
                  <a:gd name="connsiteX43" fmla="*/ 717175 w 1526000"/>
                  <a:gd name="connsiteY43" fmla="*/ 326777 h 1716290"/>
                  <a:gd name="connsiteX44" fmla="*/ 711829 w 1526000"/>
                  <a:gd name="connsiteY44" fmla="*/ 333032 h 1716290"/>
                  <a:gd name="connsiteX45" fmla="*/ 703834 w 1526000"/>
                  <a:gd name="connsiteY45" fmla="*/ 339547 h 1716290"/>
                  <a:gd name="connsiteX46" fmla="*/ 696062 w 1526000"/>
                  <a:gd name="connsiteY46" fmla="*/ 353714 h 1716290"/>
                  <a:gd name="connsiteX47" fmla="*/ 689191 w 1526000"/>
                  <a:gd name="connsiteY47" fmla="*/ 357454 h 1716290"/>
                  <a:gd name="connsiteX48" fmla="*/ 675240 w 1526000"/>
                  <a:gd name="connsiteY48" fmla="*/ 373272 h 1716290"/>
                  <a:gd name="connsiteX49" fmla="*/ 671767 w 1526000"/>
                  <a:gd name="connsiteY49" fmla="*/ 385013 h 1716290"/>
                  <a:gd name="connsiteX50" fmla="*/ 664680 w 1526000"/>
                  <a:gd name="connsiteY50" fmla="*/ 390354 h 1716290"/>
                  <a:gd name="connsiteX51" fmla="*/ 659765 w 1526000"/>
                  <a:gd name="connsiteY51" fmla="*/ 391751 h 1716290"/>
                  <a:gd name="connsiteX52" fmla="*/ 652824 w 1526000"/>
                  <a:gd name="connsiteY52" fmla="*/ 384816 h 1716290"/>
                  <a:gd name="connsiteX53" fmla="*/ 646570 w 1526000"/>
                  <a:gd name="connsiteY53" fmla="*/ 381775 h 1716290"/>
                  <a:gd name="connsiteX54" fmla="*/ 641833 w 1526000"/>
                  <a:gd name="connsiteY54" fmla="*/ 377469 h 1716290"/>
                  <a:gd name="connsiteX55" fmla="*/ 624588 w 1526000"/>
                  <a:gd name="connsiteY55" fmla="*/ 384626 h 1716290"/>
                  <a:gd name="connsiteX56" fmla="*/ 622383 w 1526000"/>
                  <a:gd name="connsiteY56" fmla="*/ 388118 h 1716290"/>
                  <a:gd name="connsiteX57" fmla="*/ 623213 w 1526000"/>
                  <a:gd name="connsiteY57" fmla="*/ 397173 h 1716290"/>
                  <a:gd name="connsiteX58" fmla="*/ 617502 w 1526000"/>
                  <a:gd name="connsiteY58" fmla="*/ 412629 h 1716290"/>
                  <a:gd name="connsiteX59" fmla="*/ 621913 w 1526000"/>
                  <a:gd name="connsiteY59" fmla="*/ 416827 h 1716290"/>
                  <a:gd name="connsiteX60" fmla="*/ 631457 w 1526000"/>
                  <a:gd name="connsiteY60" fmla="*/ 418084 h 1716290"/>
                  <a:gd name="connsiteX61" fmla="*/ 639883 w 1526000"/>
                  <a:gd name="connsiteY61" fmla="*/ 426999 h 1716290"/>
                  <a:gd name="connsiteX62" fmla="*/ 640245 w 1526000"/>
                  <a:gd name="connsiteY62" fmla="*/ 429908 h 1716290"/>
                  <a:gd name="connsiteX63" fmla="*/ 630409 w 1526000"/>
                  <a:gd name="connsiteY63" fmla="*/ 441928 h 1716290"/>
                  <a:gd name="connsiteX64" fmla="*/ 623612 w 1526000"/>
                  <a:gd name="connsiteY64" fmla="*/ 442297 h 1716290"/>
                  <a:gd name="connsiteX65" fmla="*/ 609981 w 1526000"/>
                  <a:gd name="connsiteY65" fmla="*/ 439890 h 1716290"/>
                  <a:gd name="connsiteX66" fmla="*/ 604305 w 1526000"/>
                  <a:gd name="connsiteY66" fmla="*/ 443636 h 1716290"/>
                  <a:gd name="connsiteX67" fmla="*/ 600726 w 1526000"/>
                  <a:gd name="connsiteY67" fmla="*/ 449783 h 1716290"/>
                  <a:gd name="connsiteX68" fmla="*/ 598738 w 1526000"/>
                  <a:gd name="connsiteY68" fmla="*/ 460604 h 1716290"/>
                  <a:gd name="connsiteX69" fmla="*/ 595556 w 1526000"/>
                  <a:gd name="connsiteY69" fmla="*/ 500145 h 1716290"/>
                  <a:gd name="connsiteX70" fmla="*/ 598340 w 1526000"/>
                  <a:gd name="connsiteY70" fmla="*/ 507555 h 1716290"/>
                  <a:gd name="connsiteX71" fmla="*/ 607379 w 1526000"/>
                  <a:gd name="connsiteY71" fmla="*/ 518020 h 1716290"/>
                  <a:gd name="connsiteX72" fmla="*/ 610921 w 1526000"/>
                  <a:gd name="connsiteY72" fmla="*/ 526713 h 1716290"/>
                  <a:gd name="connsiteX73" fmla="*/ 612042 w 1526000"/>
                  <a:gd name="connsiteY73" fmla="*/ 532644 h 1716290"/>
                  <a:gd name="connsiteX74" fmla="*/ 609258 w 1526000"/>
                  <a:gd name="connsiteY74" fmla="*/ 542881 h 1716290"/>
                  <a:gd name="connsiteX75" fmla="*/ 614573 w 1526000"/>
                  <a:gd name="connsiteY75" fmla="*/ 555530 h 1716290"/>
                  <a:gd name="connsiteX76" fmla="*/ 614031 w 1526000"/>
                  <a:gd name="connsiteY76" fmla="*/ 577266 h 1716290"/>
                  <a:gd name="connsiteX77" fmla="*/ 610741 w 1526000"/>
                  <a:gd name="connsiteY77" fmla="*/ 585661 h 1716290"/>
                  <a:gd name="connsiteX78" fmla="*/ 609295 w 1526000"/>
                  <a:gd name="connsiteY78" fmla="*/ 597745 h 1716290"/>
                  <a:gd name="connsiteX79" fmla="*/ 607993 w 1526000"/>
                  <a:gd name="connsiteY79" fmla="*/ 600907 h 1716290"/>
                  <a:gd name="connsiteX80" fmla="*/ 600401 w 1526000"/>
                  <a:gd name="connsiteY80" fmla="*/ 604882 h 1716290"/>
                  <a:gd name="connsiteX81" fmla="*/ 596895 w 1526000"/>
                  <a:gd name="connsiteY81" fmla="*/ 608489 h 1716290"/>
                  <a:gd name="connsiteX82" fmla="*/ 591146 w 1526000"/>
                  <a:gd name="connsiteY82" fmla="*/ 618509 h 1716290"/>
                  <a:gd name="connsiteX83" fmla="*/ 580987 w 1526000"/>
                  <a:gd name="connsiteY83" fmla="*/ 627151 h 1716290"/>
                  <a:gd name="connsiteX84" fmla="*/ 577480 w 1526000"/>
                  <a:gd name="connsiteY84" fmla="*/ 633673 h 1716290"/>
                  <a:gd name="connsiteX85" fmla="*/ 576611 w 1526000"/>
                  <a:gd name="connsiteY85" fmla="*/ 647167 h 1716290"/>
                  <a:gd name="connsiteX86" fmla="*/ 568441 w 1526000"/>
                  <a:gd name="connsiteY86" fmla="*/ 660902 h 1716290"/>
                  <a:gd name="connsiteX87" fmla="*/ 541254 w 1526000"/>
                  <a:gd name="connsiteY87" fmla="*/ 666420 h 1716290"/>
                  <a:gd name="connsiteX88" fmla="*/ 529179 w 1526000"/>
                  <a:gd name="connsiteY88" fmla="*/ 681254 h 1716290"/>
                  <a:gd name="connsiteX89" fmla="*/ 527299 w 1526000"/>
                  <a:gd name="connsiteY89" fmla="*/ 691833 h 1716290"/>
                  <a:gd name="connsiteX90" fmla="*/ 517898 w 1526000"/>
                  <a:gd name="connsiteY90" fmla="*/ 698748 h 1716290"/>
                  <a:gd name="connsiteX91" fmla="*/ 514031 w 1526000"/>
                  <a:gd name="connsiteY91" fmla="*/ 703199 h 1716290"/>
                  <a:gd name="connsiteX92" fmla="*/ 513162 w 1526000"/>
                  <a:gd name="connsiteY92" fmla="*/ 717956 h 1716290"/>
                  <a:gd name="connsiteX93" fmla="*/ 511861 w 1526000"/>
                  <a:gd name="connsiteY93" fmla="*/ 720528 h 1716290"/>
                  <a:gd name="connsiteX94" fmla="*/ 502100 w 1526000"/>
                  <a:gd name="connsiteY94" fmla="*/ 728955 h 1716290"/>
                  <a:gd name="connsiteX95" fmla="*/ 500690 w 1526000"/>
                  <a:gd name="connsiteY95" fmla="*/ 732231 h 1716290"/>
                  <a:gd name="connsiteX96" fmla="*/ 500328 w 1526000"/>
                  <a:gd name="connsiteY96" fmla="*/ 742201 h 1716290"/>
                  <a:gd name="connsiteX97" fmla="*/ 497834 w 1526000"/>
                  <a:gd name="connsiteY97" fmla="*/ 746430 h 1716290"/>
                  <a:gd name="connsiteX98" fmla="*/ 489373 w 1526000"/>
                  <a:gd name="connsiteY98" fmla="*/ 753936 h 1716290"/>
                  <a:gd name="connsiteX99" fmla="*/ 478600 w 1526000"/>
                  <a:gd name="connsiteY99" fmla="*/ 767823 h 1716290"/>
                  <a:gd name="connsiteX100" fmla="*/ 474407 w 1526000"/>
                  <a:gd name="connsiteY100" fmla="*/ 771912 h 1716290"/>
                  <a:gd name="connsiteX101" fmla="*/ 469127 w 1526000"/>
                  <a:gd name="connsiteY101" fmla="*/ 783590 h 1716290"/>
                  <a:gd name="connsiteX102" fmla="*/ 459873 w 1526000"/>
                  <a:gd name="connsiteY102" fmla="*/ 794341 h 1716290"/>
                  <a:gd name="connsiteX103" fmla="*/ 453184 w 1526000"/>
                  <a:gd name="connsiteY103" fmla="*/ 797839 h 1716290"/>
                  <a:gd name="connsiteX104" fmla="*/ 450183 w 1526000"/>
                  <a:gd name="connsiteY104" fmla="*/ 797281 h 1716290"/>
                  <a:gd name="connsiteX105" fmla="*/ 444073 w 1526000"/>
                  <a:gd name="connsiteY105" fmla="*/ 791400 h 1716290"/>
                  <a:gd name="connsiteX106" fmla="*/ 438832 w 1526000"/>
                  <a:gd name="connsiteY106" fmla="*/ 783393 h 1716290"/>
                  <a:gd name="connsiteX107" fmla="*/ 418332 w 1526000"/>
                  <a:gd name="connsiteY107" fmla="*/ 772586 h 1716290"/>
                  <a:gd name="connsiteX108" fmla="*/ 409547 w 1526000"/>
                  <a:gd name="connsiteY108" fmla="*/ 780059 h 1716290"/>
                  <a:gd name="connsiteX109" fmla="*/ 391036 w 1526000"/>
                  <a:gd name="connsiteY109" fmla="*/ 793756 h 1716290"/>
                  <a:gd name="connsiteX110" fmla="*/ 381130 w 1526000"/>
                  <a:gd name="connsiteY110" fmla="*/ 792969 h 1716290"/>
                  <a:gd name="connsiteX111" fmla="*/ 363595 w 1526000"/>
                  <a:gd name="connsiteY111" fmla="*/ 800138 h 1716290"/>
                  <a:gd name="connsiteX112" fmla="*/ 348157 w 1526000"/>
                  <a:gd name="connsiteY112" fmla="*/ 804481 h 1716290"/>
                  <a:gd name="connsiteX113" fmla="*/ 341217 w 1526000"/>
                  <a:gd name="connsiteY113" fmla="*/ 810336 h 1716290"/>
                  <a:gd name="connsiteX114" fmla="*/ 339336 w 1526000"/>
                  <a:gd name="connsiteY114" fmla="*/ 814508 h 1716290"/>
                  <a:gd name="connsiteX115" fmla="*/ 338505 w 1526000"/>
                  <a:gd name="connsiteY115" fmla="*/ 826973 h 1716290"/>
                  <a:gd name="connsiteX116" fmla="*/ 326683 w 1526000"/>
                  <a:gd name="connsiteY116" fmla="*/ 840365 h 1716290"/>
                  <a:gd name="connsiteX117" fmla="*/ 319597 w 1526000"/>
                  <a:gd name="connsiteY117" fmla="*/ 855129 h 1716290"/>
                  <a:gd name="connsiteX118" fmla="*/ 317103 w 1526000"/>
                  <a:gd name="connsiteY118" fmla="*/ 857225 h 1716290"/>
                  <a:gd name="connsiteX119" fmla="*/ 311715 w 1526000"/>
                  <a:gd name="connsiteY119" fmla="*/ 855155 h 1716290"/>
                  <a:gd name="connsiteX120" fmla="*/ 309655 w 1526000"/>
                  <a:gd name="connsiteY120" fmla="*/ 859580 h 1716290"/>
                  <a:gd name="connsiteX121" fmla="*/ 299749 w 1526000"/>
                  <a:gd name="connsiteY121" fmla="*/ 874567 h 1716290"/>
                  <a:gd name="connsiteX122" fmla="*/ 298013 w 1526000"/>
                  <a:gd name="connsiteY122" fmla="*/ 883672 h 1716290"/>
                  <a:gd name="connsiteX123" fmla="*/ 289409 w 1526000"/>
                  <a:gd name="connsiteY123" fmla="*/ 901357 h 1716290"/>
                  <a:gd name="connsiteX124" fmla="*/ 284744 w 1526000"/>
                  <a:gd name="connsiteY124" fmla="*/ 904716 h 1716290"/>
                  <a:gd name="connsiteX125" fmla="*/ 268584 w 1526000"/>
                  <a:gd name="connsiteY125" fmla="*/ 910800 h 1716290"/>
                  <a:gd name="connsiteX126" fmla="*/ 259330 w 1526000"/>
                  <a:gd name="connsiteY126" fmla="*/ 916153 h 1716290"/>
                  <a:gd name="connsiteX127" fmla="*/ 244543 w 1526000"/>
                  <a:gd name="connsiteY127" fmla="*/ 928453 h 1716290"/>
                  <a:gd name="connsiteX128" fmla="*/ 238505 w 1526000"/>
                  <a:gd name="connsiteY128" fmla="*/ 930218 h 1716290"/>
                  <a:gd name="connsiteX129" fmla="*/ 235323 w 1526000"/>
                  <a:gd name="connsiteY129" fmla="*/ 935825 h 1716290"/>
                  <a:gd name="connsiteX130" fmla="*/ 233805 w 1526000"/>
                  <a:gd name="connsiteY130" fmla="*/ 947877 h 1716290"/>
                  <a:gd name="connsiteX131" fmla="*/ 233335 w 1526000"/>
                  <a:gd name="connsiteY131" fmla="*/ 960660 h 1716290"/>
                  <a:gd name="connsiteX132" fmla="*/ 228056 w 1526000"/>
                  <a:gd name="connsiteY132" fmla="*/ 976186 h 1716290"/>
                  <a:gd name="connsiteX133" fmla="*/ 228129 w 1526000"/>
                  <a:gd name="connsiteY133" fmla="*/ 982491 h 1716290"/>
                  <a:gd name="connsiteX134" fmla="*/ 232540 w 1526000"/>
                  <a:gd name="connsiteY134" fmla="*/ 995864 h 1716290"/>
                  <a:gd name="connsiteX135" fmla="*/ 232106 w 1526000"/>
                  <a:gd name="connsiteY135" fmla="*/ 1003325 h 1716290"/>
                  <a:gd name="connsiteX136" fmla="*/ 229539 w 1526000"/>
                  <a:gd name="connsiteY136" fmla="*/ 1017537 h 1716290"/>
                  <a:gd name="connsiteX137" fmla="*/ 228056 w 1526000"/>
                  <a:gd name="connsiteY137" fmla="*/ 1021436 h 1716290"/>
                  <a:gd name="connsiteX138" fmla="*/ 228454 w 1526000"/>
                  <a:gd name="connsiteY138" fmla="*/ 1032986 h 1716290"/>
                  <a:gd name="connsiteX139" fmla="*/ 229827 w 1526000"/>
                  <a:gd name="connsiteY139" fmla="*/ 1043248 h 1716290"/>
                  <a:gd name="connsiteX140" fmla="*/ 228454 w 1526000"/>
                  <a:gd name="connsiteY140" fmla="*/ 1047877 h 1716290"/>
                  <a:gd name="connsiteX141" fmla="*/ 219740 w 1526000"/>
                  <a:gd name="connsiteY141" fmla="*/ 1050963 h 1716290"/>
                  <a:gd name="connsiteX142" fmla="*/ 208388 w 1526000"/>
                  <a:gd name="connsiteY142" fmla="*/ 1058755 h 1716290"/>
                  <a:gd name="connsiteX143" fmla="*/ 203906 w 1526000"/>
                  <a:gd name="connsiteY143" fmla="*/ 1062933 h 1716290"/>
                  <a:gd name="connsiteX144" fmla="*/ 190782 w 1526000"/>
                  <a:gd name="connsiteY144" fmla="*/ 1069975 h 1716290"/>
                  <a:gd name="connsiteX145" fmla="*/ 181382 w 1526000"/>
                  <a:gd name="connsiteY145" fmla="*/ 1073169 h 1716290"/>
                  <a:gd name="connsiteX146" fmla="*/ 174693 w 1526000"/>
                  <a:gd name="connsiteY146" fmla="*/ 1073817 h 1716290"/>
                  <a:gd name="connsiteX147" fmla="*/ 172343 w 1526000"/>
                  <a:gd name="connsiteY147" fmla="*/ 1072217 h 1716290"/>
                  <a:gd name="connsiteX148" fmla="*/ 160449 w 1526000"/>
                  <a:gd name="connsiteY148" fmla="*/ 1059288 h 1716290"/>
                  <a:gd name="connsiteX149" fmla="*/ 158208 w 1526000"/>
                  <a:gd name="connsiteY149" fmla="*/ 1057942 h 1716290"/>
                  <a:gd name="connsiteX150" fmla="*/ 149278 w 1526000"/>
                  <a:gd name="connsiteY150" fmla="*/ 1067003 h 1716290"/>
                  <a:gd name="connsiteX151" fmla="*/ 144361 w 1526000"/>
                  <a:gd name="connsiteY151" fmla="*/ 1064762 h 1716290"/>
                  <a:gd name="connsiteX152" fmla="*/ 139299 w 1526000"/>
                  <a:gd name="connsiteY152" fmla="*/ 1073455 h 1716290"/>
                  <a:gd name="connsiteX153" fmla="*/ 130225 w 1526000"/>
                  <a:gd name="connsiteY153" fmla="*/ 1077544 h 1716290"/>
                  <a:gd name="connsiteX154" fmla="*/ 122488 w 1526000"/>
                  <a:gd name="connsiteY154" fmla="*/ 1075468 h 1716290"/>
                  <a:gd name="connsiteX155" fmla="*/ 114499 w 1526000"/>
                  <a:gd name="connsiteY155" fmla="*/ 1068826 h 1716290"/>
                  <a:gd name="connsiteX156" fmla="*/ 106507 w 1526000"/>
                  <a:gd name="connsiteY156" fmla="*/ 1065346 h 1716290"/>
                  <a:gd name="connsiteX157" fmla="*/ 102820 w 1526000"/>
                  <a:gd name="connsiteY157" fmla="*/ 1065486 h 1716290"/>
                  <a:gd name="connsiteX158" fmla="*/ 95084 w 1526000"/>
                  <a:gd name="connsiteY158" fmla="*/ 1068769 h 1716290"/>
                  <a:gd name="connsiteX159" fmla="*/ 87998 w 1526000"/>
                  <a:gd name="connsiteY159" fmla="*/ 1069975 h 1716290"/>
                  <a:gd name="connsiteX160" fmla="*/ 73138 w 1526000"/>
                  <a:gd name="connsiteY160" fmla="*/ 1070312 h 1716290"/>
                  <a:gd name="connsiteX161" fmla="*/ 57882 w 1526000"/>
                  <a:gd name="connsiteY161" fmla="*/ 1064565 h 1716290"/>
                  <a:gd name="connsiteX162" fmla="*/ 55495 w 1526000"/>
                  <a:gd name="connsiteY162" fmla="*/ 1075106 h 1716290"/>
                  <a:gd name="connsiteX163" fmla="*/ 53001 w 1526000"/>
                  <a:gd name="connsiteY163" fmla="*/ 1079932 h 1716290"/>
                  <a:gd name="connsiteX164" fmla="*/ 43420 w 1526000"/>
                  <a:gd name="connsiteY164" fmla="*/ 1092245 h 1716290"/>
                  <a:gd name="connsiteX165" fmla="*/ 39768 w 1526000"/>
                  <a:gd name="connsiteY165" fmla="*/ 1101020 h 1716290"/>
                  <a:gd name="connsiteX166" fmla="*/ 31561 w 1526000"/>
                  <a:gd name="connsiteY166" fmla="*/ 1112914 h 1716290"/>
                  <a:gd name="connsiteX167" fmla="*/ 27368 w 1526000"/>
                  <a:gd name="connsiteY167" fmla="*/ 1117238 h 1716290"/>
                  <a:gd name="connsiteX168" fmla="*/ 23608 w 1526000"/>
                  <a:gd name="connsiteY168" fmla="*/ 1127500 h 1716290"/>
                  <a:gd name="connsiteX169" fmla="*/ 20933 w 1526000"/>
                  <a:gd name="connsiteY169" fmla="*/ 1131627 h 1716290"/>
                  <a:gd name="connsiteX170" fmla="*/ 13159 w 1526000"/>
                  <a:gd name="connsiteY170" fmla="*/ 1135748 h 1716290"/>
                  <a:gd name="connsiteX171" fmla="*/ 4049 w 1526000"/>
                  <a:gd name="connsiteY171" fmla="*/ 1137882 h 1716290"/>
                  <a:gd name="connsiteX172" fmla="*/ 0 w 1526000"/>
                  <a:gd name="connsiteY172" fmla="*/ 1134377 h 1716290"/>
                  <a:gd name="connsiteX173" fmla="*/ 108 w 1526000"/>
                  <a:gd name="connsiteY173" fmla="*/ 1149496 h 1716290"/>
                  <a:gd name="connsiteX174" fmla="*/ 1193 w 1526000"/>
                  <a:gd name="connsiteY174" fmla="*/ 1155808 h 1716290"/>
                  <a:gd name="connsiteX175" fmla="*/ 7953 w 1526000"/>
                  <a:gd name="connsiteY175" fmla="*/ 1168768 h 1716290"/>
                  <a:gd name="connsiteX176" fmla="*/ 8714 w 1526000"/>
                  <a:gd name="connsiteY176" fmla="*/ 1176827 h 1716290"/>
                  <a:gd name="connsiteX177" fmla="*/ 11534 w 1526000"/>
                  <a:gd name="connsiteY177" fmla="*/ 1180833 h 1716290"/>
                  <a:gd name="connsiteX178" fmla="*/ 18835 w 1526000"/>
                  <a:gd name="connsiteY178" fmla="*/ 1183335 h 1716290"/>
                  <a:gd name="connsiteX179" fmla="*/ 28091 w 1526000"/>
                  <a:gd name="connsiteY179" fmla="*/ 1184345 h 1716290"/>
                  <a:gd name="connsiteX180" fmla="*/ 32574 w 1526000"/>
                  <a:gd name="connsiteY180" fmla="*/ 1186199 h 1716290"/>
                  <a:gd name="connsiteX181" fmla="*/ 42553 w 1526000"/>
                  <a:gd name="connsiteY181" fmla="*/ 1211199 h 1716290"/>
                  <a:gd name="connsiteX182" fmla="*/ 45951 w 1526000"/>
                  <a:gd name="connsiteY182" fmla="*/ 1216533 h 1716290"/>
                  <a:gd name="connsiteX183" fmla="*/ 50398 w 1526000"/>
                  <a:gd name="connsiteY183" fmla="*/ 1219200 h 1716290"/>
                  <a:gd name="connsiteX184" fmla="*/ 59617 w 1526000"/>
                  <a:gd name="connsiteY184" fmla="*/ 1220457 h 1716290"/>
                  <a:gd name="connsiteX185" fmla="*/ 63486 w 1526000"/>
                  <a:gd name="connsiteY185" fmla="*/ 1231830 h 1716290"/>
                  <a:gd name="connsiteX186" fmla="*/ 68908 w 1526000"/>
                  <a:gd name="connsiteY186" fmla="*/ 1239291 h 1716290"/>
                  <a:gd name="connsiteX187" fmla="*/ 76464 w 1526000"/>
                  <a:gd name="connsiteY187" fmla="*/ 1240301 h 1716290"/>
                  <a:gd name="connsiteX188" fmla="*/ 86805 w 1526000"/>
                  <a:gd name="connsiteY188" fmla="*/ 1236853 h 1716290"/>
                  <a:gd name="connsiteX189" fmla="*/ 96783 w 1526000"/>
                  <a:gd name="connsiteY189" fmla="*/ 1240473 h 1716290"/>
                  <a:gd name="connsiteX190" fmla="*/ 103724 w 1526000"/>
                  <a:gd name="connsiteY190" fmla="*/ 1246226 h 1716290"/>
                  <a:gd name="connsiteX191" fmla="*/ 103942 w 1526000"/>
                  <a:gd name="connsiteY191" fmla="*/ 1251140 h 1716290"/>
                  <a:gd name="connsiteX192" fmla="*/ 100182 w 1526000"/>
                  <a:gd name="connsiteY192" fmla="*/ 1260570 h 1716290"/>
                  <a:gd name="connsiteX193" fmla="*/ 91938 w 1526000"/>
                  <a:gd name="connsiteY193" fmla="*/ 1271403 h 1716290"/>
                  <a:gd name="connsiteX194" fmla="*/ 94396 w 1526000"/>
                  <a:gd name="connsiteY194" fmla="*/ 1276598 h 1716290"/>
                  <a:gd name="connsiteX195" fmla="*/ 98447 w 1526000"/>
                  <a:gd name="connsiteY195" fmla="*/ 1278788 h 1716290"/>
                  <a:gd name="connsiteX196" fmla="*/ 106978 w 1526000"/>
                  <a:gd name="connsiteY196" fmla="*/ 1280274 h 1716290"/>
                  <a:gd name="connsiteX197" fmla="*/ 111281 w 1526000"/>
                  <a:gd name="connsiteY197" fmla="*/ 1284599 h 1716290"/>
                  <a:gd name="connsiteX198" fmla="*/ 117390 w 1526000"/>
                  <a:gd name="connsiteY198" fmla="*/ 1287437 h 1716290"/>
                  <a:gd name="connsiteX199" fmla="*/ 122958 w 1526000"/>
                  <a:gd name="connsiteY199" fmla="*/ 1292682 h 1716290"/>
                  <a:gd name="connsiteX200" fmla="*/ 123029 w 1526000"/>
                  <a:gd name="connsiteY200" fmla="*/ 1297680 h 1716290"/>
                  <a:gd name="connsiteX201" fmla="*/ 118294 w 1526000"/>
                  <a:gd name="connsiteY201" fmla="*/ 1307230 h 1716290"/>
                  <a:gd name="connsiteX202" fmla="*/ 119668 w 1526000"/>
                  <a:gd name="connsiteY202" fmla="*/ 1313548 h 1716290"/>
                  <a:gd name="connsiteX203" fmla="*/ 129501 w 1526000"/>
                  <a:gd name="connsiteY203" fmla="*/ 1323486 h 1716290"/>
                  <a:gd name="connsiteX204" fmla="*/ 141035 w 1526000"/>
                  <a:gd name="connsiteY204" fmla="*/ 1333119 h 1716290"/>
                  <a:gd name="connsiteX205" fmla="*/ 146458 w 1526000"/>
                  <a:gd name="connsiteY205" fmla="*/ 1336739 h 1716290"/>
                  <a:gd name="connsiteX206" fmla="*/ 153616 w 1526000"/>
                  <a:gd name="connsiteY206" fmla="*/ 1335786 h 1716290"/>
                  <a:gd name="connsiteX207" fmla="*/ 157846 w 1526000"/>
                  <a:gd name="connsiteY207" fmla="*/ 1338117 h 1716290"/>
                  <a:gd name="connsiteX208" fmla="*/ 169271 w 1526000"/>
                  <a:gd name="connsiteY208" fmla="*/ 1357071 h 1716290"/>
                  <a:gd name="connsiteX209" fmla="*/ 182068 w 1526000"/>
                  <a:gd name="connsiteY209" fmla="*/ 1368387 h 1716290"/>
                  <a:gd name="connsiteX210" fmla="*/ 190385 w 1526000"/>
                  <a:gd name="connsiteY210" fmla="*/ 1368838 h 1716290"/>
                  <a:gd name="connsiteX211" fmla="*/ 195266 w 1526000"/>
                  <a:gd name="connsiteY211" fmla="*/ 1363415 h 1716290"/>
                  <a:gd name="connsiteX212" fmla="*/ 204122 w 1526000"/>
                  <a:gd name="connsiteY212" fmla="*/ 1355750 h 1716290"/>
                  <a:gd name="connsiteX213" fmla="*/ 218837 w 1526000"/>
                  <a:gd name="connsiteY213" fmla="*/ 1354347 h 1716290"/>
                  <a:gd name="connsiteX214" fmla="*/ 223030 w 1526000"/>
                  <a:gd name="connsiteY214" fmla="*/ 1358449 h 1716290"/>
                  <a:gd name="connsiteX215" fmla="*/ 226934 w 1526000"/>
                  <a:gd name="connsiteY215" fmla="*/ 1364850 h 1716290"/>
                  <a:gd name="connsiteX216" fmla="*/ 234275 w 1526000"/>
                  <a:gd name="connsiteY216" fmla="*/ 1365187 h 1716290"/>
                  <a:gd name="connsiteX217" fmla="*/ 240203 w 1526000"/>
                  <a:gd name="connsiteY217" fmla="*/ 1367015 h 1716290"/>
                  <a:gd name="connsiteX218" fmla="*/ 244543 w 1526000"/>
                  <a:gd name="connsiteY218" fmla="*/ 1370495 h 1716290"/>
                  <a:gd name="connsiteX219" fmla="*/ 251013 w 1526000"/>
                  <a:gd name="connsiteY219" fmla="*/ 1365695 h 1716290"/>
                  <a:gd name="connsiteX220" fmla="*/ 262402 w 1526000"/>
                  <a:gd name="connsiteY220" fmla="*/ 1361954 h 1716290"/>
                  <a:gd name="connsiteX221" fmla="*/ 272851 w 1526000"/>
                  <a:gd name="connsiteY221" fmla="*/ 1366139 h 1716290"/>
                  <a:gd name="connsiteX222" fmla="*/ 272308 w 1526000"/>
                  <a:gd name="connsiteY222" fmla="*/ 1378699 h 1716290"/>
                  <a:gd name="connsiteX223" fmla="*/ 264535 w 1526000"/>
                  <a:gd name="connsiteY223" fmla="*/ 1396505 h 1716290"/>
                  <a:gd name="connsiteX224" fmla="*/ 264861 w 1526000"/>
                  <a:gd name="connsiteY224" fmla="*/ 1400689 h 1716290"/>
                  <a:gd name="connsiteX225" fmla="*/ 271404 w 1526000"/>
                  <a:gd name="connsiteY225" fmla="*/ 1398695 h 1716290"/>
                  <a:gd name="connsiteX226" fmla="*/ 279250 w 1526000"/>
                  <a:gd name="connsiteY226" fmla="*/ 1398918 h 1716290"/>
                  <a:gd name="connsiteX227" fmla="*/ 298231 w 1526000"/>
                  <a:gd name="connsiteY227" fmla="*/ 1404455 h 1716290"/>
                  <a:gd name="connsiteX228" fmla="*/ 300255 w 1526000"/>
                  <a:gd name="connsiteY228" fmla="*/ 1415745 h 1716290"/>
                  <a:gd name="connsiteX229" fmla="*/ 314138 w 1526000"/>
                  <a:gd name="connsiteY229" fmla="*/ 1418273 h 1716290"/>
                  <a:gd name="connsiteX230" fmla="*/ 330516 w 1526000"/>
                  <a:gd name="connsiteY230" fmla="*/ 1412545 h 1716290"/>
                  <a:gd name="connsiteX231" fmla="*/ 344832 w 1526000"/>
                  <a:gd name="connsiteY231" fmla="*/ 1412996 h 1716290"/>
                  <a:gd name="connsiteX232" fmla="*/ 350110 w 1526000"/>
                  <a:gd name="connsiteY232" fmla="*/ 1416558 h 1716290"/>
                  <a:gd name="connsiteX233" fmla="*/ 357269 w 1526000"/>
                  <a:gd name="connsiteY233" fmla="*/ 1425492 h 1716290"/>
                  <a:gd name="connsiteX234" fmla="*/ 363957 w 1526000"/>
                  <a:gd name="connsiteY234" fmla="*/ 1422432 h 1716290"/>
                  <a:gd name="connsiteX235" fmla="*/ 368331 w 1526000"/>
                  <a:gd name="connsiteY235" fmla="*/ 1425689 h 1716290"/>
                  <a:gd name="connsiteX236" fmla="*/ 368946 w 1526000"/>
                  <a:gd name="connsiteY236" fmla="*/ 1432909 h 1716290"/>
                  <a:gd name="connsiteX237" fmla="*/ 371224 w 1526000"/>
                  <a:gd name="connsiteY237" fmla="*/ 1434173 h 1716290"/>
                  <a:gd name="connsiteX238" fmla="*/ 379684 w 1526000"/>
                  <a:gd name="connsiteY238" fmla="*/ 1428445 h 1716290"/>
                  <a:gd name="connsiteX239" fmla="*/ 381889 w 1526000"/>
                  <a:gd name="connsiteY239" fmla="*/ 1428191 h 1716290"/>
                  <a:gd name="connsiteX240" fmla="*/ 389337 w 1526000"/>
                  <a:gd name="connsiteY240" fmla="*/ 1434344 h 1716290"/>
                  <a:gd name="connsiteX241" fmla="*/ 393748 w 1526000"/>
                  <a:gd name="connsiteY241" fmla="*/ 1442911 h 1716290"/>
                  <a:gd name="connsiteX242" fmla="*/ 393205 w 1526000"/>
                  <a:gd name="connsiteY242" fmla="*/ 1457357 h 1716290"/>
                  <a:gd name="connsiteX243" fmla="*/ 395229 w 1526000"/>
                  <a:gd name="connsiteY243" fmla="*/ 1461059 h 1716290"/>
                  <a:gd name="connsiteX244" fmla="*/ 408896 w 1526000"/>
                  <a:gd name="connsiteY244" fmla="*/ 1475873 h 1716290"/>
                  <a:gd name="connsiteX245" fmla="*/ 414103 w 1526000"/>
                  <a:gd name="connsiteY245" fmla="*/ 1484357 h 1716290"/>
                  <a:gd name="connsiteX246" fmla="*/ 409800 w 1526000"/>
                  <a:gd name="connsiteY246" fmla="*/ 1497622 h 1716290"/>
                  <a:gd name="connsiteX247" fmla="*/ 416994 w 1526000"/>
                  <a:gd name="connsiteY247" fmla="*/ 1505039 h 1716290"/>
                  <a:gd name="connsiteX248" fmla="*/ 425201 w 1526000"/>
                  <a:gd name="connsiteY248" fmla="*/ 1522660 h 1716290"/>
                  <a:gd name="connsiteX249" fmla="*/ 433408 w 1526000"/>
                  <a:gd name="connsiteY249" fmla="*/ 1531487 h 1716290"/>
                  <a:gd name="connsiteX250" fmla="*/ 439843 w 1526000"/>
                  <a:gd name="connsiteY250" fmla="*/ 1545514 h 1716290"/>
                  <a:gd name="connsiteX251" fmla="*/ 443243 w 1526000"/>
                  <a:gd name="connsiteY251" fmla="*/ 1557458 h 1716290"/>
                  <a:gd name="connsiteX252" fmla="*/ 444073 w 1526000"/>
                  <a:gd name="connsiteY252" fmla="*/ 1564462 h 1716290"/>
                  <a:gd name="connsiteX253" fmla="*/ 441001 w 1526000"/>
                  <a:gd name="connsiteY253" fmla="*/ 1568056 h 1716290"/>
                  <a:gd name="connsiteX254" fmla="*/ 434421 w 1526000"/>
                  <a:gd name="connsiteY254" fmla="*/ 1561255 h 1716290"/>
                  <a:gd name="connsiteX255" fmla="*/ 424405 w 1526000"/>
                  <a:gd name="connsiteY255" fmla="*/ 1546777 h 1716290"/>
                  <a:gd name="connsiteX256" fmla="*/ 420068 w 1526000"/>
                  <a:gd name="connsiteY256" fmla="*/ 1535144 h 1716290"/>
                  <a:gd name="connsiteX257" fmla="*/ 417104 w 1526000"/>
                  <a:gd name="connsiteY257" fmla="*/ 1537729 h 1716290"/>
                  <a:gd name="connsiteX258" fmla="*/ 411498 w 1526000"/>
                  <a:gd name="connsiteY258" fmla="*/ 1533341 h 1716290"/>
                  <a:gd name="connsiteX259" fmla="*/ 404051 w 1526000"/>
                  <a:gd name="connsiteY259" fmla="*/ 1532331 h 1716290"/>
                  <a:gd name="connsiteX260" fmla="*/ 402352 w 1526000"/>
                  <a:gd name="connsiteY260" fmla="*/ 1537335 h 1716290"/>
                  <a:gd name="connsiteX261" fmla="*/ 402895 w 1526000"/>
                  <a:gd name="connsiteY261" fmla="*/ 1545235 h 1716290"/>
                  <a:gd name="connsiteX262" fmla="*/ 398050 w 1526000"/>
                  <a:gd name="connsiteY262" fmla="*/ 1554594 h 1716290"/>
                  <a:gd name="connsiteX263" fmla="*/ 398050 w 1526000"/>
                  <a:gd name="connsiteY263" fmla="*/ 1557350 h 1716290"/>
                  <a:gd name="connsiteX264" fmla="*/ 403255 w 1526000"/>
                  <a:gd name="connsiteY264" fmla="*/ 1567104 h 1716290"/>
                  <a:gd name="connsiteX265" fmla="*/ 405281 w 1526000"/>
                  <a:gd name="connsiteY265" fmla="*/ 1576521 h 1716290"/>
                  <a:gd name="connsiteX266" fmla="*/ 411427 w 1526000"/>
                  <a:gd name="connsiteY266" fmla="*/ 1590548 h 1716290"/>
                  <a:gd name="connsiteX267" fmla="*/ 410162 w 1526000"/>
                  <a:gd name="connsiteY267" fmla="*/ 1599546 h 1716290"/>
                  <a:gd name="connsiteX268" fmla="*/ 399461 w 1526000"/>
                  <a:gd name="connsiteY268" fmla="*/ 1612957 h 1716290"/>
                  <a:gd name="connsiteX269" fmla="*/ 399750 w 1526000"/>
                  <a:gd name="connsiteY269" fmla="*/ 1615967 h 1716290"/>
                  <a:gd name="connsiteX270" fmla="*/ 407775 w 1526000"/>
                  <a:gd name="connsiteY270" fmla="*/ 1628762 h 1716290"/>
                  <a:gd name="connsiteX271" fmla="*/ 408968 w 1526000"/>
                  <a:gd name="connsiteY271" fmla="*/ 1633741 h 1716290"/>
                  <a:gd name="connsiteX272" fmla="*/ 412982 w 1526000"/>
                  <a:gd name="connsiteY272" fmla="*/ 1640123 h 1716290"/>
                  <a:gd name="connsiteX273" fmla="*/ 416597 w 1526000"/>
                  <a:gd name="connsiteY273" fmla="*/ 1651483 h 1716290"/>
                  <a:gd name="connsiteX274" fmla="*/ 418513 w 1526000"/>
                  <a:gd name="connsiteY274" fmla="*/ 1654410 h 1716290"/>
                  <a:gd name="connsiteX275" fmla="*/ 424983 w 1526000"/>
                  <a:gd name="connsiteY275" fmla="*/ 1655197 h 1716290"/>
                  <a:gd name="connsiteX276" fmla="*/ 430660 w 1526000"/>
                  <a:gd name="connsiteY276" fmla="*/ 1652467 h 1716290"/>
                  <a:gd name="connsiteX277" fmla="*/ 436336 w 1526000"/>
                  <a:gd name="connsiteY277" fmla="*/ 1653705 h 1716290"/>
                  <a:gd name="connsiteX278" fmla="*/ 437060 w 1526000"/>
                  <a:gd name="connsiteY278" fmla="*/ 1664761 h 1716290"/>
                  <a:gd name="connsiteX279" fmla="*/ 439121 w 1526000"/>
                  <a:gd name="connsiteY279" fmla="*/ 1682083 h 1716290"/>
                  <a:gd name="connsiteX280" fmla="*/ 436554 w 1526000"/>
                  <a:gd name="connsiteY280" fmla="*/ 1689424 h 1716290"/>
                  <a:gd name="connsiteX281" fmla="*/ 430806 w 1526000"/>
                  <a:gd name="connsiteY281" fmla="*/ 1695393 h 1716290"/>
                  <a:gd name="connsiteX282" fmla="*/ 428745 w 1526000"/>
                  <a:gd name="connsiteY282" fmla="*/ 1702283 h 1716290"/>
                  <a:gd name="connsiteX283" fmla="*/ 431853 w 1526000"/>
                  <a:gd name="connsiteY283" fmla="*/ 1709007 h 1716290"/>
                  <a:gd name="connsiteX284" fmla="*/ 446170 w 1526000"/>
                  <a:gd name="connsiteY284" fmla="*/ 1709369 h 1716290"/>
                  <a:gd name="connsiteX285" fmla="*/ 466851 w 1526000"/>
                  <a:gd name="connsiteY285" fmla="*/ 1700765 h 1716290"/>
                  <a:gd name="connsiteX286" fmla="*/ 472128 w 1526000"/>
                  <a:gd name="connsiteY286" fmla="*/ 1699806 h 1716290"/>
                  <a:gd name="connsiteX287" fmla="*/ 494615 w 1526000"/>
                  <a:gd name="connsiteY287" fmla="*/ 1692465 h 1716290"/>
                  <a:gd name="connsiteX288" fmla="*/ 504377 w 1526000"/>
                  <a:gd name="connsiteY288" fmla="*/ 1692154 h 1716290"/>
                  <a:gd name="connsiteX289" fmla="*/ 516598 w 1526000"/>
                  <a:gd name="connsiteY289" fmla="*/ 1688357 h 1716290"/>
                  <a:gd name="connsiteX290" fmla="*/ 522888 w 1526000"/>
                  <a:gd name="connsiteY290" fmla="*/ 1691564 h 1716290"/>
                  <a:gd name="connsiteX291" fmla="*/ 530697 w 1526000"/>
                  <a:gd name="connsiteY291" fmla="*/ 1699666 h 1716290"/>
                  <a:gd name="connsiteX292" fmla="*/ 542086 w 1526000"/>
                  <a:gd name="connsiteY292" fmla="*/ 1709369 h 1716290"/>
                  <a:gd name="connsiteX293" fmla="*/ 553438 w 1526000"/>
                  <a:gd name="connsiteY293" fmla="*/ 1716291 h 1716290"/>
                  <a:gd name="connsiteX294" fmla="*/ 563489 w 1526000"/>
                  <a:gd name="connsiteY294" fmla="*/ 1714036 h 1716290"/>
                  <a:gd name="connsiteX295" fmla="*/ 568370 w 1526000"/>
                  <a:gd name="connsiteY295" fmla="*/ 1708080 h 1716290"/>
                  <a:gd name="connsiteX296" fmla="*/ 575490 w 1526000"/>
                  <a:gd name="connsiteY296" fmla="*/ 1695698 h 1716290"/>
                  <a:gd name="connsiteX297" fmla="*/ 584855 w 1526000"/>
                  <a:gd name="connsiteY297" fmla="*/ 1694155 h 1716290"/>
                  <a:gd name="connsiteX298" fmla="*/ 588218 w 1526000"/>
                  <a:gd name="connsiteY298" fmla="*/ 1690408 h 1716290"/>
                  <a:gd name="connsiteX299" fmla="*/ 589554 w 1526000"/>
                  <a:gd name="connsiteY299" fmla="*/ 1682509 h 1716290"/>
                  <a:gd name="connsiteX300" fmla="*/ 591978 w 1526000"/>
                  <a:gd name="connsiteY300" fmla="*/ 1678432 h 1716290"/>
                  <a:gd name="connsiteX301" fmla="*/ 606547 w 1526000"/>
                  <a:gd name="connsiteY301" fmla="*/ 1665802 h 1716290"/>
                  <a:gd name="connsiteX302" fmla="*/ 620647 w 1526000"/>
                  <a:gd name="connsiteY302" fmla="*/ 1665376 h 1716290"/>
                  <a:gd name="connsiteX303" fmla="*/ 627227 w 1526000"/>
                  <a:gd name="connsiteY303" fmla="*/ 1661071 h 1716290"/>
                  <a:gd name="connsiteX304" fmla="*/ 630191 w 1526000"/>
                  <a:gd name="connsiteY304" fmla="*/ 1656855 h 1716290"/>
                  <a:gd name="connsiteX305" fmla="*/ 639521 w 1526000"/>
                  <a:gd name="connsiteY305" fmla="*/ 1651737 h 1716290"/>
                  <a:gd name="connsiteX306" fmla="*/ 641902 w 1526000"/>
                  <a:gd name="connsiteY306" fmla="*/ 1646733 h 1716290"/>
                  <a:gd name="connsiteX307" fmla="*/ 640747 w 1526000"/>
                  <a:gd name="connsiteY307" fmla="*/ 1634160 h 1716290"/>
                  <a:gd name="connsiteX308" fmla="*/ 642303 w 1526000"/>
                  <a:gd name="connsiteY308" fmla="*/ 1624267 h 1716290"/>
                  <a:gd name="connsiteX309" fmla="*/ 641439 w 1526000"/>
                  <a:gd name="connsiteY309" fmla="*/ 1621257 h 1716290"/>
                  <a:gd name="connsiteX310" fmla="*/ 634928 w 1526000"/>
                  <a:gd name="connsiteY310" fmla="*/ 1611719 h 1716290"/>
                  <a:gd name="connsiteX311" fmla="*/ 637172 w 1526000"/>
                  <a:gd name="connsiteY311" fmla="*/ 1595552 h 1716290"/>
                  <a:gd name="connsiteX312" fmla="*/ 640963 w 1526000"/>
                  <a:gd name="connsiteY312" fmla="*/ 1589735 h 1716290"/>
                  <a:gd name="connsiteX313" fmla="*/ 643712 w 1526000"/>
                  <a:gd name="connsiteY313" fmla="*/ 1588218 h 1716290"/>
                  <a:gd name="connsiteX314" fmla="*/ 654088 w 1526000"/>
                  <a:gd name="connsiteY314" fmla="*/ 1590046 h 1716290"/>
                  <a:gd name="connsiteX315" fmla="*/ 659041 w 1526000"/>
                  <a:gd name="connsiteY315" fmla="*/ 1586897 h 1716290"/>
                  <a:gd name="connsiteX316" fmla="*/ 664464 w 1526000"/>
                  <a:gd name="connsiteY316" fmla="*/ 1575733 h 1716290"/>
                  <a:gd name="connsiteX317" fmla="*/ 668947 w 1526000"/>
                  <a:gd name="connsiteY317" fmla="*/ 1573625 h 1716290"/>
                  <a:gd name="connsiteX318" fmla="*/ 671373 w 1526000"/>
                  <a:gd name="connsiteY318" fmla="*/ 1558163 h 1716290"/>
                  <a:gd name="connsiteX319" fmla="*/ 682396 w 1526000"/>
                  <a:gd name="connsiteY319" fmla="*/ 1555687 h 1716290"/>
                  <a:gd name="connsiteX320" fmla="*/ 693210 w 1526000"/>
                  <a:gd name="connsiteY320" fmla="*/ 1545571 h 1716290"/>
                  <a:gd name="connsiteX321" fmla="*/ 706584 w 1526000"/>
                  <a:gd name="connsiteY321" fmla="*/ 1534751 h 1716290"/>
                  <a:gd name="connsiteX322" fmla="*/ 710921 w 1526000"/>
                  <a:gd name="connsiteY322" fmla="*/ 1529633 h 1716290"/>
                  <a:gd name="connsiteX323" fmla="*/ 717791 w 1526000"/>
                  <a:gd name="connsiteY323" fmla="*/ 1527778 h 1716290"/>
                  <a:gd name="connsiteX324" fmla="*/ 722059 w 1526000"/>
                  <a:gd name="connsiteY324" fmla="*/ 1530560 h 1716290"/>
                  <a:gd name="connsiteX325" fmla="*/ 729323 w 1526000"/>
                  <a:gd name="connsiteY325" fmla="*/ 1532306 h 1716290"/>
                  <a:gd name="connsiteX326" fmla="*/ 732466 w 1526000"/>
                  <a:gd name="connsiteY326" fmla="*/ 1530674 h 1716290"/>
                  <a:gd name="connsiteX327" fmla="*/ 735648 w 1526000"/>
                  <a:gd name="connsiteY327" fmla="*/ 1521028 h 1716290"/>
                  <a:gd name="connsiteX328" fmla="*/ 735832 w 1526000"/>
                  <a:gd name="connsiteY328" fmla="*/ 1516139 h 1716290"/>
                  <a:gd name="connsiteX329" fmla="*/ 745452 w 1526000"/>
                  <a:gd name="connsiteY329" fmla="*/ 1509986 h 1716290"/>
                  <a:gd name="connsiteX330" fmla="*/ 751091 w 1526000"/>
                  <a:gd name="connsiteY330" fmla="*/ 1504506 h 1716290"/>
                  <a:gd name="connsiteX331" fmla="*/ 757015 w 1526000"/>
                  <a:gd name="connsiteY331" fmla="*/ 1495793 h 1716290"/>
                  <a:gd name="connsiteX332" fmla="*/ 767252 w 1526000"/>
                  <a:gd name="connsiteY332" fmla="*/ 1494054 h 1716290"/>
                  <a:gd name="connsiteX333" fmla="*/ 776865 w 1526000"/>
                  <a:gd name="connsiteY333" fmla="*/ 1483938 h 1716290"/>
                  <a:gd name="connsiteX334" fmla="*/ 779037 w 1526000"/>
                  <a:gd name="connsiteY334" fmla="*/ 1472076 h 1716290"/>
                  <a:gd name="connsiteX335" fmla="*/ 784384 w 1526000"/>
                  <a:gd name="connsiteY335" fmla="*/ 1460329 h 1716290"/>
                  <a:gd name="connsiteX336" fmla="*/ 788251 w 1526000"/>
                  <a:gd name="connsiteY336" fmla="*/ 1455217 h 1716290"/>
                  <a:gd name="connsiteX337" fmla="*/ 797871 w 1526000"/>
                  <a:gd name="connsiteY337" fmla="*/ 1445438 h 1716290"/>
                  <a:gd name="connsiteX338" fmla="*/ 803440 w 1526000"/>
                  <a:gd name="connsiteY338" fmla="*/ 1441031 h 1716290"/>
                  <a:gd name="connsiteX339" fmla="*/ 811251 w 1526000"/>
                  <a:gd name="connsiteY339" fmla="*/ 1436846 h 1716290"/>
                  <a:gd name="connsiteX340" fmla="*/ 823398 w 1526000"/>
                  <a:gd name="connsiteY340" fmla="*/ 1445330 h 1716290"/>
                  <a:gd name="connsiteX341" fmla="*/ 829939 w 1526000"/>
                  <a:gd name="connsiteY341" fmla="*/ 1441926 h 1716290"/>
                  <a:gd name="connsiteX342" fmla="*/ 833628 w 1526000"/>
                  <a:gd name="connsiteY342" fmla="*/ 1432293 h 1716290"/>
                  <a:gd name="connsiteX343" fmla="*/ 844868 w 1526000"/>
                  <a:gd name="connsiteY343" fmla="*/ 1424483 h 1716290"/>
                  <a:gd name="connsiteX344" fmla="*/ 856691 w 1526000"/>
                  <a:gd name="connsiteY344" fmla="*/ 1417377 h 1716290"/>
                  <a:gd name="connsiteX345" fmla="*/ 864178 w 1526000"/>
                  <a:gd name="connsiteY345" fmla="*/ 1416418 h 1716290"/>
                  <a:gd name="connsiteX346" fmla="*/ 873684 w 1526000"/>
                  <a:gd name="connsiteY346" fmla="*/ 1406309 h 1716290"/>
                  <a:gd name="connsiteX347" fmla="*/ 879469 w 1526000"/>
                  <a:gd name="connsiteY347" fmla="*/ 1405128 h 1716290"/>
                  <a:gd name="connsiteX348" fmla="*/ 888435 w 1526000"/>
                  <a:gd name="connsiteY348" fmla="*/ 1405916 h 1716290"/>
                  <a:gd name="connsiteX349" fmla="*/ 899103 w 1526000"/>
                  <a:gd name="connsiteY349" fmla="*/ 1398073 h 1716290"/>
                  <a:gd name="connsiteX350" fmla="*/ 908285 w 1526000"/>
                  <a:gd name="connsiteY350" fmla="*/ 1392599 h 1716290"/>
                  <a:gd name="connsiteX351" fmla="*/ 915226 w 1526000"/>
                  <a:gd name="connsiteY351" fmla="*/ 1389786 h 1716290"/>
                  <a:gd name="connsiteX352" fmla="*/ 928999 w 1526000"/>
                  <a:gd name="connsiteY352" fmla="*/ 1381925 h 1716290"/>
                  <a:gd name="connsiteX353" fmla="*/ 931494 w 1526000"/>
                  <a:gd name="connsiteY353" fmla="*/ 1377626 h 1716290"/>
                  <a:gd name="connsiteX354" fmla="*/ 932980 w 1526000"/>
                  <a:gd name="connsiteY354" fmla="*/ 1367149 h 1716290"/>
                  <a:gd name="connsiteX355" fmla="*/ 934860 w 1526000"/>
                  <a:gd name="connsiteY355" fmla="*/ 1362970 h 1716290"/>
                  <a:gd name="connsiteX356" fmla="*/ 939051 w 1526000"/>
                  <a:gd name="connsiteY356" fmla="*/ 1361116 h 1716290"/>
                  <a:gd name="connsiteX357" fmla="*/ 946753 w 1526000"/>
                  <a:gd name="connsiteY357" fmla="*/ 1364094 h 1716290"/>
                  <a:gd name="connsiteX358" fmla="*/ 954018 w 1526000"/>
                  <a:gd name="connsiteY358" fmla="*/ 1359516 h 1716290"/>
                  <a:gd name="connsiteX359" fmla="*/ 959841 w 1526000"/>
                  <a:gd name="connsiteY359" fmla="*/ 1359262 h 1716290"/>
                  <a:gd name="connsiteX360" fmla="*/ 968121 w 1526000"/>
                  <a:gd name="connsiteY360" fmla="*/ 1370610 h 1716290"/>
                  <a:gd name="connsiteX361" fmla="*/ 972420 w 1526000"/>
                  <a:gd name="connsiteY361" fmla="*/ 1371308 h 1716290"/>
                  <a:gd name="connsiteX362" fmla="*/ 975309 w 1526000"/>
                  <a:gd name="connsiteY362" fmla="*/ 1368724 h 1716290"/>
                  <a:gd name="connsiteX363" fmla="*/ 982002 w 1526000"/>
                  <a:gd name="connsiteY363" fmla="*/ 1357998 h 1716290"/>
                  <a:gd name="connsiteX364" fmla="*/ 987965 w 1526000"/>
                  <a:gd name="connsiteY364" fmla="*/ 1352042 h 1716290"/>
                  <a:gd name="connsiteX365" fmla="*/ 1001160 w 1526000"/>
                  <a:gd name="connsiteY365" fmla="*/ 1352214 h 1716290"/>
                  <a:gd name="connsiteX366" fmla="*/ 1007777 w 1526000"/>
                  <a:gd name="connsiteY366" fmla="*/ 1353928 h 1716290"/>
                  <a:gd name="connsiteX367" fmla="*/ 1013384 w 1526000"/>
                  <a:gd name="connsiteY367" fmla="*/ 1351928 h 1716290"/>
                  <a:gd name="connsiteX368" fmla="*/ 1021950 w 1526000"/>
                  <a:gd name="connsiteY368" fmla="*/ 1344689 h 1716290"/>
                  <a:gd name="connsiteX369" fmla="*/ 1042702 w 1526000"/>
                  <a:gd name="connsiteY369" fmla="*/ 1335754 h 1716290"/>
                  <a:gd name="connsiteX370" fmla="*/ 1049103 w 1526000"/>
                  <a:gd name="connsiteY370" fmla="*/ 1322813 h 1716290"/>
                  <a:gd name="connsiteX371" fmla="*/ 1056697 w 1526000"/>
                  <a:gd name="connsiteY371" fmla="*/ 1316520 h 1716290"/>
                  <a:gd name="connsiteX372" fmla="*/ 1064178 w 1526000"/>
                  <a:gd name="connsiteY372" fmla="*/ 1315091 h 1716290"/>
                  <a:gd name="connsiteX373" fmla="*/ 1069384 w 1526000"/>
                  <a:gd name="connsiteY373" fmla="*/ 1308208 h 1716290"/>
                  <a:gd name="connsiteX374" fmla="*/ 1073652 w 1526000"/>
                  <a:gd name="connsiteY374" fmla="*/ 1305179 h 1716290"/>
                  <a:gd name="connsiteX375" fmla="*/ 1076541 w 1526000"/>
                  <a:gd name="connsiteY375" fmla="*/ 1299140 h 1716290"/>
                  <a:gd name="connsiteX376" fmla="*/ 1080554 w 1526000"/>
                  <a:gd name="connsiteY376" fmla="*/ 1297038 h 1716290"/>
                  <a:gd name="connsiteX377" fmla="*/ 1083342 w 1526000"/>
                  <a:gd name="connsiteY377" fmla="*/ 1291787 h 1716290"/>
                  <a:gd name="connsiteX378" fmla="*/ 1084313 w 1526000"/>
                  <a:gd name="connsiteY378" fmla="*/ 1283754 h 1716290"/>
                  <a:gd name="connsiteX379" fmla="*/ 1086523 w 1526000"/>
                  <a:gd name="connsiteY379" fmla="*/ 1276540 h 1716290"/>
                  <a:gd name="connsiteX380" fmla="*/ 1090028 w 1526000"/>
                  <a:gd name="connsiteY380" fmla="*/ 1271435 h 1716290"/>
                  <a:gd name="connsiteX381" fmla="*/ 1098487 w 1526000"/>
                  <a:gd name="connsiteY381" fmla="*/ 1262450 h 1716290"/>
                  <a:gd name="connsiteX382" fmla="*/ 1103402 w 1526000"/>
                  <a:gd name="connsiteY382" fmla="*/ 1259866 h 1716290"/>
                  <a:gd name="connsiteX383" fmla="*/ 1115155 w 1526000"/>
                  <a:gd name="connsiteY383" fmla="*/ 1258576 h 1716290"/>
                  <a:gd name="connsiteX384" fmla="*/ 1123436 w 1526000"/>
                  <a:gd name="connsiteY384" fmla="*/ 1259281 h 1716290"/>
                  <a:gd name="connsiteX385" fmla="*/ 1143064 w 1526000"/>
                  <a:gd name="connsiteY385" fmla="*/ 1254735 h 1716290"/>
                  <a:gd name="connsiteX386" fmla="*/ 1146677 w 1526000"/>
                  <a:gd name="connsiteY386" fmla="*/ 1252068 h 1716290"/>
                  <a:gd name="connsiteX387" fmla="*/ 1151852 w 1526000"/>
                  <a:gd name="connsiteY387" fmla="*/ 1241260 h 1716290"/>
                  <a:gd name="connsiteX388" fmla="*/ 1152030 w 1526000"/>
                  <a:gd name="connsiteY388" fmla="*/ 1234745 h 1716290"/>
                  <a:gd name="connsiteX389" fmla="*/ 1147769 w 1526000"/>
                  <a:gd name="connsiteY389" fmla="*/ 1224864 h 1716290"/>
                  <a:gd name="connsiteX390" fmla="*/ 1151344 w 1526000"/>
                  <a:gd name="connsiteY390" fmla="*/ 1213949 h 1716290"/>
                  <a:gd name="connsiteX391" fmla="*/ 1158392 w 1526000"/>
                  <a:gd name="connsiteY391" fmla="*/ 1206735 h 1716290"/>
                  <a:gd name="connsiteX392" fmla="*/ 1164685 w 1526000"/>
                  <a:gd name="connsiteY392" fmla="*/ 1198715 h 1716290"/>
                  <a:gd name="connsiteX393" fmla="*/ 1170870 w 1526000"/>
                  <a:gd name="connsiteY393" fmla="*/ 1193832 h 1716290"/>
                  <a:gd name="connsiteX394" fmla="*/ 1174661 w 1526000"/>
                  <a:gd name="connsiteY394" fmla="*/ 1195457 h 1716290"/>
                  <a:gd name="connsiteX395" fmla="*/ 1182218 w 1526000"/>
                  <a:gd name="connsiteY395" fmla="*/ 1194670 h 1716290"/>
                  <a:gd name="connsiteX396" fmla="*/ 1189273 w 1526000"/>
                  <a:gd name="connsiteY396" fmla="*/ 1185831 h 1716290"/>
                  <a:gd name="connsiteX397" fmla="*/ 1197439 w 1526000"/>
                  <a:gd name="connsiteY397" fmla="*/ 1189450 h 1716290"/>
                  <a:gd name="connsiteX398" fmla="*/ 1206875 w 1526000"/>
                  <a:gd name="connsiteY398" fmla="*/ 1187736 h 1716290"/>
                  <a:gd name="connsiteX399" fmla="*/ 1211250 w 1526000"/>
                  <a:gd name="connsiteY399" fmla="*/ 1191838 h 1716290"/>
                  <a:gd name="connsiteX400" fmla="*/ 1218806 w 1526000"/>
                  <a:gd name="connsiteY400" fmla="*/ 1190911 h 1716290"/>
                  <a:gd name="connsiteX401" fmla="*/ 1233843 w 1526000"/>
                  <a:gd name="connsiteY401" fmla="*/ 1185043 h 1716290"/>
                  <a:gd name="connsiteX402" fmla="*/ 1238326 w 1526000"/>
                  <a:gd name="connsiteY402" fmla="*/ 1182040 h 1716290"/>
                  <a:gd name="connsiteX403" fmla="*/ 1250766 w 1526000"/>
                  <a:gd name="connsiteY403" fmla="*/ 1179068 h 1716290"/>
                  <a:gd name="connsiteX404" fmla="*/ 1257922 w 1526000"/>
                  <a:gd name="connsiteY404" fmla="*/ 1176515 h 1716290"/>
                  <a:gd name="connsiteX405" fmla="*/ 1268660 w 1526000"/>
                  <a:gd name="connsiteY405" fmla="*/ 1178535 h 1716290"/>
                  <a:gd name="connsiteX406" fmla="*/ 1279074 w 1526000"/>
                  <a:gd name="connsiteY406" fmla="*/ 1165346 h 1716290"/>
                  <a:gd name="connsiteX407" fmla="*/ 1286631 w 1526000"/>
                  <a:gd name="connsiteY407" fmla="*/ 1160945 h 1716290"/>
                  <a:gd name="connsiteX408" fmla="*/ 1289234 w 1526000"/>
                  <a:gd name="connsiteY408" fmla="*/ 1154913 h 1716290"/>
                  <a:gd name="connsiteX409" fmla="*/ 1289742 w 1526000"/>
                  <a:gd name="connsiteY409" fmla="*/ 1144334 h 1716290"/>
                  <a:gd name="connsiteX410" fmla="*/ 1287863 w 1526000"/>
                  <a:gd name="connsiteY410" fmla="*/ 1118159 h 1716290"/>
                  <a:gd name="connsiteX411" fmla="*/ 1290682 w 1526000"/>
                  <a:gd name="connsiteY411" fmla="*/ 1102366 h 1716290"/>
                  <a:gd name="connsiteX412" fmla="*/ 1298416 w 1526000"/>
                  <a:gd name="connsiteY412" fmla="*/ 1094823 h 1716290"/>
                  <a:gd name="connsiteX413" fmla="*/ 1302830 w 1526000"/>
                  <a:gd name="connsiteY413" fmla="*/ 1081583 h 1716290"/>
                  <a:gd name="connsiteX414" fmla="*/ 1309478 w 1526000"/>
                  <a:gd name="connsiteY414" fmla="*/ 1074992 h 1716290"/>
                  <a:gd name="connsiteX415" fmla="*/ 1310602 w 1526000"/>
                  <a:gd name="connsiteY415" fmla="*/ 1068597 h 1716290"/>
                  <a:gd name="connsiteX416" fmla="*/ 1308722 w 1526000"/>
                  <a:gd name="connsiteY416" fmla="*/ 1064057 h 1716290"/>
                  <a:gd name="connsiteX417" fmla="*/ 1306621 w 1526000"/>
                  <a:gd name="connsiteY417" fmla="*/ 1051382 h 1716290"/>
                  <a:gd name="connsiteX418" fmla="*/ 1304125 w 1526000"/>
                  <a:gd name="connsiteY418" fmla="*/ 1044734 h 1716290"/>
                  <a:gd name="connsiteX419" fmla="*/ 1300366 w 1526000"/>
                  <a:gd name="connsiteY419" fmla="*/ 1039971 h 1716290"/>
                  <a:gd name="connsiteX420" fmla="*/ 1299178 w 1526000"/>
                  <a:gd name="connsiteY420" fmla="*/ 1034726 h 1716290"/>
                  <a:gd name="connsiteX421" fmla="*/ 1303661 w 1526000"/>
                  <a:gd name="connsiteY421" fmla="*/ 1029843 h 1716290"/>
                  <a:gd name="connsiteX422" fmla="*/ 1310024 w 1526000"/>
                  <a:gd name="connsiteY422" fmla="*/ 1026173 h 1716290"/>
                  <a:gd name="connsiteX423" fmla="*/ 1316279 w 1526000"/>
                  <a:gd name="connsiteY423" fmla="*/ 1025474 h 1716290"/>
                  <a:gd name="connsiteX424" fmla="*/ 1324051 w 1526000"/>
                  <a:gd name="connsiteY424" fmla="*/ 1031443 h 1716290"/>
                  <a:gd name="connsiteX425" fmla="*/ 1326147 w 1526000"/>
                  <a:gd name="connsiteY425" fmla="*/ 1035875 h 1716290"/>
                  <a:gd name="connsiteX426" fmla="*/ 1336669 w 1526000"/>
                  <a:gd name="connsiteY426" fmla="*/ 1044626 h 1716290"/>
                  <a:gd name="connsiteX427" fmla="*/ 1340860 w 1526000"/>
                  <a:gd name="connsiteY427" fmla="*/ 1050709 h 1716290"/>
                  <a:gd name="connsiteX428" fmla="*/ 1345343 w 1526000"/>
                  <a:gd name="connsiteY428" fmla="*/ 1048855 h 1716290"/>
                  <a:gd name="connsiteX429" fmla="*/ 1347622 w 1526000"/>
                  <a:gd name="connsiteY429" fmla="*/ 1045464 h 1716290"/>
                  <a:gd name="connsiteX430" fmla="*/ 1345343 w 1526000"/>
                  <a:gd name="connsiteY430" fmla="*/ 1039997 h 1716290"/>
                  <a:gd name="connsiteX431" fmla="*/ 1346968 w 1526000"/>
                  <a:gd name="connsiteY431" fmla="*/ 1036517 h 1716290"/>
                  <a:gd name="connsiteX432" fmla="*/ 1363707 w 1526000"/>
                  <a:gd name="connsiteY432" fmla="*/ 1018096 h 1716290"/>
                  <a:gd name="connsiteX433" fmla="*/ 1375861 w 1526000"/>
                  <a:gd name="connsiteY433" fmla="*/ 1012406 h 1716290"/>
                  <a:gd name="connsiteX434" fmla="*/ 1400404 w 1526000"/>
                  <a:gd name="connsiteY434" fmla="*/ 990397 h 1716290"/>
                  <a:gd name="connsiteX435" fmla="*/ 1403407 w 1526000"/>
                  <a:gd name="connsiteY435" fmla="*/ 986085 h 1716290"/>
                  <a:gd name="connsiteX436" fmla="*/ 1401058 w 1526000"/>
                  <a:gd name="connsiteY436" fmla="*/ 964806 h 1716290"/>
                  <a:gd name="connsiteX437" fmla="*/ 1404239 w 1526000"/>
                  <a:gd name="connsiteY437" fmla="*/ 959593 h 1716290"/>
                  <a:gd name="connsiteX438" fmla="*/ 1413707 w 1526000"/>
                  <a:gd name="connsiteY438" fmla="*/ 961473 h 1716290"/>
                  <a:gd name="connsiteX439" fmla="*/ 1421301 w 1526000"/>
                  <a:gd name="connsiteY439" fmla="*/ 960431 h 1716290"/>
                  <a:gd name="connsiteX440" fmla="*/ 1426001 w 1526000"/>
                  <a:gd name="connsiteY440" fmla="*/ 952195 h 1716290"/>
                  <a:gd name="connsiteX441" fmla="*/ 1431207 w 1526000"/>
                  <a:gd name="connsiteY441" fmla="*/ 946252 h 1716290"/>
                  <a:gd name="connsiteX442" fmla="*/ 1428934 w 1526000"/>
                  <a:gd name="connsiteY442" fmla="*/ 939863 h 1716290"/>
                  <a:gd name="connsiteX443" fmla="*/ 1426147 w 1526000"/>
                  <a:gd name="connsiteY443" fmla="*/ 937285 h 1716290"/>
                  <a:gd name="connsiteX444" fmla="*/ 1419460 w 1526000"/>
                  <a:gd name="connsiteY444" fmla="*/ 937285 h 1716290"/>
                  <a:gd name="connsiteX445" fmla="*/ 1414539 w 1526000"/>
                  <a:gd name="connsiteY445" fmla="*/ 943451 h 1716290"/>
                  <a:gd name="connsiteX446" fmla="*/ 1398378 w 1526000"/>
                  <a:gd name="connsiteY446" fmla="*/ 953649 h 1716290"/>
                  <a:gd name="connsiteX447" fmla="*/ 1385399 w 1526000"/>
                  <a:gd name="connsiteY447" fmla="*/ 953732 h 1716290"/>
                  <a:gd name="connsiteX448" fmla="*/ 1382725 w 1526000"/>
                  <a:gd name="connsiteY448" fmla="*/ 950957 h 1716290"/>
                  <a:gd name="connsiteX449" fmla="*/ 1370470 w 1526000"/>
                  <a:gd name="connsiteY449" fmla="*/ 947426 h 1716290"/>
                  <a:gd name="connsiteX450" fmla="*/ 1366895 w 1526000"/>
                  <a:gd name="connsiteY450" fmla="*/ 944150 h 1716290"/>
                  <a:gd name="connsiteX451" fmla="*/ 1365987 w 1526000"/>
                  <a:gd name="connsiteY451" fmla="*/ 932517 h 1716290"/>
                  <a:gd name="connsiteX452" fmla="*/ 1364285 w 1526000"/>
                  <a:gd name="connsiteY452" fmla="*/ 927532 h 1716290"/>
                  <a:gd name="connsiteX453" fmla="*/ 1357636 w 1526000"/>
                  <a:gd name="connsiteY453" fmla="*/ 920439 h 1716290"/>
                  <a:gd name="connsiteX454" fmla="*/ 1353661 w 1526000"/>
                  <a:gd name="connsiteY454" fmla="*/ 918648 h 1716290"/>
                  <a:gd name="connsiteX455" fmla="*/ 1365917 w 1526000"/>
                  <a:gd name="connsiteY455" fmla="*/ 902424 h 1716290"/>
                  <a:gd name="connsiteX456" fmla="*/ 1372426 w 1526000"/>
                  <a:gd name="connsiteY456" fmla="*/ 887203 h 1716290"/>
                  <a:gd name="connsiteX457" fmla="*/ 1371918 w 1526000"/>
                  <a:gd name="connsiteY457" fmla="*/ 883368 h 1716290"/>
                  <a:gd name="connsiteX458" fmla="*/ 1373835 w 1526000"/>
                  <a:gd name="connsiteY458" fmla="*/ 870928 h 1716290"/>
                  <a:gd name="connsiteX459" fmla="*/ 1378420 w 1526000"/>
                  <a:gd name="connsiteY459" fmla="*/ 860362 h 1716290"/>
                  <a:gd name="connsiteX460" fmla="*/ 1374775 w 1526000"/>
                  <a:gd name="connsiteY460" fmla="*/ 852126 h 1716290"/>
                  <a:gd name="connsiteX461" fmla="*/ 1379042 w 1526000"/>
                  <a:gd name="connsiteY461" fmla="*/ 846893 h 1716290"/>
                  <a:gd name="connsiteX462" fmla="*/ 1380954 w 1526000"/>
                  <a:gd name="connsiteY462" fmla="*/ 835038 h 1716290"/>
                  <a:gd name="connsiteX463" fmla="*/ 1383049 w 1526000"/>
                  <a:gd name="connsiteY463" fmla="*/ 828319 h 1716290"/>
                  <a:gd name="connsiteX464" fmla="*/ 1387748 w 1526000"/>
                  <a:gd name="connsiteY464" fmla="*/ 823779 h 1716290"/>
                  <a:gd name="connsiteX465" fmla="*/ 1397553 w 1526000"/>
                  <a:gd name="connsiteY465" fmla="*/ 819969 h 1716290"/>
                  <a:gd name="connsiteX466" fmla="*/ 1403153 w 1526000"/>
                  <a:gd name="connsiteY466" fmla="*/ 815207 h 1716290"/>
                  <a:gd name="connsiteX467" fmla="*/ 1414323 w 1526000"/>
                  <a:gd name="connsiteY467" fmla="*/ 808850 h 1716290"/>
                  <a:gd name="connsiteX468" fmla="*/ 1417542 w 1526000"/>
                  <a:gd name="connsiteY468" fmla="*/ 805015 h 1716290"/>
                  <a:gd name="connsiteX469" fmla="*/ 1418768 w 1526000"/>
                  <a:gd name="connsiteY469" fmla="*/ 799662 h 1716290"/>
                  <a:gd name="connsiteX470" fmla="*/ 1432147 w 1526000"/>
                  <a:gd name="connsiteY470" fmla="*/ 786194 h 1716290"/>
                  <a:gd name="connsiteX471" fmla="*/ 1442053 w 1526000"/>
                  <a:gd name="connsiteY471" fmla="*/ 779583 h 1716290"/>
                  <a:gd name="connsiteX472" fmla="*/ 1451343 w 1526000"/>
                  <a:gd name="connsiteY472" fmla="*/ 782720 h 1716290"/>
                  <a:gd name="connsiteX473" fmla="*/ 1457528 w 1526000"/>
                  <a:gd name="connsiteY473" fmla="*/ 781456 h 1716290"/>
                  <a:gd name="connsiteX474" fmla="*/ 1460964 w 1526000"/>
                  <a:gd name="connsiteY474" fmla="*/ 778097 h 1716290"/>
                  <a:gd name="connsiteX475" fmla="*/ 1462773 w 1526000"/>
                  <a:gd name="connsiteY475" fmla="*/ 772497 h 1716290"/>
                  <a:gd name="connsiteX476" fmla="*/ 1462805 w 1526000"/>
                  <a:gd name="connsiteY476" fmla="*/ 757041 h 1716290"/>
                  <a:gd name="connsiteX477" fmla="*/ 1466310 w 1526000"/>
                  <a:gd name="connsiteY477" fmla="*/ 744385 h 1716290"/>
                  <a:gd name="connsiteX478" fmla="*/ 1474807 w 1526000"/>
                  <a:gd name="connsiteY478" fmla="*/ 741470 h 1716290"/>
                  <a:gd name="connsiteX479" fmla="*/ 1476216 w 1526000"/>
                  <a:gd name="connsiteY479" fmla="*/ 739737 h 1716290"/>
                  <a:gd name="connsiteX480" fmla="*/ 1480737 w 1526000"/>
                  <a:gd name="connsiteY480" fmla="*/ 726243 h 1716290"/>
                  <a:gd name="connsiteX481" fmla="*/ 1483887 w 1526000"/>
                  <a:gd name="connsiteY481" fmla="*/ 721703 h 1716290"/>
                  <a:gd name="connsiteX482" fmla="*/ 1485513 w 1526000"/>
                  <a:gd name="connsiteY482" fmla="*/ 703002 h 1716290"/>
                  <a:gd name="connsiteX483" fmla="*/ 1488002 w 1526000"/>
                  <a:gd name="connsiteY483" fmla="*/ 693376 h 1716290"/>
                  <a:gd name="connsiteX484" fmla="*/ 1497838 w 1526000"/>
                  <a:gd name="connsiteY484" fmla="*/ 679996 h 1716290"/>
                  <a:gd name="connsiteX485" fmla="*/ 1499140 w 1526000"/>
                  <a:gd name="connsiteY485" fmla="*/ 675234 h 1716290"/>
                  <a:gd name="connsiteX486" fmla="*/ 1502645 w 1526000"/>
                  <a:gd name="connsiteY486" fmla="*/ 673868 h 1716290"/>
                  <a:gd name="connsiteX487" fmla="*/ 1505864 w 1526000"/>
                  <a:gd name="connsiteY487" fmla="*/ 676046 h 1716290"/>
                  <a:gd name="connsiteX488" fmla="*/ 1508760 w 1526000"/>
                  <a:gd name="connsiteY488" fmla="*/ 674789 h 1716290"/>
                  <a:gd name="connsiteX489" fmla="*/ 1521993 w 1526000"/>
                  <a:gd name="connsiteY489" fmla="*/ 656761 h 1716290"/>
                  <a:gd name="connsiteX490" fmla="*/ 1526000 w 1526000"/>
                  <a:gd name="connsiteY490" fmla="*/ 648868 h 1716290"/>
                  <a:gd name="connsiteX491" fmla="*/ 1519746 w 1526000"/>
                  <a:gd name="connsiteY491" fmla="*/ 644169 h 1716290"/>
                  <a:gd name="connsiteX492" fmla="*/ 1515593 w 1526000"/>
                  <a:gd name="connsiteY492" fmla="*/ 644309 h 1716290"/>
                  <a:gd name="connsiteX493" fmla="*/ 1504563 w 1526000"/>
                  <a:gd name="connsiteY493" fmla="*/ 649122 h 1716290"/>
                  <a:gd name="connsiteX494" fmla="*/ 1495057 w 1526000"/>
                  <a:gd name="connsiteY494" fmla="*/ 650494 h 1716290"/>
                  <a:gd name="connsiteX495" fmla="*/ 1486306 w 1526000"/>
                  <a:gd name="connsiteY495" fmla="*/ 646576 h 1716290"/>
                  <a:gd name="connsiteX496" fmla="*/ 1479112 w 1526000"/>
                  <a:gd name="connsiteY496" fmla="*/ 644703 h 1716290"/>
                  <a:gd name="connsiteX497" fmla="*/ 1477740 w 1526000"/>
                  <a:gd name="connsiteY497" fmla="*/ 639356 h 1716290"/>
                  <a:gd name="connsiteX498" fmla="*/ 1478534 w 1526000"/>
                  <a:gd name="connsiteY498" fmla="*/ 631634 h 1716290"/>
                  <a:gd name="connsiteX499" fmla="*/ 1474521 w 1526000"/>
                  <a:gd name="connsiteY499" fmla="*/ 628860 h 1716290"/>
                  <a:gd name="connsiteX500" fmla="*/ 1466094 w 1526000"/>
                  <a:gd name="connsiteY500" fmla="*/ 629393 h 1716290"/>
                  <a:gd name="connsiteX501" fmla="*/ 1456296 w 1526000"/>
                  <a:gd name="connsiteY501" fmla="*/ 627374 h 1716290"/>
                  <a:gd name="connsiteX502" fmla="*/ 1450334 w 1526000"/>
                  <a:gd name="connsiteY502" fmla="*/ 629171 h 1716290"/>
                  <a:gd name="connsiteX503" fmla="*/ 1439164 w 1526000"/>
                  <a:gd name="connsiteY503" fmla="*/ 628104 h 1716290"/>
                  <a:gd name="connsiteX504" fmla="*/ 1433633 w 1526000"/>
                  <a:gd name="connsiteY504" fmla="*/ 622345 h 1716290"/>
                  <a:gd name="connsiteX505" fmla="*/ 1432617 w 1526000"/>
                  <a:gd name="connsiteY505" fmla="*/ 616826 h 1716290"/>
                  <a:gd name="connsiteX506" fmla="*/ 1434427 w 1526000"/>
                  <a:gd name="connsiteY506" fmla="*/ 602558 h 1716290"/>
                  <a:gd name="connsiteX507" fmla="*/ 1437716 w 1526000"/>
                  <a:gd name="connsiteY507" fmla="*/ 597243 h 1716290"/>
                  <a:gd name="connsiteX508" fmla="*/ 1440428 w 1526000"/>
                  <a:gd name="connsiteY508" fmla="*/ 585800 h 1716290"/>
                  <a:gd name="connsiteX509" fmla="*/ 1442377 w 1526000"/>
                  <a:gd name="connsiteY509" fmla="*/ 556616 h 1716290"/>
                  <a:gd name="connsiteX510" fmla="*/ 1444009 w 1526000"/>
                  <a:gd name="connsiteY510" fmla="*/ 549681 h 1716290"/>
                  <a:gd name="connsiteX511" fmla="*/ 1443431 w 1526000"/>
                  <a:gd name="connsiteY511" fmla="*/ 540868 h 1716290"/>
                  <a:gd name="connsiteX512" fmla="*/ 1444803 w 1526000"/>
                  <a:gd name="connsiteY512" fmla="*/ 533991 h 1716290"/>
                  <a:gd name="connsiteX513" fmla="*/ 1444009 w 1526000"/>
                  <a:gd name="connsiteY513" fmla="*/ 526663 h 1716290"/>
                  <a:gd name="connsiteX514" fmla="*/ 1431284 w 1526000"/>
                  <a:gd name="connsiteY514" fmla="*/ 513652 h 1716290"/>
                  <a:gd name="connsiteX515" fmla="*/ 1425893 w 1526000"/>
                  <a:gd name="connsiteY515" fmla="*/ 504819 h 1716290"/>
                  <a:gd name="connsiteX516" fmla="*/ 1411688 w 1526000"/>
                  <a:gd name="connsiteY516" fmla="*/ 493744 h 1716290"/>
                  <a:gd name="connsiteX517" fmla="*/ 1408106 w 1526000"/>
                  <a:gd name="connsiteY517" fmla="*/ 486054 h 1716290"/>
                  <a:gd name="connsiteX518" fmla="*/ 1410494 w 1526000"/>
                  <a:gd name="connsiteY518" fmla="*/ 477495 h 1716290"/>
                  <a:gd name="connsiteX519" fmla="*/ 1420038 w 1526000"/>
                  <a:gd name="connsiteY519" fmla="*/ 467119 h 1716290"/>
                  <a:gd name="connsiteX520" fmla="*/ 1421263 w 1526000"/>
                  <a:gd name="connsiteY520" fmla="*/ 460635 h 1716290"/>
                  <a:gd name="connsiteX521" fmla="*/ 1420362 w 1526000"/>
                  <a:gd name="connsiteY521" fmla="*/ 449701 h 1716290"/>
                  <a:gd name="connsiteX522" fmla="*/ 1414577 w 1526000"/>
                  <a:gd name="connsiteY522" fmla="*/ 439160 h 1716290"/>
                  <a:gd name="connsiteX523" fmla="*/ 1412881 w 1526000"/>
                  <a:gd name="connsiteY523" fmla="*/ 419678 h 1716290"/>
                  <a:gd name="connsiteX524" fmla="*/ 1413637 w 1526000"/>
                  <a:gd name="connsiteY524" fmla="*/ 415538 h 1716290"/>
                  <a:gd name="connsiteX525" fmla="*/ 1410310 w 1526000"/>
                  <a:gd name="connsiteY525" fmla="*/ 410483 h 1716290"/>
                  <a:gd name="connsiteX526" fmla="*/ 1403407 w 1526000"/>
                  <a:gd name="connsiteY526" fmla="*/ 408273 h 1716290"/>
                  <a:gd name="connsiteX527" fmla="*/ 1400766 w 1526000"/>
                  <a:gd name="connsiteY527" fmla="*/ 409721 h 1716290"/>
                  <a:gd name="connsiteX528" fmla="*/ 1388294 w 1526000"/>
                  <a:gd name="connsiteY528" fmla="*/ 429069 h 1716290"/>
                  <a:gd name="connsiteX529" fmla="*/ 1384751 w 1526000"/>
                  <a:gd name="connsiteY529" fmla="*/ 432505 h 1716290"/>
                  <a:gd name="connsiteX530" fmla="*/ 1378496 w 1526000"/>
                  <a:gd name="connsiteY530" fmla="*/ 431641 h 1716290"/>
                  <a:gd name="connsiteX531" fmla="*/ 1372279 w 1526000"/>
                  <a:gd name="connsiteY531" fmla="*/ 427419 h 1716290"/>
                  <a:gd name="connsiteX532" fmla="*/ 1363929 w 1526000"/>
                  <a:gd name="connsiteY532" fmla="*/ 419144 h 1716290"/>
                  <a:gd name="connsiteX533" fmla="*/ 1359916 w 1526000"/>
                  <a:gd name="connsiteY533" fmla="*/ 412712 h 1716290"/>
                  <a:gd name="connsiteX534" fmla="*/ 1351528 w 1526000"/>
                  <a:gd name="connsiteY534" fmla="*/ 412712 h 1716290"/>
                  <a:gd name="connsiteX535" fmla="*/ 1339272 w 1526000"/>
                  <a:gd name="connsiteY535" fmla="*/ 407206 h 1716290"/>
                  <a:gd name="connsiteX536" fmla="*/ 1333989 w 1526000"/>
                  <a:gd name="connsiteY536" fmla="*/ 397281 h 1716290"/>
                  <a:gd name="connsiteX537" fmla="*/ 1329398 w 1526000"/>
                  <a:gd name="connsiteY537" fmla="*/ 396335 h 1716290"/>
                  <a:gd name="connsiteX538" fmla="*/ 1320978 w 1526000"/>
                  <a:gd name="connsiteY538" fmla="*/ 403295 h 1716290"/>
                  <a:gd name="connsiteX539" fmla="*/ 1306913 w 1526000"/>
                  <a:gd name="connsiteY539" fmla="*/ 408356 h 1716290"/>
                  <a:gd name="connsiteX540" fmla="*/ 1294727 w 1526000"/>
                  <a:gd name="connsiteY540" fmla="*/ 401447 h 1716290"/>
                  <a:gd name="connsiteX541" fmla="*/ 1291260 w 1526000"/>
                  <a:gd name="connsiteY541" fmla="*/ 398291 h 1716290"/>
                  <a:gd name="connsiteX542" fmla="*/ 1285183 w 1526000"/>
                  <a:gd name="connsiteY542" fmla="*/ 382441 h 1716290"/>
                  <a:gd name="connsiteX543" fmla="*/ 1274521 w 1526000"/>
                  <a:gd name="connsiteY543" fmla="*/ 370789 h 1716290"/>
                  <a:gd name="connsiteX544" fmla="*/ 1273829 w 1526000"/>
                  <a:gd name="connsiteY544" fmla="*/ 354051 h 1716290"/>
                  <a:gd name="connsiteX545" fmla="*/ 1278242 w 1526000"/>
                  <a:gd name="connsiteY545" fmla="*/ 343484 h 1716290"/>
                  <a:gd name="connsiteX546" fmla="*/ 1282725 w 1526000"/>
                  <a:gd name="connsiteY546" fmla="*/ 339319 h 1716290"/>
                  <a:gd name="connsiteX547" fmla="*/ 1287424 w 1526000"/>
                  <a:gd name="connsiteY547" fmla="*/ 328308 h 1716290"/>
                  <a:gd name="connsiteX548" fmla="*/ 1287317 w 1526000"/>
                  <a:gd name="connsiteY548" fmla="*/ 317049 h 1716290"/>
                  <a:gd name="connsiteX549" fmla="*/ 1292231 w 1526000"/>
                  <a:gd name="connsiteY549" fmla="*/ 306153 h 1716290"/>
                  <a:gd name="connsiteX550" fmla="*/ 1298454 w 1526000"/>
                  <a:gd name="connsiteY550" fmla="*/ 295008 h 1716290"/>
                  <a:gd name="connsiteX551" fmla="*/ 1309154 w 1526000"/>
                  <a:gd name="connsiteY551" fmla="*/ 280873 h 1716290"/>
                  <a:gd name="connsiteX552" fmla="*/ 1312228 w 1526000"/>
                  <a:gd name="connsiteY552" fmla="*/ 279470 h 1716290"/>
                  <a:gd name="connsiteX553" fmla="*/ 1321302 w 1526000"/>
                  <a:gd name="connsiteY553" fmla="*/ 281737 h 1716290"/>
                  <a:gd name="connsiteX554" fmla="*/ 1329506 w 1526000"/>
                  <a:gd name="connsiteY554" fmla="*/ 280956 h 1716290"/>
                  <a:gd name="connsiteX555" fmla="*/ 1334497 w 1526000"/>
                  <a:gd name="connsiteY555" fmla="*/ 278886 h 1716290"/>
                  <a:gd name="connsiteX556" fmla="*/ 1339920 w 1526000"/>
                  <a:gd name="connsiteY556" fmla="*/ 273329 h 1716290"/>
                  <a:gd name="connsiteX557" fmla="*/ 1342562 w 1526000"/>
                  <a:gd name="connsiteY557" fmla="*/ 268688 h 1716290"/>
                  <a:gd name="connsiteX558" fmla="*/ 1344041 w 1526000"/>
                  <a:gd name="connsiteY558" fmla="*/ 252431 h 1716290"/>
                  <a:gd name="connsiteX559" fmla="*/ 1341184 w 1526000"/>
                  <a:gd name="connsiteY559" fmla="*/ 248691 h 1716290"/>
                  <a:gd name="connsiteX560" fmla="*/ 1342631 w 1526000"/>
                  <a:gd name="connsiteY560" fmla="*/ 241148 h 1716290"/>
                  <a:gd name="connsiteX561" fmla="*/ 1333487 w 1526000"/>
                  <a:gd name="connsiteY561" fmla="*/ 237630 h 1716290"/>
                  <a:gd name="connsiteX562" fmla="*/ 1328788 w 1526000"/>
                  <a:gd name="connsiteY562" fmla="*/ 228721 h 1716290"/>
                  <a:gd name="connsiteX563" fmla="*/ 1328350 w 1526000"/>
                  <a:gd name="connsiteY563" fmla="*/ 218053 h 1716290"/>
                  <a:gd name="connsiteX564" fmla="*/ 1333989 w 1526000"/>
                  <a:gd name="connsiteY564" fmla="*/ 207188 h 1716290"/>
                  <a:gd name="connsiteX565" fmla="*/ 1331316 w 1526000"/>
                  <a:gd name="connsiteY565" fmla="*/ 200768 h 1716290"/>
                  <a:gd name="connsiteX566" fmla="*/ 1326217 w 1526000"/>
                  <a:gd name="connsiteY566" fmla="*/ 199593 h 1716290"/>
                  <a:gd name="connsiteX567" fmla="*/ 1317828 w 1526000"/>
                  <a:gd name="connsiteY567" fmla="*/ 201073 h 1716290"/>
                  <a:gd name="connsiteX568" fmla="*/ 1312805 w 1526000"/>
                  <a:gd name="connsiteY568" fmla="*/ 200343 h 1716290"/>
                  <a:gd name="connsiteX569" fmla="*/ 1306735 w 1526000"/>
                  <a:gd name="connsiteY569" fmla="*/ 197079 h 1716290"/>
                  <a:gd name="connsiteX570" fmla="*/ 1296429 w 1526000"/>
                  <a:gd name="connsiteY570" fmla="*/ 202717 h 1716290"/>
                  <a:gd name="connsiteX571" fmla="*/ 1286739 w 1526000"/>
                  <a:gd name="connsiteY571" fmla="*/ 198977 h 1716290"/>
                  <a:gd name="connsiteX572" fmla="*/ 1282256 w 1526000"/>
                  <a:gd name="connsiteY572" fmla="*/ 199536 h 1716290"/>
                  <a:gd name="connsiteX573" fmla="*/ 1271772 w 1526000"/>
                  <a:gd name="connsiteY573" fmla="*/ 189370 h 1716290"/>
                  <a:gd name="connsiteX574" fmla="*/ 1271372 w 1526000"/>
                  <a:gd name="connsiteY574" fmla="*/ 182391 h 1716290"/>
                  <a:gd name="connsiteX575" fmla="*/ 1274985 w 1526000"/>
                  <a:gd name="connsiteY575" fmla="*/ 174517 h 1716290"/>
                  <a:gd name="connsiteX576" fmla="*/ 1285475 w 1526000"/>
                  <a:gd name="connsiteY576" fmla="*/ 168402 h 1716290"/>
                  <a:gd name="connsiteX577" fmla="*/ 1292054 w 1526000"/>
                  <a:gd name="connsiteY577" fmla="*/ 166389 h 1716290"/>
                  <a:gd name="connsiteX578" fmla="*/ 1308468 w 1526000"/>
                  <a:gd name="connsiteY578" fmla="*/ 174180 h 1716290"/>
                  <a:gd name="connsiteX579" fmla="*/ 1318844 w 1526000"/>
                  <a:gd name="connsiteY579" fmla="*/ 179737 h 1716290"/>
                  <a:gd name="connsiteX580" fmla="*/ 1326687 w 1526000"/>
                  <a:gd name="connsiteY580" fmla="*/ 181610 h 1716290"/>
                  <a:gd name="connsiteX581" fmla="*/ 1336231 w 1526000"/>
                  <a:gd name="connsiteY581" fmla="*/ 180461 h 1716290"/>
                  <a:gd name="connsiteX582" fmla="*/ 1341476 w 1526000"/>
                  <a:gd name="connsiteY582" fmla="*/ 177032 h 1716290"/>
                  <a:gd name="connsiteX583" fmla="*/ 1347838 w 1526000"/>
                  <a:gd name="connsiteY583" fmla="*/ 169824 h 1716290"/>
                  <a:gd name="connsiteX584" fmla="*/ 1355795 w 1526000"/>
                  <a:gd name="connsiteY584" fmla="*/ 170580 h 1716290"/>
                  <a:gd name="connsiteX585" fmla="*/ 1354525 w 1526000"/>
                  <a:gd name="connsiteY585" fmla="*/ 161728 h 1716290"/>
                  <a:gd name="connsiteX586" fmla="*/ 1350950 w 1526000"/>
                  <a:gd name="connsiteY586" fmla="*/ 157093 h 1716290"/>
                  <a:gd name="connsiteX587" fmla="*/ 1343247 w 1526000"/>
                  <a:gd name="connsiteY587" fmla="*/ 153048 h 1716290"/>
                  <a:gd name="connsiteX588" fmla="*/ 1338148 w 1526000"/>
                  <a:gd name="connsiteY588" fmla="*/ 153327 h 1716290"/>
                  <a:gd name="connsiteX589" fmla="*/ 1327341 w 1526000"/>
                  <a:gd name="connsiteY589" fmla="*/ 159804 h 1716290"/>
                  <a:gd name="connsiteX590" fmla="*/ 1316711 w 1526000"/>
                  <a:gd name="connsiteY590" fmla="*/ 156064 h 1716290"/>
                  <a:gd name="connsiteX591" fmla="*/ 1313459 w 1526000"/>
                  <a:gd name="connsiteY591" fmla="*/ 156343 h 1716290"/>
                  <a:gd name="connsiteX592" fmla="*/ 1306982 w 1526000"/>
                  <a:gd name="connsiteY592" fmla="*/ 148971 h 1716290"/>
                  <a:gd name="connsiteX593" fmla="*/ 1295921 w 1526000"/>
                  <a:gd name="connsiteY593" fmla="*/ 147326 h 1716290"/>
                  <a:gd name="connsiteX594" fmla="*/ 1290790 w 1526000"/>
                  <a:gd name="connsiteY594" fmla="*/ 144672 h 1716290"/>
                  <a:gd name="connsiteX595" fmla="*/ 1276795 w 1526000"/>
                  <a:gd name="connsiteY595" fmla="*/ 140932 h 1716290"/>
                  <a:gd name="connsiteX596" fmla="*/ 1267397 w 1526000"/>
                  <a:gd name="connsiteY596" fmla="*/ 142411 h 1716290"/>
                  <a:gd name="connsiteX597" fmla="*/ 1260526 w 1526000"/>
                  <a:gd name="connsiteY597" fmla="*/ 146653 h 1716290"/>
                  <a:gd name="connsiteX598" fmla="*/ 1254455 w 1526000"/>
                  <a:gd name="connsiteY598" fmla="*/ 142634 h 1716290"/>
                  <a:gd name="connsiteX599" fmla="*/ 1242054 w 1526000"/>
                  <a:gd name="connsiteY599" fmla="*/ 139452 h 1716290"/>
                  <a:gd name="connsiteX600" fmla="*/ 1237532 w 1526000"/>
                  <a:gd name="connsiteY600" fmla="*/ 131521 h 1716290"/>
                  <a:gd name="connsiteX601" fmla="*/ 1229830 w 1526000"/>
                  <a:gd name="connsiteY601" fmla="*/ 133420 h 1716290"/>
                  <a:gd name="connsiteX602" fmla="*/ 1223474 w 1526000"/>
                  <a:gd name="connsiteY602" fmla="*/ 130493 h 1716290"/>
                  <a:gd name="connsiteX603" fmla="*/ 1223759 w 1526000"/>
                  <a:gd name="connsiteY603" fmla="*/ 125158 h 1716290"/>
                  <a:gd name="connsiteX604" fmla="*/ 1221556 w 1526000"/>
                  <a:gd name="connsiteY604" fmla="*/ 122479 h 1716290"/>
                  <a:gd name="connsiteX605" fmla="*/ 1212266 w 1526000"/>
                  <a:gd name="connsiteY605" fmla="*/ 120555 h 1716290"/>
                  <a:gd name="connsiteX606" fmla="*/ 1202392 w 1526000"/>
                  <a:gd name="connsiteY606" fmla="*/ 109861 h 1716290"/>
                  <a:gd name="connsiteX607" fmla="*/ 1197185 w 1526000"/>
                  <a:gd name="connsiteY607" fmla="*/ 108217 h 1716290"/>
                  <a:gd name="connsiteX608" fmla="*/ 1181570 w 1526000"/>
                  <a:gd name="connsiteY608" fmla="*/ 114440 h 1716290"/>
                  <a:gd name="connsiteX609" fmla="*/ 1179367 w 1526000"/>
                  <a:gd name="connsiteY609" fmla="*/ 113989 h 1716290"/>
                  <a:gd name="connsiteX610" fmla="*/ 1172566 w 1526000"/>
                  <a:gd name="connsiteY610" fmla="*/ 97688 h 1716290"/>
                  <a:gd name="connsiteX611" fmla="*/ 1168660 w 1526000"/>
                  <a:gd name="connsiteY611" fmla="*/ 84436 h 1716290"/>
                  <a:gd name="connsiteX612" fmla="*/ 1163892 w 1526000"/>
                  <a:gd name="connsiteY612" fmla="*/ 75673 h 1716290"/>
                  <a:gd name="connsiteX613" fmla="*/ 1168337 w 1526000"/>
                  <a:gd name="connsiteY613" fmla="*/ 68110 h 1716290"/>
                  <a:gd name="connsiteX614" fmla="*/ 1170508 w 1526000"/>
                  <a:gd name="connsiteY614" fmla="*/ 51867 h 1716290"/>
                  <a:gd name="connsiteX615" fmla="*/ 1166711 w 1526000"/>
                  <a:gd name="connsiteY615" fmla="*/ 48908 h 1716290"/>
                  <a:gd name="connsiteX616" fmla="*/ 1160526 w 1526000"/>
                  <a:gd name="connsiteY616" fmla="*/ 47066 h 1716290"/>
                  <a:gd name="connsiteX617" fmla="*/ 1144981 w 1526000"/>
                  <a:gd name="connsiteY617" fmla="*/ 45561 h 1716290"/>
                  <a:gd name="connsiteX618" fmla="*/ 1133012 w 1526000"/>
                  <a:gd name="connsiteY618" fmla="*/ 43053 h 1716290"/>
                  <a:gd name="connsiteX619" fmla="*/ 1126071 w 1526000"/>
                  <a:gd name="connsiteY619" fmla="*/ 45282 h 1716290"/>
                  <a:gd name="connsiteX620" fmla="*/ 1120178 w 1526000"/>
                  <a:gd name="connsiteY620" fmla="*/ 51003 h 1716290"/>
                  <a:gd name="connsiteX621" fmla="*/ 1113422 w 1526000"/>
                  <a:gd name="connsiteY621" fmla="*/ 53378 h 1716290"/>
                  <a:gd name="connsiteX622" fmla="*/ 1094257 w 1526000"/>
                  <a:gd name="connsiteY622" fmla="*/ 54185 h 1716290"/>
                  <a:gd name="connsiteX623" fmla="*/ 1085723 w 1526000"/>
                  <a:gd name="connsiteY623" fmla="*/ 52457 h 1716290"/>
                  <a:gd name="connsiteX624" fmla="*/ 1078497 w 1526000"/>
                  <a:gd name="connsiteY624" fmla="*/ 54350 h 1716290"/>
                  <a:gd name="connsiteX625" fmla="*/ 1075239 w 1526000"/>
                  <a:gd name="connsiteY625" fmla="*/ 56750 h 1716290"/>
                  <a:gd name="connsiteX626" fmla="*/ 1067505 w 1526000"/>
                  <a:gd name="connsiteY626" fmla="*/ 48520 h 1716290"/>
                  <a:gd name="connsiteX627" fmla="*/ 1056945 w 1526000"/>
                  <a:gd name="connsiteY627" fmla="*/ 49689 h 1716290"/>
                  <a:gd name="connsiteX628" fmla="*/ 1049465 w 1526000"/>
                  <a:gd name="connsiteY628" fmla="*/ 44025 h 1716290"/>
                  <a:gd name="connsiteX629" fmla="*/ 1043603 w 1526000"/>
                  <a:gd name="connsiteY629" fmla="*/ 33731 h 1716290"/>
                  <a:gd name="connsiteX630" fmla="*/ 1034498 w 1526000"/>
                  <a:gd name="connsiteY630" fmla="*/ 28403 h 1716290"/>
                  <a:gd name="connsiteX631" fmla="*/ 1033158 w 1526000"/>
                  <a:gd name="connsiteY631" fmla="*/ 25610 h 1716290"/>
                  <a:gd name="connsiteX632" fmla="*/ 1044473 w 1526000"/>
                  <a:gd name="connsiteY632" fmla="*/ 8147 h 1716290"/>
                  <a:gd name="connsiteX633" fmla="*/ 1044981 w 1526000"/>
                  <a:gd name="connsiteY633" fmla="*/ 4909 h 1716290"/>
                  <a:gd name="connsiteX634" fmla="*/ 1042124 w 1526000"/>
                  <a:gd name="connsiteY634" fmla="*/ 0 h 1716290"/>
                  <a:gd name="connsiteX635" fmla="*/ 1037279 w 1526000"/>
                  <a:gd name="connsiteY635" fmla="*/ 171 h 1716290"/>
                  <a:gd name="connsiteX636" fmla="*/ 1028605 w 1526000"/>
                  <a:gd name="connsiteY636" fmla="*/ 4743 h 1716290"/>
                  <a:gd name="connsiteX637" fmla="*/ 1020864 w 1526000"/>
                  <a:gd name="connsiteY637" fmla="*/ 4909 h 1716290"/>
                  <a:gd name="connsiteX638" fmla="*/ 1003516 w 1526000"/>
                  <a:gd name="connsiteY638" fmla="*/ 21844 h 1716290"/>
                  <a:gd name="connsiteX639" fmla="*/ 995305 w 1526000"/>
                  <a:gd name="connsiteY639" fmla="*/ 27318 h 1716290"/>
                  <a:gd name="connsiteX640" fmla="*/ 978529 w 1526000"/>
                  <a:gd name="connsiteY640" fmla="*/ 34652 h 1716290"/>
                  <a:gd name="connsiteX641" fmla="*/ 975601 w 1526000"/>
                  <a:gd name="connsiteY641" fmla="*/ 19780 h 1716290"/>
                  <a:gd name="connsiteX642" fmla="*/ 976687 w 1526000"/>
                  <a:gd name="connsiteY642" fmla="*/ 15818 h 1716290"/>
                  <a:gd name="connsiteX643" fmla="*/ 975601 w 1526000"/>
                  <a:gd name="connsiteY643" fmla="*/ 7423 h 1716290"/>
                  <a:gd name="connsiteX644" fmla="*/ 969601 w 1526000"/>
                  <a:gd name="connsiteY644" fmla="*/ 895 h 1716290"/>
                  <a:gd name="connsiteX645" fmla="*/ 965441 w 1526000"/>
                  <a:gd name="connsiteY645" fmla="*/ 5353 h 1716290"/>
                  <a:gd name="connsiteX646" fmla="*/ 959625 w 1526000"/>
                  <a:gd name="connsiteY646" fmla="*/ 14478 h 1716290"/>
                  <a:gd name="connsiteX647" fmla="*/ 951668 w 1526000"/>
                  <a:gd name="connsiteY647" fmla="*/ 17659 h 1716290"/>
                  <a:gd name="connsiteX648" fmla="*/ 949719 w 1526000"/>
                  <a:gd name="connsiteY648" fmla="*/ 23578 h 1716290"/>
                  <a:gd name="connsiteX649" fmla="*/ 945267 w 1526000"/>
                  <a:gd name="connsiteY649" fmla="*/ 26251 h 1716290"/>
                  <a:gd name="connsiteX650" fmla="*/ 939451 w 1526000"/>
                  <a:gd name="connsiteY650" fmla="*/ 23603 h 1716290"/>
                  <a:gd name="connsiteX651" fmla="*/ 929507 w 1526000"/>
                  <a:gd name="connsiteY651" fmla="*/ 27648 h 1716290"/>
                  <a:gd name="connsiteX652" fmla="*/ 926503 w 1526000"/>
                  <a:gd name="connsiteY652" fmla="*/ 33090 h 1716290"/>
                  <a:gd name="connsiteX653" fmla="*/ 919023 w 1526000"/>
                  <a:gd name="connsiteY653" fmla="*/ 37052 h 1716290"/>
                  <a:gd name="connsiteX654" fmla="*/ 905466 w 1526000"/>
                  <a:gd name="connsiteY654" fmla="*/ 50362 h 1716290"/>
                  <a:gd name="connsiteX655" fmla="*/ 899465 w 1526000"/>
                  <a:gd name="connsiteY655" fmla="*/ 48939 h 1716290"/>
                  <a:gd name="connsiteX656" fmla="*/ 893934 w 1526000"/>
                  <a:gd name="connsiteY656" fmla="*/ 51727 h 1716290"/>
                  <a:gd name="connsiteX657" fmla="*/ 893026 w 1526000"/>
                  <a:gd name="connsiteY657" fmla="*/ 54604 h 1716290"/>
                  <a:gd name="connsiteX658" fmla="*/ 886739 w 1526000"/>
                  <a:gd name="connsiteY658" fmla="*/ 47657 h 1716290"/>
                  <a:gd name="connsiteX659" fmla="*/ 880377 w 1526000"/>
                  <a:gd name="connsiteY659" fmla="*/ 51283 h 1716290"/>
                  <a:gd name="connsiteX660" fmla="*/ 870179 w 1526000"/>
                  <a:gd name="connsiteY660" fmla="*/ 44672 h 1716290"/>
                  <a:gd name="connsiteX661" fmla="*/ 864286 w 1526000"/>
                  <a:gd name="connsiteY661" fmla="*/ 46038 h 1716290"/>
                  <a:gd name="connsiteX662" fmla="*/ 858355 w 1526000"/>
                  <a:gd name="connsiteY662" fmla="*/ 42939 h 1716290"/>
                  <a:gd name="connsiteX663" fmla="*/ 851814 w 1526000"/>
                  <a:gd name="connsiteY663" fmla="*/ 45117 h 1716290"/>
                  <a:gd name="connsiteX664" fmla="*/ 841693 w 1526000"/>
                  <a:gd name="connsiteY664" fmla="*/ 39618 h 1716290"/>
                  <a:gd name="connsiteX665" fmla="*/ 840245 w 1526000"/>
                  <a:gd name="connsiteY665" fmla="*/ 37217 h 171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Lst>
                <a:rect l="l" t="t" r="r" b="b"/>
                <a:pathLst>
                  <a:path w="1526000" h="1716290">
                    <a:moveTo>
                      <a:pt x="840245" y="37217"/>
                    </a:moveTo>
                    <a:lnTo>
                      <a:pt x="829507" y="46761"/>
                    </a:lnTo>
                    <a:lnTo>
                      <a:pt x="828745" y="49663"/>
                    </a:lnTo>
                    <a:lnTo>
                      <a:pt x="835108" y="57531"/>
                    </a:lnTo>
                    <a:lnTo>
                      <a:pt x="836740" y="68720"/>
                    </a:lnTo>
                    <a:lnTo>
                      <a:pt x="835038" y="76397"/>
                    </a:lnTo>
                    <a:lnTo>
                      <a:pt x="832142" y="81699"/>
                    </a:lnTo>
                    <a:lnTo>
                      <a:pt x="833844" y="89484"/>
                    </a:lnTo>
                    <a:lnTo>
                      <a:pt x="839953" y="97276"/>
                    </a:lnTo>
                    <a:lnTo>
                      <a:pt x="843388" y="108776"/>
                    </a:lnTo>
                    <a:lnTo>
                      <a:pt x="841292" y="116783"/>
                    </a:lnTo>
                    <a:lnTo>
                      <a:pt x="838797" y="120301"/>
                    </a:lnTo>
                    <a:lnTo>
                      <a:pt x="833806" y="133420"/>
                    </a:lnTo>
                    <a:lnTo>
                      <a:pt x="831317" y="152489"/>
                    </a:lnTo>
                    <a:lnTo>
                      <a:pt x="833552" y="158185"/>
                    </a:lnTo>
                    <a:lnTo>
                      <a:pt x="832580" y="176193"/>
                    </a:lnTo>
                    <a:lnTo>
                      <a:pt x="835076" y="186525"/>
                    </a:lnTo>
                    <a:lnTo>
                      <a:pt x="836086" y="196742"/>
                    </a:lnTo>
                    <a:lnTo>
                      <a:pt x="834384" y="197695"/>
                    </a:lnTo>
                    <a:lnTo>
                      <a:pt x="825386" y="194399"/>
                    </a:lnTo>
                    <a:lnTo>
                      <a:pt x="819385" y="193980"/>
                    </a:lnTo>
                    <a:lnTo>
                      <a:pt x="814286" y="186773"/>
                    </a:lnTo>
                    <a:lnTo>
                      <a:pt x="808063" y="181191"/>
                    </a:lnTo>
                    <a:lnTo>
                      <a:pt x="801561" y="178848"/>
                    </a:lnTo>
                    <a:lnTo>
                      <a:pt x="796970" y="184906"/>
                    </a:lnTo>
                    <a:lnTo>
                      <a:pt x="794366" y="193866"/>
                    </a:lnTo>
                    <a:lnTo>
                      <a:pt x="789305" y="198952"/>
                    </a:lnTo>
                    <a:lnTo>
                      <a:pt x="780193" y="196856"/>
                    </a:lnTo>
                    <a:lnTo>
                      <a:pt x="765550" y="190265"/>
                    </a:lnTo>
                    <a:lnTo>
                      <a:pt x="754704" y="192977"/>
                    </a:lnTo>
                    <a:lnTo>
                      <a:pt x="751377" y="196323"/>
                    </a:lnTo>
                    <a:lnTo>
                      <a:pt x="750983" y="203975"/>
                    </a:lnTo>
                    <a:lnTo>
                      <a:pt x="753148" y="213385"/>
                    </a:lnTo>
                    <a:lnTo>
                      <a:pt x="755821" y="216852"/>
                    </a:lnTo>
                    <a:lnTo>
                      <a:pt x="757669" y="232181"/>
                    </a:lnTo>
                    <a:lnTo>
                      <a:pt x="760381" y="242989"/>
                    </a:lnTo>
                    <a:lnTo>
                      <a:pt x="760311" y="263214"/>
                    </a:lnTo>
                    <a:lnTo>
                      <a:pt x="761359" y="275761"/>
                    </a:lnTo>
                    <a:lnTo>
                      <a:pt x="758971" y="283775"/>
                    </a:lnTo>
                    <a:lnTo>
                      <a:pt x="754958" y="291567"/>
                    </a:lnTo>
                    <a:lnTo>
                      <a:pt x="737927" y="309448"/>
                    </a:lnTo>
                    <a:lnTo>
                      <a:pt x="727659" y="316909"/>
                    </a:lnTo>
                    <a:lnTo>
                      <a:pt x="721081" y="325012"/>
                    </a:lnTo>
                    <a:lnTo>
                      <a:pt x="717175" y="326777"/>
                    </a:lnTo>
                    <a:lnTo>
                      <a:pt x="711829" y="333032"/>
                    </a:lnTo>
                    <a:lnTo>
                      <a:pt x="703834" y="339547"/>
                    </a:lnTo>
                    <a:lnTo>
                      <a:pt x="696062" y="353714"/>
                    </a:lnTo>
                    <a:lnTo>
                      <a:pt x="689191" y="357454"/>
                    </a:lnTo>
                    <a:lnTo>
                      <a:pt x="675240" y="373272"/>
                    </a:lnTo>
                    <a:lnTo>
                      <a:pt x="671767" y="385013"/>
                    </a:lnTo>
                    <a:lnTo>
                      <a:pt x="664680" y="390354"/>
                    </a:lnTo>
                    <a:lnTo>
                      <a:pt x="659765" y="391751"/>
                    </a:lnTo>
                    <a:lnTo>
                      <a:pt x="652824" y="384816"/>
                    </a:lnTo>
                    <a:lnTo>
                      <a:pt x="646570" y="381775"/>
                    </a:lnTo>
                    <a:lnTo>
                      <a:pt x="641833" y="377469"/>
                    </a:lnTo>
                    <a:lnTo>
                      <a:pt x="624588" y="384626"/>
                    </a:lnTo>
                    <a:lnTo>
                      <a:pt x="622383" y="388118"/>
                    </a:lnTo>
                    <a:lnTo>
                      <a:pt x="623213" y="397173"/>
                    </a:lnTo>
                    <a:lnTo>
                      <a:pt x="617502" y="412629"/>
                    </a:lnTo>
                    <a:lnTo>
                      <a:pt x="621913" y="416827"/>
                    </a:lnTo>
                    <a:lnTo>
                      <a:pt x="631457" y="418084"/>
                    </a:lnTo>
                    <a:lnTo>
                      <a:pt x="639883" y="426999"/>
                    </a:lnTo>
                    <a:lnTo>
                      <a:pt x="640245" y="429908"/>
                    </a:lnTo>
                    <a:lnTo>
                      <a:pt x="630409" y="441928"/>
                    </a:lnTo>
                    <a:lnTo>
                      <a:pt x="623612" y="442297"/>
                    </a:lnTo>
                    <a:lnTo>
                      <a:pt x="609981" y="439890"/>
                    </a:lnTo>
                    <a:lnTo>
                      <a:pt x="604305" y="443636"/>
                    </a:lnTo>
                    <a:lnTo>
                      <a:pt x="600726" y="449783"/>
                    </a:lnTo>
                    <a:lnTo>
                      <a:pt x="598738" y="460604"/>
                    </a:lnTo>
                    <a:lnTo>
                      <a:pt x="595556" y="500145"/>
                    </a:lnTo>
                    <a:lnTo>
                      <a:pt x="598340" y="507555"/>
                    </a:lnTo>
                    <a:lnTo>
                      <a:pt x="607379" y="518020"/>
                    </a:lnTo>
                    <a:lnTo>
                      <a:pt x="610921" y="526713"/>
                    </a:lnTo>
                    <a:lnTo>
                      <a:pt x="612042" y="532644"/>
                    </a:lnTo>
                    <a:lnTo>
                      <a:pt x="609258" y="542881"/>
                    </a:lnTo>
                    <a:lnTo>
                      <a:pt x="614573" y="555530"/>
                    </a:lnTo>
                    <a:lnTo>
                      <a:pt x="614031" y="577266"/>
                    </a:lnTo>
                    <a:lnTo>
                      <a:pt x="610741" y="585661"/>
                    </a:lnTo>
                    <a:lnTo>
                      <a:pt x="609295" y="597745"/>
                    </a:lnTo>
                    <a:lnTo>
                      <a:pt x="607993" y="600907"/>
                    </a:lnTo>
                    <a:lnTo>
                      <a:pt x="600401" y="604882"/>
                    </a:lnTo>
                    <a:lnTo>
                      <a:pt x="596895" y="608489"/>
                    </a:lnTo>
                    <a:lnTo>
                      <a:pt x="591146" y="618509"/>
                    </a:lnTo>
                    <a:lnTo>
                      <a:pt x="580987" y="627151"/>
                    </a:lnTo>
                    <a:lnTo>
                      <a:pt x="577480" y="633673"/>
                    </a:lnTo>
                    <a:lnTo>
                      <a:pt x="576611" y="647167"/>
                    </a:lnTo>
                    <a:lnTo>
                      <a:pt x="568441" y="660902"/>
                    </a:lnTo>
                    <a:lnTo>
                      <a:pt x="541254" y="666420"/>
                    </a:lnTo>
                    <a:lnTo>
                      <a:pt x="529179" y="681254"/>
                    </a:lnTo>
                    <a:lnTo>
                      <a:pt x="527299" y="691833"/>
                    </a:lnTo>
                    <a:lnTo>
                      <a:pt x="517898" y="698748"/>
                    </a:lnTo>
                    <a:lnTo>
                      <a:pt x="514031" y="703199"/>
                    </a:lnTo>
                    <a:lnTo>
                      <a:pt x="513162" y="717956"/>
                    </a:lnTo>
                    <a:lnTo>
                      <a:pt x="511861" y="720528"/>
                    </a:lnTo>
                    <a:lnTo>
                      <a:pt x="502100" y="728955"/>
                    </a:lnTo>
                    <a:lnTo>
                      <a:pt x="500690" y="732231"/>
                    </a:lnTo>
                    <a:lnTo>
                      <a:pt x="500328" y="742201"/>
                    </a:lnTo>
                    <a:lnTo>
                      <a:pt x="497834" y="746430"/>
                    </a:lnTo>
                    <a:lnTo>
                      <a:pt x="489373" y="753936"/>
                    </a:lnTo>
                    <a:lnTo>
                      <a:pt x="478600" y="767823"/>
                    </a:lnTo>
                    <a:lnTo>
                      <a:pt x="474407" y="771912"/>
                    </a:lnTo>
                    <a:lnTo>
                      <a:pt x="469127" y="783590"/>
                    </a:lnTo>
                    <a:lnTo>
                      <a:pt x="459873" y="794341"/>
                    </a:lnTo>
                    <a:lnTo>
                      <a:pt x="453184" y="797839"/>
                    </a:lnTo>
                    <a:lnTo>
                      <a:pt x="450183" y="797281"/>
                    </a:lnTo>
                    <a:lnTo>
                      <a:pt x="444073" y="791400"/>
                    </a:lnTo>
                    <a:lnTo>
                      <a:pt x="438832" y="783393"/>
                    </a:lnTo>
                    <a:lnTo>
                      <a:pt x="418332" y="772586"/>
                    </a:lnTo>
                    <a:lnTo>
                      <a:pt x="409547" y="780059"/>
                    </a:lnTo>
                    <a:lnTo>
                      <a:pt x="391036" y="793756"/>
                    </a:lnTo>
                    <a:lnTo>
                      <a:pt x="381130" y="792969"/>
                    </a:lnTo>
                    <a:lnTo>
                      <a:pt x="363595" y="800138"/>
                    </a:lnTo>
                    <a:lnTo>
                      <a:pt x="348157" y="804481"/>
                    </a:lnTo>
                    <a:lnTo>
                      <a:pt x="341217" y="810336"/>
                    </a:lnTo>
                    <a:lnTo>
                      <a:pt x="339336" y="814508"/>
                    </a:lnTo>
                    <a:lnTo>
                      <a:pt x="338505" y="826973"/>
                    </a:lnTo>
                    <a:lnTo>
                      <a:pt x="326683" y="840365"/>
                    </a:lnTo>
                    <a:lnTo>
                      <a:pt x="319597" y="855129"/>
                    </a:lnTo>
                    <a:lnTo>
                      <a:pt x="317103" y="857225"/>
                    </a:lnTo>
                    <a:lnTo>
                      <a:pt x="311715" y="855155"/>
                    </a:lnTo>
                    <a:lnTo>
                      <a:pt x="309655" y="859580"/>
                    </a:lnTo>
                    <a:lnTo>
                      <a:pt x="299749" y="874567"/>
                    </a:lnTo>
                    <a:lnTo>
                      <a:pt x="298013" y="883672"/>
                    </a:lnTo>
                    <a:lnTo>
                      <a:pt x="289409" y="901357"/>
                    </a:lnTo>
                    <a:lnTo>
                      <a:pt x="284744" y="904716"/>
                    </a:lnTo>
                    <a:lnTo>
                      <a:pt x="268584" y="910800"/>
                    </a:lnTo>
                    <a:lnTo>
                      <a:pt x="259330" y="916153"/>
                    </a:lnTo>
                    <a:lnTo>
                      <a:pt x="244543" y="928453"/>
                    </a:lnTo>
                    <a:lnTo>
                      <a:pt x="238505" y="930218"/>
                    </a:lnTo>
                    <a:lnTo>
                      <a:pt x="235323" y="935825"/>
                    </a:lnTo>
                    <a:lnTo>
                      <a:pt x="233805" y="947877"/>
                    </a:lnTo>
                    <a:lnTo>
                      <a:pt x="233335" y="960660"/>
                    </a:lnTo>
                    <a:lnTo>
                      <a:pt x="228056" y="976186"/>
                    </a:lnTo>
                    <a:lnTo>
                      <a:pt x="228129" y="982491"/>
                    </a:lnTo>
                    <a:lnTo>
                      <a:pt x="232540" y="995864"/>
                    </a:lnTo>
                    <a:lnTo>
                      <a:pt x="232106" y="1003325"/>
                    </a:lnTo>
                    <a:lnTo>
                      <a:pt x="229539" y="1017537"/>
                    </a:lnTo>
                    <a:lnTo>
                      <a:pt x="228056" y="1021436"/>
                    </a:lnTo>
                    <a:lnTo>
                      <a:pt x="228454" y="1032986"/>
                    </a:lnTo>
                    <a:lnTo>
                      <a:pt x="229827" y="1043248"/>
                    </a:lnTo>
                    <a:lnTo>
                      <a:pt x="228454" y="1047877"/>
                    </a:lnTo>
                    <a:lnTo>
                      <a:pt x="219740" y="1050963"/>
                    </a:lnTo>
                    <a:lnTo>
                      <a:pt x="208388" y="1058755"/>
                    </a:lnTo>
                    <a:lnTo>
                      <a:pt x="203906" y="1062933"/>
                    </a:lnTo>
                    <a:lnTo>
                      <a:pt x="190782" y="1069975"/>
                    </a:lnTo>
                    <a:lnTo>
                      <a:pt x="181382" y="1073169"/>
                    </a:lnTo>
                    <a:lnTo>
                      <a:pt x="174693" y="1073817"/>
                    </a:lnTo>
                    <a:lnTo>
                      <a:pt x="172343" y="1072217"/>
                    </a:lnTo>
                    <a:lnTo>
                      <a:pt x="160449" y="1059288"/>
                    </a:lnTo>
                    <a:lnTo>
                      <a:pt x="158208" y="1057942"/>
                    </a:lnTo>
                    <a:lnTo>
                      <a:pt x="149278" y="1067003"/>
                    </a:lnTo>
                    <a:lnTo>
                      <a:pt x="144361" y="1064762"/>
                    </a:lnTo>
                    <a:lnTo>
                      <a:pt x="139299" y="1073455"/>
                    </a:lnTo>
                    <a:lnTo>
                      <a:pt x="130225" y="1077544"/>
                    </a:lnTo>
                    <a:lnTo>
                      <a:pt x="122488" y="1075468"/>
                    </a:lnTo>
                    <a:lnTo>
                      <a:pt x="114499" y="1068826"/>
                    </a:lnTo>
                    <a:lnTo>
                      <a:pt x="106507" y="1065346"/>
                    </a:lnTo>
                    <a:lnTo>
                      <a:pt x="102820" y="1065486"/>
                    </a:lnTo>
                    <a:lnTo>
                      <a:pt x="95084" y="1068769"/>
                    </a:lnTo>
                    <a:lnTo>
                      <a:pt x="87998" y="1069975"/>
                    </a:lnTo>
                    <a:lnTo>
                      <a:pt x="73138" y="1070312"/>
                    </a:lnTo>
                    <a:lnTo>
                      <a:pt x="57882" y="1064565"/>
                    </a:lnTo>
                    <a:lnTo>
                      <a:pt x="55495" y="1075106"/>
                    </a:lnTo>
                    <a:lnTo>
                      <a:pt x="53001" y="1079932"/>
                    </a:lnTo>
                    <a:lnTo>
                      <a:pt x="43420" y="1092245"/>
                    </a:lnTo>
                    <a:lnTo>
                      <a:pt x="39768" y="1101020"/>
                    </a:lnTo>
                    <a:lnTo>
                      <a:pt x="31561" y="1112914"/>
                    </a:lnTo>
                    <a:lnTo>
                      <a:pt x="27368" y="1117238"/>
                    </a:lnTo>
                    <a:lnTo>
                      <a:pt x="23608" y="1127500"/>
                    </a:lnTo>
                    <a:lnTo>
                      <a:pt x="20933" y="1131627"/>
                    </a:lnTo>
                    <a:lnTo>
                      <a:pt x="13159" y="1135748"/>
                    </a:lnTo>
                    <a:lnTo>
                      <a:pt x="4049" y="1137882"/>
                    </a:lnTo>
                    <a:lnTo>
                      <a:pt x="0" y="1134377"/>
                    </a:lnTo>
                    <a:lnTo>
                      <a:pt x="108" y="1149496"/>
                    </a:lnTo>
                    <a:lnTo>
                      <a:pt x="1193" y="1155808"/>
                    </a:lnTo>
                    <a:lnTo>
                      <a:pt x="7953" y="1168768"/>
                    </a:lnTo>
                    <a:lnTo>
                      <a:pt x="8714" y="1176827"/>
                    </a:lnTo>
                    <a:lnTo>
                      <a:pt x="11534" y="1180833"/>
                    </a:lnTo>
                    <a:lnTo>
                      <a:pt x="18835" y="1183335"/>
                    </a:lnTo>
                    <a:lnTo>
                      <a:pt x="28091" y="1184345"/>
                    </a:lnTo>
                    <a:lnTo>
                      <a:pt x="32574" y="1186199"/>
                    </a:lnTo>
                    <a:lnTo>
                      <a:pt x="42553" y="1211199"/>
                    </a:lnTo>
                    <a:lnTo>
                      <a:pt x="45951" y="1216533"/>
                    </a:lnTo>
                    <a:lnTo>
                      <a:pt x="50398" y="1219200"/>
                    </a:lnTo>
                    <a:lnTo>
                      <a:pt x="59617" y="1220457"/>
                    </a:lnTo>
                    <a:lnTo>
                      <a:pt x="63486" y="1231830"/>
                    </a:lnTo>
                    <a:lnTo>
                      <a:pt x="68908" y="1239291"/>
                    </a:lnTo>
                    <a:lnTo>
                      <a:pt x="76464" y="1240301"/>
                    </a:lnTo>
                    <a:lnTo>
                      <a:pt x="86805" y="1236853"/>
                    </a:lnTo>
                    <a:lnTo>
                      <a:pt x="96783" y="1240473"/>
                    </a:lnTo>
                    <a:lnTo>
                      <a:pt x="103724" y="1246226"/>
                    </a:lnTo>
                    <a:lnTo>
                      <a:pt x="103942" y="1251140"/>
                    </a:lnTo>
                    <a:lnTo>
                      <a:pt x="100182" y="1260570"/>
                    </a:lnTo>
                    <a:lnTo>
                      <a:pt x="91938" y="1271403"/>
                    </a:lnTo>
                    <a:lnTo>
                      <a:pt x="94396" y="1276598"/>
                    </a:lnTo>
                    <a:lnTo>
                      <a:pt x="98447" y="1278788"/>
                    </a:lnTo>
                    <a:lnTo>
                      <a:pt x="106978" y="1280274"/>
                    </a:lnTo>
                    <a:lnTo>
                      <a:pt x="111281" y="1284599"/>
                    </a:lnTo>
                    <a:lnTo>
                      <a:pt x="117390" y="1287437"/>
                    </a:lnTo>
                    <a:lnTo>
                      <a:pt x="122958" y="1292682"/>
                    </a:lnTo>
                    <a:lnTo>
                      <a:pt x="123029" y="1297680"/>
                    </a:lnTo>
                    <a:lnTo>
                      <a:pt x="118294" y="1307230"/>
                    </a:lnTo>
                    <a:lnTo>
                      <a:pt x="119668" y="1313548"/>
                    </a:lnTo>
                    <a:lnTo>
                      <a:pt x="129501" y="1323486"/>
                    </a:lnTo>
                    <a:lnTo>
                      <a:pt x="141035" y="1333119"/>
                    </a:lnTo>
                    <a:lnTo>
                      <a:pt x="146458" y="1336739"/>
                    </a:lnTo>
                    <a:lnTo>
                      <a:pt x="153616" y="1335786"/>
                    </a:lnTo>
                    <a:lnTo>
                      <a:pt x="157846" y="1338117"/>
                    </a:lnTo>
                    <a:lnTo>
                      <a:pt x="169271" y="1357071"/>
                    </a:lnTo>
                    <a:lnTo>
                      <a:pt x="182068" y="1368387"/>
                    </a:lnTo>
                    <a:lnTo>
                      <a:pt x="190385" y="1368838"/>
                    </a:lnTo>
                    <a:lnTo>
                      <a:pt x="195266" y="1363415"/>
                    </a:lnTo>
                    <a:lnTo>
                      <a:pt x="204122" y="1355750"/>
                    </a:lnTo>
                    <a:lnTo>
                      <a:pt x="218837" y="1354347"/>
                    </a:lnTo>
                    <a:lnTo>
                      <a:pt x="223030" y="1358449"/>
                    </a:lnTo>
                    <a:lnTo>
                      <a:pt x="226934" y="1364850"/>
                    </a:lnTo>
                    <a:lnTo>
                      <a:pt x="234275" y="1365187"/>
                    </a:lnTo>
                    <a:lnTo>
                      <a:pt x="240203" y="1367015"/>
                    </a:lnTo>
                    <a:lnTo>
                      <a:pt x="244543" y="1370495"/>
                    </a:lnTo>
                    <a:lnTo>
                      <a:pt x="251013" y="1365695"/>
                    </a:lnTo>
                    <a:lnTo>
                      <a:pt x="262402" y="1361954"/>
                    </a:lnTo>
                    <a:lnTo>
                      <a:pt x="272851" y="1366139"/>
                    </a:lnTo>
                    <a:lnTo>
                      <a:pt x="272308" y="1378699"/>
                    </a:lnTo>
                    <a:lnTo>
                      <a:pt x="264535" y="1396505"/>
                    </a:lnTo>
                    <a:lnTo>
                      <a:pt x="264861" y="1400689"/>
                    </a:lnTo>
                    <a:lnTo>
                      <a:pt x="271404" y="1398695"/>
                    </a:lnTo>
                    <a:lnTo>
                      <a:pt x="279250" y="1398918"/>
                    </a:lnTo>
                    <a:lnTo>
                      <a:pt x="298231" y="1404455"/>
                    </a:lnTo>
                    <a:lnTo>
                      <a:pt x="300255" y="1415745"/>
                    </a:lnTo>
                    <a:lnTo>
                      <a:pt x="314138" y="1418273"/>
                    </a:lnTo>
                    <a:lnTo>
                      <a:pt x="330516" y="1412545"/>
                    </a:lnTo>
                    <a:lnTo>
                      <a:pt x="344832" y="1412996"/>
                    </a:lnTo>
                    <a:lnTo>
                      <a:pt x="350110" y="1416558"/>
                    </a:lnTo>
                    <a:lnTo>
                      <a:pt x="357269" y="1425492"/>
                    </a:lnTo>
                    <a:lnTo>
                      <a:pt x="363957" y="1422432"/>
                    </a:lnTo>
                    <a:lnTo>
                      <a:pt x="368331" y="1425689"/>
                    </a:lnTo>
                    <a:lnTo>
                      <a:pt x="368946" y="1432909"/>
                    </a:lnTo>
                    <a:lnTo>
                      <a:pt x="371224" y="1434173"/>
                    </a:lnTo>
                    <a:lnTo>
                      <a:pt x="379684" y="1428445"/>
                    </a:lnTo>
                    <a:lnTo>
                      <a:pt x="381889" y="1428191"/>
                    </a:lnTo>
                    <a:lnTo>
                      <a:pt x="389337" y="1434344"/>
                    </a:lnTo>
                    <a:lnTo>
                      <a:pt x="393748" y="1442911"/>
                    </a:lnTo>
                    <a:lnTo>
                      <a:pt x="393205" y="1457357"/>
                    </a:lnTo>
                    <a:lnTo>
                      <a:pt x="395229" y="1461059"/>
                    </a:lnTo>
                    <a:lnTo>
                      <a:pt x="408896" y="1475873"/>
                    </a:lnTo>
                    <a:lnTo>
                      <a:pt x="414103" y="1484357"/>
                    </a:lnTo>
                    <a:lnTo>
                      <a:pt x="409800" y="1497622"/>
                    </a:lnTo>
                    <a:lnTo>
                      <a:pt x="416994" y="1505039"/>
                    </a:lnTo>
                    <a:lnTo>
                      <a:pt x="425201" y="1522660"/>
                    </a:lnTo>
                    <a:lnTo>
                      <a:pt x="433408" y="1531487"/>
                    </a:lnTo>
                    <a:lnTo>
                      <a:pt x="439843" y="1545514"/>
                    </a:lnTo>
                    <a:lnTo>
                      <a:pt x="443243" y="1557458"/>
                    </a:lnTo>
                    <a:lnTo>
                      <a:pt x="444073" y="1564462"/>
                    </a:lnTo>
                    <a:lnTo>
                      <a:pt x="441001" y="1568056"/>
                    </a:lnTo>
                    <a:lnTo>
                      <a:pt x="434421" y="1561255"/>
                    </a:lnTo>
                    <a:lnTo>
                      <a:pt x="424405" y="1546777"/>
                    </a:lnTo>
                    <a:lnTo>
                      <a:pt x="420068" y="1535144"/>
                    </a:lnTo>
                    <a:lnTo>
                      <a:pt x="417104" y="1537729"/>
                    </a:lnTo>
                    <a:lnTo>
                      <a:pt x="411498" y="1533341"/>
                    </a:lnTo>
                    <a:lnTo>
                      <a:pt x="404051" y="1532331"/>
                    </a:lnTo>
                    <a:lnTo>
                      <a:pt x="402352" y="1537335"/>
                    </a:lnTo>
                    <a:lnTo>
                      <a:pt x="402895" y="1545235"/>
                    </a:lnTo>
                    <a:lnTo>
                      <a:pt x="398050" y="1554594"/>
                    </a:lnTo>
                    <a:lnTo>
                      <a:pt x="398050" y="1557350"/>
                    </a:lnTo>
                    <a:lnTo>
                      <a:pt x="403255" y="1567104"/>
                    </a:lnTo>
                    <a:lnTo>
                      <a:pt x="405281" y="1576521"/>
                    </a:lnTo>
                    <a:lnTo>
                      <a:pt x="411427" y="1590548"/>
                    </a:lnTo>
                    <a:lnTo>
                      <a:pt x="410162" y="1599546"/>
                    </a:lnTo>
                    <a:lnTo>
                      <a:pt x="399461" y="1612957"/>
                    </a:lnTo>
                    <a:lnTo>
                      <a:pt x="399750" y="1615967"/>
                    </a:lnTo>
                    <a:lnTo>
                      <a:pt x="407775" y="1628762"/>
                    </a:lnTo>
                    <a:lnTo>
                      <a:pt x="408968" y="1633741"/>
                    </a:lnTo>
                    <a:lnTo>
                      <a:pt x="412982" y="1640123"/>
                    </a:lnTo>
                    <a:lnTo>
                      <a:pt x="416597" y="1651483"/>
                    </a:lnTo>
                    <a:lnTo>
                      <a:pt x="418513" y="1654410"/>
                    </a:lnTo>
                    <a:lnTo>
                      <a:pt x="424983" y="1655197"/>
                    </a:lnTo>
                    <a:lnTo>
                      <a:pt x="430660" y="1652467"/>
                    </a:lnTo>
                    <a:lnTo>
                      <a:pt x="436336" y="1653705"/>
                    </a:lnTo>
                    <a:lnTo>
                      <a:pt x="437060" y="1664761"/>
                    </a:lnTo>
                    <a:lnTo>
                      <a:pt x="439121" y="1682083"/>
                    </a:lnTo>
                    <a:lnTo>
                      <a:pt x="436554" y="1689424"/>
                    </a:lnTo>
                    <a:lnTo>
                      <a:pt x="430806" y="1695393"/>
                    </a:lnTo>
                    <a:lnTo>
                      <a:pt x="428745" y="1702283"/>
                    </a:lnTo>
                    <a:lnTo>
                      <a:pt x="431853" y="1709007"/>
                    </a:lnTo>
                    <a:lnTo>
                      <a:pt x="446170" y="1709369"/>
                    </a:lnTo>
                    <a:lnTo>
                      <a:pt x="466851" y="1700765"/>
                    </a:lnTo>
                    <a:lnTo>
                      <a:pt x="472128" y="1699806"/>
                    </a:lnTo>
                    <a:lnTo>
                      <a:pt x="494615" y="1692465"/>
                    </a:lnTo>
                    <a:lnTo>
                      <a:pt x="504377" y="1692154"/>
                    </a:lnTo>
                    <a:lnTo>
                      <a:pt x="516598" y="1688357"/>
                    </a:lnTo>
                    <a:lnTo>
                      <a:pt x="522888" y="1691564"/>
                    </a:lnTo>
                    <a:lnTo>
                      <a:pt x="530697" y="1699666"/>
                    </a:lnTo>
                    <a:lnTo>
                      <a:pt x="542086" y="1709369"/>
                    </a:lnTo>
                    <a:lnTo>
                      <a:pt x="553438" y="1716291"/>
                    </a:lnTo>
                    <a:lnTo>
                      <a:pt x="563489" y="1714036"/>
                    </a:lnTo>
                    <a:lnTo>
                      <a:pt x="568370" y="1708080"/>
                    </a:lnTo>
                    <a:lnTo>
                      <a:pt x="575490" y="1695698"/>
                    </a:lnTo>
                    <a:lnTo>
                      <a:pt x="584855" y="1694155"/>
                    </a:lnTo>
                    <a:lnTo>
                      <a:pt x="588218" y="1690408"/>
                    </a:lnTo>
                    <a:lnTo>
                      <a:pt x="589554" y="1682509"/>
                    </a:lnTo>
                    <a:lnTo>
                      <a:pt x="591978" y="1678432"/>
                    </a:lnTo>
                    <a:lnTo>
                      <a:pt x="606547" y="1665802"/>
                    </a:lnTo>
                    <a:lnTo>
                      <a:pt x="620647" y="1665376"/>
                    </a:lnTo>
                    <a:lnTo>
                      <a:pt x="627227" y="1661071"/>
                    </a:lnTo>
                    <a:lnTo>
                      <a:pt x="630191" y="1656855"/>
                    </a:lnTo>
                    <a:lnTo>
                      <a:pt x="639521" y="1651737"/>
                    </a:lnTo>
                    <a:lnTo>
                      <a:pt x="641902" y="1646733"/>
                    </a:lnTo>
                    <a:lnTo>
                      <a:pt x="640747" y="1634160"/>
                    </a:lnTo>
                    <a:lnTo>
                      <a:pt x="642303" y="1624267"/>
                    </a:lnTo>
                    <a:lnTo>
                      <a:pt x="641439" y="1621257"/>
                    </a:lnTo>
                    <a:lnTo>
                      <a:pt x="634928" y="1611719"/>
                    </a:lnTo>
                    <a:lnTo>
                      <a:pt x="637172" y="1595552"/>
                    </a:lnTo>
                    <a:lnTo>
                      <a:pt x="640963" y="1589735"/>
                    </a:lnTo>
                    <a:lnTo>
                      <a:pt x="643712" y="1588218"/>
                    </a:lnTo>
                    <a:lnTo>
                      <a:pt x="654088" y="1590046"/>
                    </a:lnTo>
                    <a:lnTo>
                      <a:pt x="659041" y="1586897"/>
                    </a:lnTo>
                    <a:lnTo>
                      <a:pt x="664464" y="1575733"/>
                    </a:lnTo>
                    <a:lnTo>
                      <a:pt x="668947" y="1573625"/>
                    </a:lnTo>
                    <a:lnTo>
                      <a:pt x="671373" y="1558163"/>
                    </a:lnTo>
                    <a:lnTo>
                      <a:pt x="682396" y="1555687"/>
                    </a:lnTo>
                    <a:lnTo>
                      <a:pt x="693210" y="1545571"/>
                    </a:lnTo>
                    <a:lnTo>
                      <a:pt x="706584" y="1534751"/>
                    </a:lnTo>
                    <a:lnTo>
                      <a:pt x="710921" y="1529633"/>
                    </a:lnTo>
                    <a:lnTo>
                      <a:pt x="717791" y="1527778"/>
                    </a:lnTo>
                    <a:lnTo>
                      <a:pt x="722059" y="1530560"/>
                    </a:lnTo>
                    <a:lnTo>
                      <a:pt x="729323" y="1532306"/>
                    </a:lnTo>
                    <a:lnTo>
                      <a:pt x="732466" y="1530674"/>
                    </a:lnTo>
                    <a:lnTo>
                      <a:pt x="735648" y="1521028"/>
                    </a:lnTo>
                    <a:lnTo>
                      <a:pt x="735832" y="1516139"/>
                    </a:lnTo>
                    <a:lnTo>
                      <a:pt x="745452" y="1509986"/>
                    </a:lnTo>
                    <a:lnTo>
                      <a:pt x="751091" y="1504506"/>
                    </a:lnTo>
                    <a:lnTo>
                      <a:pt x="757015" y="1495793"/>
                    </a:lnTo>
                    <a:lnTo>
                      <a:pt x="767252" y="1494054"/>
                    </a:lnTo>
                    <a:lnTo>
                      <a:pt x="776865" y="1483938"/>
                    </a:lnTo>
                    <a:lnTo>
                      <a:pt x="779037" y="1472076"/>
                    </a:lnTo>
                    <a:lnTo>
                      <a:pt x="784384" y="1460329"/>
                    </a:lnTo>
                    <a:lnTo>
                      <a:pt x="788251" y="1455217"/>
                    </a:lnTo>
                    <a:lnTo>
                      <a:pt x="797871" y="1445438"/>
                    </a:lnTo>
                    <a:lnTo>
                      <a:pt x="803440" y="1441031"/>
                    </a:lnTo>
                    <a:lnTo>
                      <a:pt x="811251" y="1436846"/>
                    </a:lnTo>
                    <a:lnTo>
                      <a:pt x="823398" y="1445330"/>
                    </a:lnTo>
                    <a:lnTo>
                      <a:pt x="829939" y="1441926"/>
                    </a:lnTo>
                    <a:lnTo>
                      <a:pt x="833628" y="1432293"/>
                    </a:lnTo>
                    <a:lnTo>
                      <a:pt x="844868" y="1424483"/>
                    </a:lnTo>
                    <a:lnTo>
                      <a:pt x="856691" y="1417377"/>
                    </a:lnTo>
                    <a:lnTo>
                      <a:pt x="864178" y="1416418"/>
                    </a:lnTo>
                    <a:lnTo>
                      <a:pt x="873684" y="1406309"/>
                    </a:lnTo>
                    <a:lnTo>
                      <a:pt x="879469" y="1405128"/>
                    </a:lnTo>
                    <a:lnTo>
                      <a:pt x="888435" y="1405916"/>
                    </a:lnTo>
                    <a:lnTo>
                      <a:pt x="899103" y="1398073"/>
                    </a:lnTo>
                    <a:lnTo>
                      <a:pt x="908285" y="1392599"/>
                    </a:lnTo>
                    <a:lnTo>
                      <a:pt x="915226" y="1389786"/>
                    </a:lnTo>
                    <a:lnTo>
                      <a:pt x="928999" y="1381925"/>
                    </a:lnTo>
                    <a:lnTo>
                      <a:pt x="931494" y="1377626"/>
                    </a:lnTo>
                    <a:lnTo>
                      <a:pt x="932980" y="1367149"/>
                    </a:lnTo>
                    <a:lnTo>
                      <a:pt x="934860" y="1362970"/>
                    </a:lnTo>
                    <a:lnTo>
                      <a:pt x="939051" y="1361116"/>
                    </a:lnTo>
                    <a:lnTo>
                      <a:pt x="946753" y="1364094"/>
                    </a:lnTo>
                    <a:lnTo>
                      <a:pt x="954018" y="1359516"/>
                    </a:lnTo>
                    <a:lnTo>
                      <a:pt x="959841" y="1359262"/>
                    </a:lnTo>
                    <a:lnTo>
                      <a:pt x="968121" y="1370610"/>
                    </a:lnTo>
                    <a:lnTo>
                      <a:pt x="972420" y="1371308"/>
                    </a:lnTo>
                    <a:lnTo>
                      <a:pt x="975309" y="1368724"/>
                    </a:lnTo>
                    <a:lnTo>
                      <a:pt x="982002" y="1357998"/>
                    </a:lnTo>
                    <a:lnTo>
                      <a:pt x="987965" y="1352042"/>
                    </a:lnTo>
                    <a:lnTo>
                      <a:pt x="1001160" y="1352214"/>
                    </a:lnTo>
                    <a:lnTo>
                      <a:pt x="1007777" y="1353928"/>
                    </a:lnTo>
                    <a:lnTo>
                      <a:pt x="1013384" y="1351928"/>
                    </a:lnTo>
                    <a:lnTo>
                      <a:pt x="1021950" y="1344689"/>
                    </a:lnTo>
                    <a:lnTo>
                      <a:pt x="1042702" y="1335754"/>
                    </a:lnTo>
                    <a:lnTo>
                      <a:pt x="1049103" y="1322813"/>
                    </a:lnTo>
                    <a:lnTo>
                      <a:pt x="1056697" y="1316520"/>
                    </a:lnTo>
                    <a:lnTo>
                      <a:pt x="1064178" y="1315091"/>
                    </a:lnTo>
                    <a:lnTo>
                      <a:pt x="1069384" y="1308208"/>
                    </a:lnTo>
                    <a:lnTo>
                      <a:pt x="1073652" y="1305179"/>
                    </a:lnTo>
                    <a:lnTo>
                      <a:pt x="1076541" y="1299140"/>
                    </a:lnTo>
                    <a:lnTo>
                      <a:pt x="1080554" y="1297038"/>
                    </a:lnTo>
                    <a:lnTo>
                      <a:pt x="1083342" y="1291787"/>
                    </a:lnTo>
                    <a:lnTo>
                      <a:pt x="1084313" y="1283754"/>
                    </a:lnTo>
                    <a:lnTo>
                      <a:pt x="1086523" y="1276540"/>
                    </a:lnTo>
                    <a:lnTo>
                      <a:pt x="1090028" y="1271435"/>
                    </a:lnTo>
                    <a:lnTo>
                      <a:pt x="1098487" y="1262450"/>
                    </a:lnTo>
                    <a:lnTo>
                      <a:pt x="1103402" y="1259866"/>
                    </a:lnTo>
                    <a:lnTo>
                      <a:pt x="1115155" y="1258576"/>
                    </a:lnTo>
                    <a:lnTo>
                      <a:pt x="1123436" y="1259281"/>
                    </a:lnTo>
                    <a:lnTo>
                      <a:pt x="1143064" y="1254735"/>
                    </a:lnTo>
                    <a:lnTo>
                      <a:pt x="1146677" y="1252068"/>
                    </a:lnTo>
                    <a:lnTo>
                      <a:pt x="1151852" y="1241260"/>
                    </a:lnTo>
                    <a:lnTo>
                      <a:pt x="1152030" y="1234745"/>
                    </a:lnTo>
                    <a:lnTo>
                      <a:pt x="1147769" y="1224864"/>
                    </a:lnTo>
                    <a:lnTo>
                      <a:pt x="1151344" y="1213949"/>
                    </a:lnTo>
                    <a:lnTo>
                      <a:pt x="1158392" y="1206735"/>
                    </a:lnTo>
                    <a:lnTo>
                      <a:pt x="1164685" y="1198715"/>
                    </a:lnTo>
                    <a:lnTo>
                      <a:pt x="1170870" y="1193832"/>
                    </a:lnTo>
                    <a:lnTo>
                      <a:pt x="1174661" y="1195457"/>
                    </a:lnTo>
                    <a:lnTo>
                      <a:pt x="1182218" y="1194670"/>
                    </a:lnTo>
                    <a:lnTo>
                      <a:pt x="1189273" y="1185831"/>
                    </a:lnTo>
                    <a:lnTo>
                      <a:pt x="1197439" y="1189450"/>
                    </a:lnTo>
                    <a:lnTo>
                      <a:pt x="1206875" y="1187736"/>
                    </a:lnTo>
                    <a:lnTo>
                      <a:pt x="1211250" y="1191838"/>
                    </a:lnTo>
                    <a:lnTo>
                      <a:pt x="1218806" y="1190911"/>
                    </a:lnTo>
                    <a:lnTo>
                      <a:pt x="1233843" y="1185043"/>
                    </a:lnTo>
                    <a:lnTo>
                      <a:pt x="1238326" y="1182040"/>
                    </a:lnTo>
                    <a:lnTo>
                      <a:pt x="1250766" y="1179068"/>
                    </a:lnTo>
                    <a:lnTo>
                      <a:pt x="1257922" y="1176515"/>
                    </a:lnTo>
                    <a:lnTo>
                      <a:pt x="1268660" y="1178535"/>
                    </a:lnTo>
                    <a:lnTo>
                      <a:pt x="1279074" y="1165346"/>
                    </a:lnTo>
                    <a:lnTo>
                      <a:pt x="1286631" y="1160945"/>
                    </a:lnTo>
                    <a:lnTo>
                      <a:pt x="1289234" y="1154913"/>
                    </a:lnTo>
                    <a:lnTo>
                      <a:pt x="1289742" y="1144334"/>
                    </a:lnTo>
                    <a:lnTo>
                      <a:pt x="1287863" y="1118159"/>
                    </a:lnTo>
                    <a:lnTo>
                      <a:pt x="1290682" y="1102366"/>
                    </a:lnTo>
                    <a:lnTo>
                      <a:pt x="1298416" y="1094823"/>
                    </a:lnTo>
                    <a:lnTo>
                      <a:pt x="1302830" y="1081583"/>
                    </a:lnTo>
                    <a:lnTo>
                      <a:pt x="1309478" y="1074992"/>
                    </a:lnTo>
                    <a:lnTo>
                      <a:pt x="1310602" y="1068597"/>
                    </a:lnTo>
                    <a:lnTo>
                      <a:pt x="1308722" y="1064057"/>
                    </a:lnTo>
                    <a:lnTo>
                      <a:pt x="1306621" y="1051382"/>
                    </a:lnTo>
                    <a:lnTo>
                      <a:pt x="1304125" y="1044734"/>
                    </a:lnTo>
                    <a:lnTo>
                      <a:pt x="1300366" y="1039971"/>
                    </a:lnTo>
                    <a:lnTo>
                      <a:pt x="1299178" y="1034726"/>
                    </a:lnTo>
                    <a:lnTo>
                      <a:pt x="1303661" y="1029843"/>
                    </a:lnTo>
                    <a:lnTo>
                      <a:pt x="1310024" y="1026173"/>
                    </a:lnTo>
                    <a:lnTo>
                      <a:pt x="1316279" y="1025474"/>
                    </a:lnTo>
                    <a:lnTo>
                      <a:pt x="1324051" y="1031443"/>
                    </a:lnTo>
                    <a:lnTo>
                      <a:pt x="1326147" y="1035875"/>
                    </a:lnTo>
                    <a:lnTo>
                      <a:pt x="1336669" y="1044626"/>
                    </a:lnTo>
                    <a:lnTo>
                      <a:pt x="1340860" y="1050709"/>
                    </a:lnTo>
                    <a:lnTo>
                      <a:pt x="1345343" y="1048855"/>
                    </a:lnTo>
                    <a:lnTo>
                      <a:pt x="1347622" y="1045464"/>
                    </a:lnTo>
                    <a:lnTo>
                      <a:pt x="1345343" y="1039997"/>
                    </a:lnTo>
                    <a:lnTo>
                      <a:pt x="1346968" y="1036517"/>
                    </a:lnTo>
                    <a:lnTo>
                      <a:pt x="1363707" y="1018096"/>
                    </a:lnTo>
                    <a:lnTo>
                      <a:pt x="1375861" y="1012406"/>
                    </a:lnTo>
                    <a:lnTo>
                      <a:pt x="1400404" y="990397"/>
                    </a:lnTo>
                    <a:lnTo>
                      <a:pt x="1403407" y="986085"/>
                    </a:lnTo>
                    <a:lnTo>
                      <a:pt x="1401058" y="964806"/>
                    </a:lnTo>
                    <a:lnTo>
                      <a:pt x="1404239" y="959593"/>
                    </a:lnTo>
                    <a:lnTo>
                      <a:pt x="1413707" y="961473"/>
                    </a:lnTo>
                    <a:lnTo>
                      <a:pt x="1421301" y="960431"/>
                    </a:lnTo>
                    <a:lnTo>
                      <a:pt x="1426001" y="952195"/>
                    </a:lnTo>
                    <a:lnTo>
                      <a:pt x="1431207" y="946252"/>
                    </a:lnTo>
                    <a:lnTo>
                      <a:pt x="1428934" y="939863"/>
                    </a:lnTo>
                    <a:lnTo>
                      <a:pt x="1426147" y="937285"/>
                    </a:lnTo>
                    <a:lnTo>
                      <a:pt x="1419460" y="937285"/>
                    </a:lnTo>
                    <a:lnTo>
                      <a:pt x="1414539" y="943451"/>
                    </a:lnTo>
                    <a:lnTo>
                      <a:pt x="1398378" y="953649"/>
                    </a:lnTo>
                    <a:lnTo>
                      <a:pt x="1385399" y="953732"/>
                    </a:lnTo>
                    <a:lnTo>
                      <a:pt x="1382725" y="950957"/>
                    </a:lnTo>
                    <a:lnTo>
                      <a:pt x="1370470" y="947426"/>
                    </a:lnTo>
                    <a:lnTo>
                      <a:pt x="1366895" y="944150"/>
                    </a:lnTo>
                    <a:lnTo>
                      <a:pt x="1365987" y="932517"/>
                    </a:lnTo>
                    <a:lnTo>
                      <a:pt x="1364285" y="927532"/>
                    </a:lnTo>
                    <a:lnTo>
                      <a:pt x="1357636" y="920439"/>
                    </a:lnTo>
                    <a:lnTo>
                      <a:pt x="1353661" y="918648"/>
                    </a:lnTo>
                    <a:lnTo>
                      <a:pt x="1365917" y="902424"/>
                    </a:lnTo>
                    <a:lnTo>
                      <a:pt x="1372426" y="887203"/>
                    </a:lnTo>
                    <a:lnTo>
                      <a:pt x="1371918" y="883368"/>
                    </a:lnTo>
                    <a:lnTo>
                      <a:pt x="1373835" y="870928"/>
                    </a:lnTo>
                    <a:lnTo>
                      <a:pt x="1378420" y="860362"/>
                    </a:lnTo>
                    <a:lnTo>
                      <a:pt x="1374775" y="852126"/>
                    </a:lnTo>
                    <a:lnTo>
                      <a:pt x="1379042" y="846893"/>
                    </a:lnTo>
                    <a:lnTo>
                      <a:pt x="1380954" y="835038"/>
                    </a:lnTo>
                    <a:lnTo>
                      <a:pt x="1383049" y="828319"/>
                    </a:lnTo>
                    <a:lnTo>
                      <a:pt x="1387748" y="823779"/>
                    </a:lnTo>
                    <a:lnTo>
                      <a:pt x="1397553" y="819969"/>
                    </a:lnTo>
                    <a:lnTo>
                      <a:pt x="1403153" y="815207"/>
                    </a:lnTo>
                    <a:lnTo>
                      <a:pt x="1414323" y="808850"/>
                    </a:lnTo>
                    <a:lnTo>
                      <a:pt x="1417542" y="805015"/>
                    </a:lnTo>
                    <a:lnTo>
                      <a:pt x="1418768" y="799662"/>
                    </a:lnTo>
                    <a:lnTo>
                      <a:pt x="1432147" y="786194"/>
                    </a:lnTo>
                    <a:lnTo>
                      <a:pt x="1442053" y="779583"/>
                    </a:lnTo>
                    <a:lnTo>
                      <a:pt x="1451343" y="782720"/>
                    </a:lnTo>
                    <a:lnTo>
                      <a:pt x="1457528" y="781456"/>
                    </a:lnTo>
                    <a:lnTo>
                      <a:pt x="1460964" y="778097"/>
                    </a:lnTo>
                    <a:lnTo>
                      <a:pt x="1462773" y="772497"/>
                    </a:lnTo>
                    <a:lnTo>
                      <a:pt x="1462805" y="757041"/>
                    </a:lnTo>
                    <a:lnTo>
                      <a:pt x="1466310" y="744385"/>
                    </a:lnTo>
                    <a:lnTo>
                      <a:pt x="1474807" y="741470"/>
                    </a:lnTo>
                    <a:lnTo>
                      <a:pt x="1476216" y="739737"/>
                    </a:lnTo>
                    <a:lnTo>
                      <a:pt x="1480737" y="726243"/>
                    </a:lnTo>
                    <a:lnTo>
                      <a:pt x="1483887" y="721703"/>
                    </a:lnTo>
                    <a:lnTo>
                      <a:pt x="1485513" y="703002"/>
                    </a:lnTo>
                    <a:lnTo>
                      <a:pt x="1488002" y="693376"/>
                    </a:lnTo>
                    <a:lnTo>
                      <a:pt x="1497838" y="679996"/>
                    </a:lnTo>
                    <a:lnTo>
                      <a:pt x="1499140" y="675234"/>
                    </a:lnTo>
                    <a:lnTo>
                      <a:pt x="1502645" y="673868"/>
                    </a:lnTo>
                    <a:lnTo>
                      <a:pt x="1505864" y="676046"/>
                    </a:lnTo>
                    <a:lnTo>
                      <a:pt x="1508760" y="674789"/>
                    </a:lnTo>
                    <a:lnTo>
                      <a:pt x="1521993" y="656761"/>
                    </a:lnTo>
                    <a:lnTo>
                      <a:pt x="1526000" y="648868"/>
                    </a:lnTo>
                    <a:lnTo>
                      <a:pt x="1519746" y="644169"/>
                    </a:lnTo>
                    <a:lnTo>
                      <a:pt x="1515593" y="644309"/>
                    </a:lnTo>
                    <a:lnTo>
                      <a:pt x="1504563" y="649122"/>
                    </a:lnTo>
                    <a:lnTo>
                      <a:pt x="1495057" y="650494"/>
                    </a:lnTo>
                    <a:lnTo>
                      <a:pt x="1486306" y="646576"/>
                    </a:lnTo>
                    <a:lnTo>
                      <a:pt x="1479112" y="644703"/>
                    </a:lnTo>
                    <a:lnTo>
                      <a:pt x="1477740" y="639356"/>
                    </a:lnTo>
                    <a:lnTo>
                      <a:pt x="1478534" y="631634"/>
                    </a:lnTo>
                    <a:lnTo>
                      <a:pt x="1474521" y="628860"/>
                    </a:lnTo>
                    <a:lnTo>
                      <a:pt x="1466094" y="629393"/>
                    </a:lnTo>
                    <a:lnTo>
                      <a:pt x="1456296" y="627374"/>
                    </a:lnTo>
                    <a:lnTo>
                      <a:pt x="1450334" y="629171"/>
                    </a:lnTo>
                    <a:lnTo>
                      <a:pt x="1439164" y="628104"/>
                    </a:lnTo>
                    <a:lnTo>
                      <a:pt x="1433633" y="622345"/>
                    </a:lnTo>
                    <a:lnTo>
                      <a:pt x="1432617" y="616826"/>
                    </a:lnTo>
                    <a:lnTo>
                      <a:pt x="1434427" y="602558"/>
                    </a:lnTo>
                    <a:lnTo>
                      <a:pt x="1437716" y="597243"/>
                    </a:lnTo>
                    <a:lnTo>
                      <a:pt x="1440428" y="585800"/>
                    </a:lnTo>
                    <a:lnTo>
                      <a:pt x="1442377" y="556616"/>
                    </a:lnTo>
                    <a:lnTo>
                      <a:pt x="1444009" y="549681"/>
                    </a:lnTo>
                    <a:lnTo>
                      <a:pt x="1443431" y="540868"/>
                    </a:lnTo>
                    <a:lnTo>
                      <a:pt x="1444803" y="533991"/>
                    </a:lnTo>
                    <a:lnTo>
                      <a:pt x="1444009" y="526663"/>
                    </a:lnTo>
                    <a:lnTo>
                      <a:pt x="1431284" y="513652"/>
                    </a:lnTo>
                    <a:lnTo>
                      <a:pt x="1425893" y="504819"/>
                    </a:lnTo>
                    <a:lnTo>
                      <a:pt x="1411688" y="493744"/>
                    </a:lnTo>
                    <a:lnTo>
                      <a:pt x="1408106" y="486054"/>
                    </a:lnTo>
                    <a:lnTo>
                      <a:pt x="1410494" y="477495"/>
                    </a:lnTo>
                    <a:lnTo>
                      <a:pt x="1420038" y="467119"/>
                    </a:lnTo>
                    <a:lnTo>
                      <a:pt x="1421263" y="460635"/>
                    </a:lnTo>
                    <a:lnTo>
                      <a:pt x="1420362" y="449701"/>
                    </a:lnTo>
                    <a:lnTo>
                      <a:pt x="1414577" y="439160"/>
                    </a:lnTo>
                    <a:lnTo>
                      <a:pt x="1412881" y="419678"/>
                    </a:lnTo>
                    <a:lnTo>
                      <a:pt x="1413637" y="415538"/>
                    </a:lnTo>
                    <a:lnTo>
                      <a:pt x="1410310" y="410483"/>
                    </a:lnTo>
                    <a:lnTo>
                      <a:pt x="1403407" y="408273"/>
                    </a:lnTo>
                    <a:lnTo>
                      <a:pt x="1400766" y="409721"/>
                    </a:lnTo>
                    <a:lnTo>
                      <a:pt x="1388294" y="429069"/>
                    </a:lnTo>
                    <a:lnTo>
                      <a:pt x="1384751" y="432505"/>
                    </a:lnTo>
                    <a:lnTo>
                      <a:pt x="1378496" y="431641"/>
                    </a:lnTo>
                    <a:lnTo>
                      <a:pt x="1372279" y="427419"/>
                    </a:lnTo>
                    <a:lnTo>
                      <a:pt x="1363929" y="419144"/>
                    </a:lnTo>
                    <a:lnTo>
                      <a:pt x="1359916" y="412712"/>
                    </a:lnTo>
                    <a:lnTo>
                      <a:pt x="1351528" y="412712"/>
                    </a:lnTo>
                    <a:lnTo>
                      <a:pt x="1339272" y="407206"/>
                    </a:lnTo>
                    <a:lnTo>
                      <a:pt x="1333989" y="397281"/>
                    </a:lnTo>
                    <a:lnTo>
                      <a:pt x="1329398" y="396335"/>
                    </a:lnTo>
                    <a:lnTo>
                      <a:pt x="1320978" y="403295"/>
                    </a:lnTo>
                    <a:lnTo>
                      <a:pt x="1306913" y="408356"/>
                    </a:lnTo>
                    <a:lnTo>
                      <a:pt x="1294727" y="401447"/>
                    </a:lnTo>
                    <a:lnTo>
                      <a:pt x="1291260" y="398291"/>
                    </a:lnTo>
                    <a:lnTo>
                      <a:pt x="1285183" y="382441"/>
                    </a:lnTo>
                    <a:lnTo>
                      <a:pt x="1274521" y="370789"/>
                    </a:lnTo>
                    <a:lnTo>
                      <a:pt x="1273829" y="354051"/>
                    </a:lnTo>
                    <a:lnTo>
                      <a:pt x="1278242" y="343484"/>
                    </a:lnTo>
                    <a:lnTo>
                      <a:pt x="1282725" y="339319"/>
                    </a:lnTo>
                    <a:lnTo>
                      <a:pt x="1287424" y="328308"/>
                    </a:lnTo>
                    <a:lnTo>
                      <a:pt x="1287317" y="317049"/>
                    </a:lnTo>
                    <a:lnTo>
                      <a:pt x="1292231" y="306153"/>
                    </a:lnTo>
                    <a:lnTo>
                      <a:pt x="1298454" y="295008"/>
                    </a:lnTo>
                    <a:lnTo>
                      <a:pt x="1309154" y="280873"/>
                    </a:lnTo>
                    <a:lnTo>
                      <a:pt x="1312228" y="279470"/>
                    </a:lnTo>
                    <a:lnTo>
                      <a:pt x="1321302" y="281737"/>
                    </a:lnTo>
                    <a:lnTo>
                      <a:pt x="1329506" y="280956"/>
                    </a:lnTo>
                    <a:lnTo>
                      <a:pt x="1334497" y="278886"/>
                    </a:lnTo>
                    <a:lnTo>
                      <a:pt x="1339920" y="273329"/>
                    </a:lnTo>
                    <a:lnTo>
                      <a:pt x="1342562" y="268688"/>
                    </a:lnTo>
                    <a:lnTo>
                      <a:pt x="1344041" y="252431"/>
                    </a:lnTo>
                    <a:lnTo>
                      <a:pt x="1341184" y="248691"/>
                    </a:lnTo>
                    <a:lnTo>
                      <a:pt x="1342631" y="241148"/>
                    </a:lnTo>
                    <a:lnTo>
                      <a:pt x="1333487" y="237630"/>
                    </a:lnTo>
                    <a:lnTo>
                      <a:pt x="1328788" y="228721"/>
                    </a:lnTo>
                    <a:lnTo>
                      <a:pt x="1328350" y="218053"/>
                    </a:lnTo>
                    <a:lnTo>
                      <a:pt x="1333989" y="207188"/>
                    </a:lnTo>
                    <a:lnTo>
                      <a:pt x="1331316" y="200768"/>
                    </a:lnTo>
                    <a:lnTo>
                      <a:pt x="1326217" y="199593"/>
                    </a:lnTo>
                    <a:lnTo>
                      <a:pt x="1317828" y="201073"/>
                    </a:lnTo>
                    <a:lnTo>
                      <a:pt x="1312805" y="200343"/>
                    </a:lnTo>
                    <a:lnTo>
                      <a:pt x="1306735" y="197079"/>
                    </a:lnTo>
                    <a:lnTo>
                      <a:pt x="1296429" y="202717"/>
                    </a:lnTo>
                    <a:lnTo>
                      <a:pt x="1286739" y="198977"/>
                    </a:lnTo>
                    <a:lnTo>
                      <a:pt x="1282256" y="199536"/>
                    </a:lnTo>
                    <a:lnTo>
                      <a:pt x="1271772" y="189370"/>
                    </a:lnTo>
                    <a:lnTo>
                      <a:pt x="1271372" y="182391"/>
                    </a:lnTo>
                    <a:lnTo>
                      <a:pt x="1274985" y="174517"/>
                    </a:lnTo>
                    <a:lnTo>
                      <a:pt x="1285475" y="168402"/>
                    </a:lnTo>
                    <a:lnTo>
                      <a:pt x="1292054" y="166389"/>
                    </a:lnTo>
                    <a:lnTo>
                      <a:pt x="1308468" y="174180"/>
                    </a:lnTo>
                    <a:lnTo>
                      <a:pt x="1318844" y="179737"/>
                    </a:lnTo>
                    <a:lnTo>
                      <a:pt x="1326687" y="181610"/>
                    </a:lnTo>
                    <a:lnTo>
                      <a:pt x="1336231" y="180461"/>
                    </a:lnTo>
                    <a:lnTo>
                      <a:pt x="1341476" y="177032"/>
                    </a:lnTo>
                    <a:lnTo>
                      <a:pt x="1347838" y="169824"/>
                    </a:lnTo>
                    <a:lnTo>
                      <a:pt x="1355795" y="170580"/>
                    </a:lnTo>
                    <a:lnTo>
                      <a:pt x="1354525" y="161728"/>
                    </a:lnTo>
                    <a:lnTo>
                      <a:pt x="1350950" y="157093"/>
                    </a:lnTo>
                    <a:lnTo>
                      <a:pt x="1343247" y="153048"/>
                    </a:lnTo>
                    <a:lnTo>
                      <a:pt x="1338148" y="153327"/>
                    </a:lnTo>
                    <a:lnTo>
                      <a:pt x="1327341" y="159804"/>
                    </a:lnTo>
                    <a:lnTo>
                      <a:pt x="1316711" y="156064"/>
                    </a:lnTo>
                    <a:lnTo>
                      <a:pt x="1313459" y="156343"/>
                    </a:lnTo>
                    <a:lnTo>
                      <a:pt x="1306982" y="148971"/>
                    </a:lnTo>
                    <a:lnTo>
                      <a:pt x="1295921" y="147326"/>
                    </a:lnTo>
                    <a:lnTo>
                      <a:pt x="1290790" y="144672"/>
                    </a:lnTo>
                    <a:lnTo>
                      <a:pt x="1276795" y="140932"/>
                    </a:lnTo>
                    <a:lnTo>
                      <a:pt x="1267397" y="142411"/>
                    </a:lnTo>
                    <a:lnTo>
                      <a:pt x="1260526" y="146653"/>
                    </a:lnTo>
                    <a:lnTo>
                      <a:pt x="1254455" y="142634"/>
                    </a:lnTo>
                    <a:lnTo>
                      <a:pt x="1242054" y="139452"/>
                    </a:lnTo>
                    <a:lnTo>
                      <a:pt x="1237532" y="131521"/>
                    </a:lnTo>
                    <a:lnTo>
                      <a:pt x="1229830" y="133420"/>
                    </a:lnTo>
                    <a:lnTo>
                      <a:pt x="1223474" y="130493"/>
                    </a:lnTo>
                    <a:lnTo>
                      <a:pt x="1223759" y="125158"/>
                    </a:lnTo>
                    <a:lnTo>
                      <a:pt x="1221556" y="122479"/>
                    </a:lnTo>
                    <a:lnTo>
                      <a:pt x="1212266" y="120555"/>
                    </a:lnTo>
                    <a:lnTo>
                      <a:pt x="1202392" y="109861"/>
                    </a:lnTo>
                    <a:lnTo>
                      <a:pt x="1197185" y="108217"/>
                    </a:lnTo>
                    <a:lnTo>
                      <a:pt x="1181570" y="114440"/>
                    </a:lnTo>
                    <a:lnTo>
                      <a:pt x="1179367" y="113989"/>
                    </a:lnTo>
                    <a:lnTo>
                      <a:pt x="1172566" y="97688"/>
                    </a:lnTo>
                    <a:lnTo>
                      <a:pt x="1168660" y="84436"/>
                    </a:lnTo>
                    <a:lnTo>
                      <a:pt x="1163892" y="75673"/>
                    </a:lnTo>
                    <a:lnTo>
                      <a:pt x="1168337" y="68110"/>
                    </a:lnTo>
                    <a:lnTo>
                      <a:pt x="1170508" y="51867"/>
                    </a:lnTo>
                    <a:lnTo>
                      <a:pt x="1166711" y="48908"/>
                    </a:lnTo>
                    <a:lnTo>
                      <a:pt x="1160526" y="47066"/>
                    </a:lnTo>
                    <a:lnTo>
                      <a:pt x="1144981" y="45561"/>
                    </a:lnTo>
                    <a:lnTo>
                      <a:pt x="1133012" y="43053"/>
                    </a:lnTo>
                    <a:lnTo>
                      <a:pt x="1126071" y="45282"/>
                    </a:lnTo>
                    <a:lnTo>
                      <a:pt x="1120178" y="51003"/>
                    </a:lnTo>
                    <a:lnTo>
                      <a:pt x="1113422" y="53378"/>
                    </a:lnTo>
                    <a:lnTo>
                      <a:pt x="1094257" y="54185"/>
                    </a:lnTo>
                    <a:lnTo>
                      <a:pt x="1085723" y="52457"/>
                    </a:lnTo>
                    <a:lnTo>
                      <a:pt x="1078497" y="54350"/>
                    </a:lnTo>
                    <a:lnTo>
                      <a:pt x="1075239" y="56750"/>
                    </a:lnTo>
                    <a:lnTo>
                      <a:pt x="1067505" y="48520"/>
                    </a:lnTo>
                    <a:lnTo>
                      <a:pt x="1056945" y="49689"/>
                    </a:lnTo>
                    <a:lnTo>
                      <a:pt x="1049465" y="44025"/>
                    </a:lnTo>
                    <a:lnTo>
                      <a:pt x="1043603" y="33731"/>
                    </a:lnTo>
                    <a:lnTo>
                      <a:pt x="1034498" y="28403"/>
                    </a:lnTo>
                    <a:lnTo>
                      <a:pt x="1033158" y="25610"/>
                    </a:lnTo>
                    <a:lnTo>
                      <a:pt x="1044473" y="8147"/>
                    </a:lnTo>
                    <a:lnTo>
                      <a:pt x="1044981" y="4909"/>
                    </a:lnTo>
                    <a:lnTo>
                      <a:pt x="1042124" y="0"/>
                    </a:lnTo>
                    <a:lnTo>
                      <a:pt x="1037279" y="171"/>
                    </a:lnTo>
                    <a:lnTo>
                      <a:pt x="1028605" y="4743"/>
                    </a:lnTo>
                    <a:lnTo>
                      <a:pt x="1020864" y="4909"/>
                    </a:lnTo>
                    <a:lnTo>
                      <a:pt x="1003516" y="21844"/>
                    </a:lnTo>
                    <a:lnTo>
                      <a:pt x="995305" y="27318"/>
                    </a:lnTo>
                    <a:lnTo>
                      <a:pt x="978529" y="34652"/>
                    </a:lnTo>
                    <a:lnTo>
                      <a:pt x="975601" y="19780"/>
                    </a:lnTo>
                    <a:lnTo>
                      <a:pt x="976687" y="15818"/>
                    </a:lnTo>
                    <a:lnTo>
                      <a:pt x="975601" y="7423"/>
                    </a:lnTo>
                    <a:lnTo>
                      <a:pt x="969601" y="895"/>
                    </a:lnTo>
                    <a:lnTo>
                      <a:pt x="965441" y="5353"/>
                    </a:lnTo>
                    <a:lnTo>
                      <a:pt x="959625" y="14478"/>
                    </a:lnTo>
                    <a:lnTo>
                      <a:pt x="951668" y="17659"/>
                    </a:lnTo>
                    <a:lnTo>
                      <a:pt x="949719" y="23578"/>
                    </a:lnTo>
                    <a:lnTo>
                      <a:pt x="945267" y="26251"/>
                    </a:lnTo>
                    <a:lnTo>
                      <a:pt x="939451" y="23603"/>
                    </a:lnTo>
                    <a:lnTo>
                      <a:pt x="929507" y="27648"/>
                    </a:lnTo>
                    <a:lnTo>
                      <a:pt x="926503" y="33090"/>
                    </a:lnTo>
                    <a:lnTo>
                      <a:pt x="919023" y="37052"/>
                    </a:lnTo>
                    <a:lnTo>
                      <a:pt x="905466" y="50362"/>
                    </a:lnTo>
                    <a:lnTo>
                      <a:pt x="899465" y="48939"/>
                    </a:lnTo>
                    <a:lnTo>
                      <a:pt x="893934" y="51727"/>
                    </a:lnTo>
                    <a:lnTo>
                      <a:pt x="893026" y="54604"/>
                    </a:lnTo>
                    <a:lnTo>
                      <a:pt x="886739" y="47657"/>
                    </a:lnTo>
                    <a:lnTo>
                      <a:pt x="880377" y="51283"/>
                    </a:lnTo>
                    <a:lnTo>
                      <a:pt x="870179" y="44672"/>
                    </a:lnTo>
                    <a:lnTo>
                      <a:pt x="864286" y="46038"/>
                    </a:lnTo>
                    <a:lnTo>
                      <a:pt x="858355" y="42939"/>
                    </a:lnTo>
                    <a:lnTo>
                      <a:pt x="851814" y="45117"/>
                    </a:lnTo>
                    <a:lnTo>
                      <a:pt x="841693" y="39618"/>
                    </a:lnTo>
                    <a:lnTo>
                      <a:pt x="840245" y="37217"/>
                    </a:lnTo>
                    <a:close/>
                  </a:path>
                </a:pathLst>
              </a:custGeom>
              <a:grpFill/>
              <a:ln w="0" cap="flat">
                <a:solidFill>
                  <a:schemeClr val="bg1"/>
                </a:solidFill>
                <a:prstDash val="solid"/>
                <a:miter/>
              </a:ln>
              <a:sp3d prstMaterial="matte"/>
            </p:spPr>
            <p:txBody>
              <a:bodyPr rtlCol="0" anchor="ctr"/>
              <a:lstStyle/>
              <a:p>
                <a:endParaRPr lang="zh-CN" altLang="en-US">
                  <a:cs typeface="+mn-ea"/>
                  <a:sym typeface="+mn-lt"/>
                </a:endParaRPr>
              </a:p>
            </p:txBody>
          </p:sp>
          <p:sp>
            <p:nvSpPr>
              <p:cNvPr id="17" name="任意多边形: 形状 16">
                <a:extLst>
                  <a:ext uri="{FF2B5EF4-FFF2-40B4-BE49-F238E27FC236}">
                    <a16:creationId xmlns:a16="http://schemas.microsoft.com/office/drawing/2014/main" id="{0FB9C94A-8071-F7D1-2D2F-F1311313AB6D}"/>
                  </a:ext>
                </a:extLst>
              </p:cNvPr>
              <p:cNvSpPr/>
              <p:nvPr/>
            </p:nvSpPr>
            <p:spPr>
              <a:xfrm>
                <a:off x="3052467" y="3842618"/>
                <a:ext cx="2526055" cy="2193435"/>
              </a:xfrm>
              <a:custGeom>
                <a:avLst/>
                <a:gdLst>
                  <a:gd name="connsiteX0" fmla="*/ 1315409 w 1321301"/>
                  <a:gd name="connsiteY0" fmla="*/ 353974 h 1147318"/>
                  <a:gd name="connsiteX1" fmla="*/ 1310856 w 1321301"/>
                  <a:gd name="connsiteY1" fmla="*/ 351117 h 1147318"/>
                  <a:gd name="connsiteX2" fmla="*/ 1304061 w 1321301"/>
                  <a:gd name="connsiteY2" fmla="*/ 349828 h 1147318"/>
                  <a:gd name="connsiteX3" fmla="*/ 1292346 w 1321301"/>
                  <a:gd name="connsiteY3" fmla="*/ 340639 h 1147318"/>
                  <a:gd name="connsiteX4" fmla="*/ 1286707 w 1321301"/>
                  <a:gd name="connsiteY4" fmla="*/ 333661 h 1147318"/>
                  <a:gd name="connsiteX5" fmla="*/ 1280560 w 1321301"/>
                  <a:gd name="connsiteY5" fmla="*/ 328028 h 1147318"/>
                  <a:gd name="connsiteX6" fmla="*/ 1263421 w 1321301"/>
                  <a:gd name="connsiteY6" fmla="*/ 319202 h 1147318"/>
                  <a:gd name="connsiteX7" fmla="*/ 1259230 w 1321301"/>
                  <a:gd name="connsiteY7" fmla="*/ 319291 h 1147318"/>
                  <a:gd name="connsiteX8" fmla="*/ 1252430 w 1321301"/>
                  <a:gd name="connsiteY8" fmla="*/ 325310 h 1147318"/>
                  <a:gd name="connsiteX9" fmla="*/ 1244333 w 1321301"/>
                  <a:gd name="connsiteY9" fmla="*/ 325507 h 1147318"/>
                  <a:gd name="connsiteX10" fmla="*/ 1242416 w 1321301"/>
                  <a:gd name="connsiteY10" fmla="*/ 328873 h 1147318"/>
                  <a:gd name="connsiteX11" fmla="*/ 1239272 w 1321301"/>
                  <a:gd name="connsiteY11" fmla="*/ 343021 h 1147318"/>
                  <a:gd name="connsiteX12" fmla="*/ 1230344 w 1321301"/>
                  <a:gd name="connsiteY12" fmla="*/ 355067 h 1147318"/>
                  <a:gd name="connsiteX13" fmla="*/ 1228681 w 1321301"/>
                  <a:gd name="connsiteY13" fmla="*/ 367621 h 1147318"/>
                  <a:gd name="connsiteX14" fmla="*/ 1222280 w 1321301"/>
                  <a:gd name="connsiteY14" fmla="*/ 371742 h 1147318"/>
                  <a:gd name="connsiteX15" fmla="*/ 1218089 w 1321301"/>
                  <a:gd name="connsiteY15" fmla="*/ 367786 h 1147318"/>
                  <a:gd name="connsiteX16" fmla="*/ 1213530 w 1321301"/>
                  <a:gd name="connsiteY16" fmla="*/ 359410 h 1147318"/>
                  <a:gd name="connsiteX17" fmla="*/ 1208869 w 1321301"/>
                  <a:gd name="connsiteY17" fmla="*/ 353333 h 1147318"/>
                  <a:gd name="connsiteX18" fmla="*/ 1205433 w 1321301"/>
                  <a:gd name="connsiteY18" fmla="*/ 341338 h 1147318"/>
                  <a:gd name="connsiteX19" fmla="*/ 1209046 w 1321301"/>
                  <a:gd name="connsiteY19" fmla="*/ 314160 h 1147318"/>
                  <a:gd name="connsiteX20" fmla="*/ 1208291 w 1321301"/>
                  <a:gd name="connsiteY20" fmla="*/ 306146 h 1147318"/>
                  <a:gd name="connsiteX21" fmla="*/ 1205903 w 1321301"/>
                  <a:gd name="connsiteY21" fmla="*/ 304159 h 1147318"/>
                  <a:gd name="connsiteX22" fmla="*/ 1198385 w 1321301"/>
                  <a:gd name="connsiteY22" fmla="*/ 303911 h 1147318"/>
                  <a:gd name="connsiteX23" fmla="*/ 1185151 w 1321301"/>
                  <a:gd name="connsiteY23" fmla="*/ 292227 h 1147318"/>
                  <a:gd name="connsiteX24" fmla="*/ 1183526 w 1321301"/>
                  <a:gd name="connsiteY24" fmla="*/ 277692 h 1147318"/>
                  <a:gd name="connsiteX25" fmla="*/ 1179874 w 1321301"/>
                  <a:gd name="connsiteY25" fmla="*/ 273012 h 1147318"/>
                  <a:gd name="connsiteX26" fmla="*/ 1175068 w 1321301"/>
                  <a:gd name="connsiteY26" fmla="*/ 271837 h 1147318"/>
                  <a:gd name="connsiteX27" fmla="*/ 1170800 w 1321301"/>
                  <a:gd name="connsiteY27" fmla="*/ 263576 h 1147318"/>
                  <a:gd name="connsiteX28" fmla="*/ 1173658 w 1321301"/>
                  <a:gd name="connsiteY28" fmla="*/ 247999 h 1147318"/>
                  <a:gd name="connsiteX29" fmla="*/ 1177303 w 1321301"/>
                  <a:gd name="connsiteY29" fmla="*/ 237553 h 1147318"/>
                  <a:gd name="connsiteX30" fmla="*/ 1171740 w 1321301"/>
                  <a:gd name="connsiteY30" fmla="*/ 230803 h 1147318"/>
                  <a:gd name="connsiteX31" fmla="*/ 1167365 w 1321301"/>
                  <a:gd name="connsiteY31" fmla="*/ 230441 h 1147318"/>
                  <a:gd name="connsiteX32" fmla="*/ 1163314 w 1321301"/>
                  <a:gd name="connsiteY32" fmla="*/ 237503 h 1147318"/>
                  <a:gd name="connsiteX33" fmla="*/ 1153408 w 1321301"/>
                  <a:gd name="connsiteY33" fmla="*/ 241198 h 1147318"/>
                  <a:gd name="connsiteX34" fmla="*/ 1141622 w 1321301"/>
                  <a:gd name="connsiteY34" fmla="*/ 241954 h 1147318"/>
                  <a:gd name="connsiteX35" fmla="*/ 1135545 w 1321301"/>
                  <a:gd name="connsiteY35" fmla="*/ 240633 h 1147318"/>
                  <a:gd name="connsiteX36" fmla="*/ 1130268 w 1321301"/>
                  <a:gd name="connsiteY36" fmla="*/ 237249 h 1147318"/>
                  <a:gd name="connsiteX37" fmla="*/ 1119854 w 1321301"/>
                  <a:gd name="connsiteY37" fmla="*/ 239319 h 1147318"/>
                  <a:gd name="connsiteX38" fmla="*/ 1116749 w 1321301"/>
                  <a:gd name="connsiteY38" fmla="*/ 238703 h 1147318"/>
                  <a:gd name="connsiteX39" fmla="*/ 1108793 w 1321301"/>
                  <a:gd name="connsiteY39" fmla="*/ 232626 h 1147318"/>
                  <a:gd name="connsiteX40" fmla="*/ 1097407 w 1321301"/>
                  <a:gd name="connsiteY40" fmla="*/ 235706 h 1147318"/>
                  <a:gd name="connsiteX41" fmla="*/ 1088549 w 1321301"/>
                  <a:gd name="connsiteY41" fmla="*/ 231483 h 1147318"/>
                  <a:gd name="connsiteX42" fmla="*/ 1090574 w 1321301"/>
                  <a:gd name="connsiteY42" fmla="*/ 219412 h 1147318"/>
                  <a:gd name="connsiteX43" fmla="*/ 1089705 w 1321301"/>
                  <a:gd name="connsiteY43" fmla="*/ 215576 h 1147318"/>
                  <a:gd name="connsiteX44" fmla="*/ 1084643 w 1321301"/>
                  <a:gd name="connsiteY44" fmla="*/ 205213 h 1147318"/>
                  <a:gd name="connsiteX45" fmla="*/ 1083380 w 1321301"/>
                  <a:gd name="connsiteY45" fmla="*/ 198577 h 1147318"/>
                  <a:gd name="connsiteX46" fmla="*/ 1085475 w 1321301"/>
                  <a:gd name="connsiteY46" fmla="*/ 174307 h 1147318"/>
                  <a:gd name="connsiteX47" fmla="*/ 1080376 w 1321301"/>
                  <a:gd name="connsiteY47" fmla="*/ 167754 h 1147318"/>
                  <a:gd name="connsiteX48" fmla="*/ 1080561 w 1321301"/>
                  <a:gd name="connsiteY48" fmla="*/ 153562 h 1147318"/>
                  <a:gd name="connsiteX49" fmla="*/ 1067835 w 1321301"/>
                  <a:gd name="connsiteY49" fmla="*/ 142145 h 1147318"/>
                  <a:gd name="connsiteX50" fmla="*/ 1070293 w 1321301"/>
                  <a:gd name="connsiteY50" fmla="*/ 125965 h 1147318"/>
                  <a:gd name="connsiteX51" fmla="*/ 1070039 w 1321301"/>
                  <a:gd name="connsiteY51" fmla="*/ 116669 h 1147318"/>
                  <a:gd name="connsiteX52" fmla="*/ 1066749 w 1321301"/>
                  <a:gd name="connsiteY52" fmla="*/ 111328 h 1147318"/>
                  <a:gd name="connsiteX53" fmla="*/ 1058253 w 1321301"/>
                  <a:gd name="connsiteY53" fmla="*/ 108693 h 1147318"/>
                  <a:gd name="connsiteX54" fmla="*/ 1054024 w 1321301"/>
                  <a:gd name="connsiteY54" fmla="*/ 96831 h 1147318"/>
                  <a:gd name="connsiteX55" fmla="*/ 1051458 w 1321301"/>
                  <a:gd name="connsiteY55" fmla="*/ 93554 h 1147318"/>
                  <a:gd name="connsiteX56" fmla="*/ 1039235 w 1321301"/>
                  <a:gd name="connsiteY56" fmla="*/ 84290 h 1147318"/>
                  <a:gd name="connsiteX57" fmla="*/ 1036453 w 1321301"/>
                  <a:gd name="connsiteY57" fmla="*/ 80797 h 1147318"/>
                  <a:gd name="connsiteX58" fmla="*/ 1030992 w 1321301"/>
                  <a:gd name="connsiteY58" fmla="*/ 66218 h 1147318"/>
                  <a:gd name="connsiteX59" fmla="*/ 1029329 w 1321301"/>
                  <a:gd name="connsiteY59" fmla="*/ 59582 h 1147318"/>
                  <a:gd name="connsiteX60" fmla="*/ 1024592 w 1321301"/>
                  <a:gd name="connsiteY60" fmla="*/ 52229 h 1147318"/>
                  <a:gd name="connsiteX61" fmla="*/ 1020940 w 1321301"/>
                  <a:gd name="connsiteY61" fmla="*/ 42799 h 1147318"/>
                  <a:gd name="connsiteX62" fmla="*/ 1017035 w 1321301"/>
                  <a:gd name="connsiteY62" fmla="*/ 39053 h 1147318"/>
                  <a:gd name="connsiteX63" fmla="*/ 1003808 w 1321301"/>
                  <a:gd name="connsiteY63" fmla="*/ 37789 h 1147318"/>
                  <a:gd name="connsiteX64" fmla="*/ 987139 w 1321301"/>
                  <a:gd name="connsiteY64" fmla="*/ 42659 h 1147318"/>
                  <a:gd name="connsiteX65" fmla="*/ 979875 w 1321301"/>
                  <a:gd name="connsiteY65" fmla="*/ 47695 h 1147318"/>
                  <a:gd name="connsiteX66" fmla="*/ 978351 w 1321301"/>
                  <a:gd name="connsiteY66" fmla="*/ 50349 h 1147318"/>
                  <a:gd name="connsiteX67" fmla="*/ 973506 w 1321301"/>
                  <a:gd name="connsiteY67" fmla="*/ 68205 h 1147318"/>
                  <a:gd name="connsiteX68" fmla="*/ 968267 w 1321301"/>
                  <a:gd name="connsiteY68" fmla="*/ 68986 h 1147318"/>
                  <a:gd name="connsiteX69" fmla="*/ 960495 w 1321301"/>
                  <a:gd name="connsiteY69" fmla="*/ 75089 h 1147318"/>
                  <a:gd name="connsiteX70" fmla="*/ 954888 w 1321301"/>
                  <a:gd name="connsiteY70" fmla="*/ 75146 h 1147318"/>
                  <a:gd name="connsiteX71" fmla="*/ 946830 w 1321301"/>
                  <a:gd name="connsiteY71" fmla="*/ 80994 h 1147318"/>
                  <a:gd name="connsiteX72" fmla="*/ 942594 w 1321301"/>
                  <a:gd name="connsiteY72" fmla="*/ 85496 h 1147318"/>
                  <a:gd name="connsiteX73" fmla="*/ 924592 w 1321301"/>
                  <a:gd name="connsiteY73" fmla="*/ 92634 h 1147318"/>
                  <a:gd name="connsiteX74" fmla="*/ 919315 w 1321301"/>
                  <a:gd name="connsiteY74" fmla="*/ 97504 h 1147318"/>
                  <a:gd name="connsiteX75" fmla="*/ 912228 w 1321301"/>
                  <a:gd name="connsiteY75" fmla="*/ 97892 h 1147318"/>
                  <a:gd name="connsiteX76" fmla="*/ 902468 w 1321301"/>
                  <a:gd name="connsiteY76" fmla="*/ 100717 h 1147318"/>
                  <a:gd name="connsiteX77" fmla="*/ 900297 w 1321301"/>
                  <a:gd name="connsiteY77" fmla="*/ 98590 h 1147318"/>
                  <a:gd name="connsiteX78" fmla="*/ 888403 w 1321301"/>
                  <a:gd name="connsiteY78" fmla="*/ 80486 h 1147318"/>
                  <a:gd name="connsiteX79" fmla="*/ 878459 w 1321301"/>
                  <a:gd name="connsiteY79" fmla="*/ 78302 h 1147318"/>
                  <a:gd name="connsiteX80" fmla="*/ 875970 w 1321301"/>
                  <a:gd name="connsiteY80" fmla="*/ 76206 h 1147318"/>
                  <a:gd name="connsiteX81" fmla="*/ 870725 w 1321301"/>
                  <a:gd name="connsiteY81" fmla="*/ 64065 h 1147318"/>
                  <a:gd name="connsiteX82" fmla="*/ 859803 w 1321301"/>
                  <a:gd name="connsiteY82" fmla="*/ 59334 h 1147318"/>
                  <a:gd name="connsiteX83" fmla="*/ 849465 w 1321301"/>
                  <a:gd name="connsiteY83" fmla="*/ 52756 h 1147318"/>
                  <a:gd name="connsiteX84" fmla="*/ 843356 w 1321301"/>
                  <a:gd name="connsiteY84" fmla="*/ 58744 h 1147318"/>
                  <a:gd name="connsiteX85" fmla="*/ 837679 w 1321301"/>
                  <a:gd name="connsiteY85" fmla="*/ 59614 h 1147318"/>
                  <a:gd name="connsiteX86" fmla="*/ 831425 w 1321301"/>
                  <a:gd name="connsiteY86" fmla="*/ 56312 h 1147318"/>
                  <a:gd name="connsiteX87" fmla="*/ 823722 w 1321301"/>
                  <a:gd name="connsiteY87" fmla="*/ 59417 h 1147318"/>
                  <a:gd name="connsiteX88" fmla="*/ 820433 w 1321301"/>
                  <a:gd name="connsiteY88" fmla="*/ 58242 h 1147318"/>
                  <a:gd name="connsiteX89" fmla="*/ 812298 w 1321301"/>
                  <a:gd name="connsiteY89" fmla="*/ 45765 h 1147318"/>
                  <a:gd name="connsiteX90" fmla="*/ 799249 w 1321301"/>
                  <a:gd name="connsiteY90" fmla="*/ 36055 h 1147318"/>
                  <a:gd name="connsiteX91" fmla="*/ 798487 w 1321301"/>
                  <a:gd name="connsiteY91" fmla="*/ 30683 h 1147318"/>
                  <a:gd name="connsiteX92" fmla="*/ 794188 w 1321301"/>
                  <a:gd name="connsiteY92" fmla="*/ 25311 h 1147318"/>
                  <a:gd name="connsiteX93" fmla="*/ 786486 w 1321301"/>
                  <a:gd name="connsiteY93" fmla="*/ 28194 h 1147318"/>
                  <a:gd name="connsiteX94" fmla="*/ 783266 w 1321301"/>
                  <a:gd name="connsiteY94" fmla="*/ 42018 h 1147318"/>
                  <a:gd name="connsiteX95" fmla="*/ 777050 w 1321301"/>
                  <a:gd name="connsiteY95" fmla="*/ 52089 h 1147318"/>
                  <a:gd name="connsiteX96" fmla="*/ 770579 w 1321301"/>
                  <a:gd name="connsiteY96" fmla="*/ 56483 h 1147318"/>
                  <a:gd name="connsiteX97" fmla="*/ 757961 w 1321301"/>
                  <a:gd name="connsiteY97" fmla="*/ 53988 h 1147318"/>
                  <a:gd name="connsiteX98" fmla="*/ 750011 w 1321301"/>
                  <a:gd name="connsiteY98" fmla="*/ 45936 h 1147318"/>
                  <a:gd name="connsiteX99" fmla="*/ 748201 w 1321301"/>
                  <a:gd name="connsiteY99" fmla="*/ 41764 h 1147318"/>
                  <a:gd name="connsiteX100" fmla="*/ 751167 w 1321301"/>
                  <a:gd name="connsiteY100" fmla="*/ 22600 h 1147318"/>
                  <a:gd name="connsiteX101" fmla="*/ 746862 w 1321301"/>
                  <a:gd name="connsiteY101" fmla="*/ 17342 h 1147318"/>
                  <a:gd name="connsiteX102" fmla="*/ 745992 w 1321301"/>
                  <a:gd name="connsiteY102" fmla="*/ 12109 h 1147318"/>
                  <a:gd name="connsiteX103" fmla="*/ 742093 w 1321301"/>
                  <a:gd name="connsiteY103" fmla="*/ 2680 h 1147318"/>
                  <a:gd name="connsiteX104" fmla="*/ 734822 w 1321301"/>
                  <a:gd name="connsiteY104" fmla="*/ 0 h 1147318"/>
                  <a:gd name="connsiteX105" fmla="*/ 730123 w 1321301"/>
                  <a:gd name="connsiteY105" fmla="*/ 8026 h 1147318"/>
                  <a:gd name="connsiteX106" fmla="*/ 720471 w 1321301"/>
                  <a:gd name="connsiteY106" fmla="*/ 20866 h 1147318"/>
                  <a:gd name="connsiteX107" fmla="*/ 719347 w 1321301"/>
                  <a:gd name="connsiteY107" fmla="*/ 24727 h 1147318"/>
                  <a:gd name="connsiteX108" fmla="*/ 720033 w 1321301"/>
                  <a:gd name="connsiteY108" fmla="*/ 32391 h 1147318"/>
                  <a:gd name="connsiteX109" fmla="*/ 715118 w 1321301"/>
                  <a:gd name="connsiteY109" fmla="*/ 37040 h 1147318"/>
                  <a:gd name="connsiteX110" fmla="*/ 707815 w 1321301"/>
                  <a:gd name="connsiteY110" fmla="*/ 41681 h 1147318"/>
                  <a:gd name="connsiteX111" fmla="*/ 705396 w 1321301"/>
                  <a:gd name="connsiteY111" fmla="*/ 49797 h 1147318"/>
                  <a:gd name="connsiteX112" fmla="*/ 699465 w 1321301"/>
                  <a:gd name="connsiteY112" fmla="*/ 59442 h 1147318"/>
                  <a:gd name="connsiteX113" fmla="*/ 696030 w 1321301"/>
                  <a:gd name="connsiteY113" fmla="*/ 66885 h 1147318"/>
                  <a:gd name="connsiteX114" fmla="*/ 692525 w 1321301"/>
                  <a:gd name="connsiteY114" fmla="*/ 78359 h 1147318"/>
                  <a:gd name="connsiteX115" fmla="*/ 689921 w 1321301"/>
                  <a:gd name="connsiteY115" fmla="*/ 82671 h 1147318"/>
                  <a:gd name="connsiteX116" fmla="*/ 690607 w 1321301"/>
                  <a:gd name="connsiteY116" fmla="*/ 91510 h 1147318"/>
                  <a:gd name="connsiteX117" fmla="*/ 688188 w 1321301"/>
                  <a:gd name="connsiteY117" fmla="*/ 98590 h 1147318"/>
                  <a:gd name="connsiteX118" fmla="*/ 683774 w 1321301"/>
                  <a:gd name="connsiteY118" fmla="*/ 104051 h 1147318"/>
                  <a:gd name="connsiteX119" fmla="*/ 681133 w 1321301"/>
                  <a:gd name="connsiteY119" fmla="*/ 113227 h 1147318"/>
                  <a:gd name="connsiteX120" fmla="*/ 677126 w 1321301"/>
                  <a:gd name="connsiteY120" fmla="*/ 121120 h 1147318"/>
                  <a:gd name="connsiteX121" fmla="*/ 663893 w 1321301"/>
                  <a:gd name="connsiteY121" fmla="*/ 139148 h 1147318"/>
                  <a:gd name="connsiteX122" fmla="*/ 660997 w 1321301"/>
                  <a:gd name="connsiteY122" fmla="*/ 140405 h 1147318"/>
                  <a:gd name="connsiteX123" fmla="*/ 657777 w 1321301"/>
                  <a:gd name="connsiteY123" fmla="*/ 138227 h 1147318"/>
                  <a:gd name="connsiteX124" fmla="*/ 654272 w 1321301"/>
                  <a:gd name="connsiteY124" fmla="*/ 139592 h 1147318"/>
                  <a:gd name="connsiteX125" fmla="*/ 652971 w 1321301"/>
                  <a:gd name="connsiteY125" fmla="*/ 144354 h 1147318"/>
                  <a:gd name="connsiteX126" fmla="*/ 643134 w 1321301"/>
                  <a:gd name="connsiteY126" fmla="*/ 157734 h 1147318"/>
                  <a:gd name="connsiteX127" fmla="*/ 640645 w 1321301"/>
                  <a:gd name="connsiteY127" fmla="*/ 167361 h 1147318"/>
                  <a:gd name="connsiteX128" fmla="*/ 639020 w 1321301"/>
                  <a:gd name="connsiteY128" fmla="*/ 186061 h 1147318"/>
                  <a:gd name="connsiteX129" fmla="*/ 635870 w 1321301"/>
                  <a:gd name="connsiteY129" fmla="*/ 190602 h 1147318"/>
                  <a:gd name="connsiteX130" fmla="*/ 631349 w 1321301"/>
                  <a:gd name="connsiteY130" fmla="*/ 204095 h 1147318"/>
                  <a:gd name="connsiteX131" fmla="*/ 629939 w 1321301"/>
                  <a:gd name="connsiteY131" fmla="*/ 205829 h 1147318"/>
                  <a:gd name="connsiteX132" fmla="*/ 621443 w 1321301"/>
                  <a:gd name="connsiteY132" fmla="*/ 208744 h 1147318"/>
                  <a:gd name="connsiteX133" fmla="*/ 617938 w 1321301"/>
                  <a:gd name="connsiteY133" fmla="*/ 221399 h 1147318"/>
                  <a:gd name="connsiteX134" fmla="*/ 617906 w 1321301"/>
                  <a:gd name="connsiteY134" fmla="*/ 236855 h 1147318"/>
                  <a:gd name="connsiteX135" fmla="*/ 616096 w 1321301"/>
                  <a:gd name="connsiteY135" fmla="*/ 242456 h 1147318"/>
                  <a:gd name="connsiteX136" fmla="*/ 612661 w 1321301"/>
                  <a:gd name="connsiteY136" fmla="*/ 245815 h 1147318"/>
                  <a:gd name="connsiteX137" fmla="*/ 606476 w 1321301"/>
                  <a:gd name="connsiteY137" fmla="*/ 247078 h 1147318"/>
                  <a:gd name="connsiteX138" fmla="*/ 597186 w 1321301"/>
                  <a:gd name="connsiteY138" fmla="*/ 243942 h 1147318"/>
                  <a:gd name="connsiteX139" fmla="*/ 587280 w 1321301"/>
                  <a:gd name="connsiteY139" fmla="*/ 250552 h 1147318"/>
                  <a:gd name="connsiteX140" fmla="*/ 573900 w 1321301"/>
                  <a:gd name="connsiteY140" fmla="*/ 264020 h 1147318"/>
                  <a:gd name="connsiteX141" fmla="*/ 572675 w 1321301"/>
                  <a:gd name="connsiteY141" fmla="*/ 269373 h 1147318"/>
                  <a:gd name="connsiteX142" fmla="*/ 569455 w 1321301"/>
                  <a:gd name="connsiteY142" fmla="*/ 273209 h 1147318"/>
                  <a:gd name="connsiteX143" fmla="*/ 558286 w 1321301"/>
                  <a:gd name="connsiteY143" fmla="*/ 279565 h 1147318"/>
                  <a:gd name="connsiteX144" fmla="*/ 552685 w 1321301"/>
                  <a:gd name="connsiteY144" fmla="*/ 284328 h 1147318"/>
                  <a:gd name="connsiteX145" fmla="*/ 542881 w 1321301"/>
                  <a:gd name="connsiteY145" fmla="*/ 288138 h 1147318"/>
                  <a:gd name="connsiteX146" fmla="*/ 538182 w 1321301"/>
                  <a:gd name="connsiteY146" fmla="*/ 292678 h 1147318"/>
                  <a:gd name="connsiteX147" fmla="*/ 536086 w 1321301"/>
                  <a:gd name="connsiteY147" fmla="*/ 299396 h 1147318"/>
                  <a:gd name="connsiteX148" fmla="*/ 534175 w 1321301"/>
                  <a:gd name="connsiteY148" fmla="*/ 311252 h 1147318"/>
                  <a:gd name="connsiteX149" fmla="*/ 529908 w 1321301"/>
                  <a:gd name="connsiteY149" fmla="*/ 316484 h 1147318"/>
                  <a:gd name="connsiteX150" fmla="*/ 533552 w 1321301"/>
                  <a:gd name="connsiteY150" fmla="*/ 324720 h 1147318"/>
                  <a:gd name="connsiteX151" fmla="*/ 528968 w 1321301"/>
                  <a:gd name="connsiteY151" fmla="*/ 335286 h 1147318"/>
                  <a:gd name="connsiteX152" fmla="*/ 527050 w 1321301"/>
                  <a:gd name="connsiteY152" fmla="*/ 347726 h 1147318"/>
                  <a:gd name="connsiteX153" fmla="*/ 527558 w 1321301"/>
                  <a:gd name="connsiteY153" fmla="*/ 351561 h 1147318"/>
                  <a:gd name="connsiteX154" fmla="*/ 521049 w 1321301"/>
                  <a:gd name="connsiteY154" fmla="*/ 366782 h 1147318"/>
                  <a:gd name="connsiteX155" fmla="*/ 508794 w 1321301"/>
                  <a:gd name="connsiteY155" fmla="*/ 383007 h 1147318"/>
                  <a:gd name="connsiteX156" fmla="*/ 512769 w 1321301"/>
                  <a:gd name="connsiteY156" fmla="*/ 384797 h 1147318"/>
                  <a:gd name="connsiteX157" fmla="*/ 519417 w 1321301"/>
                  <a:gd name="connsiteY157" fmla="*/ 391890 h 1147318"/>
                  <a:gd name="connsiteX158" fmla="*/ 521119 w 1321301"/>
                  <a:gd name="connsiteY158" fmla="*/ 396875 h 1147318"/>
                  <a:gd name="connsiteX159" fmla="*/ 522027 w 1321301"/>
                  <a:gd name="connsiteY159" fmla="*/ 408508 h 1147318"/>
                  <a:gd name="connsiteX160" fmla="*/ 525602 w 1321301"/>
                  <a:gd name="connsiteY160" fmla="*/ 411785 h 1147318"/>
                  <a:gd name="connsiteX161" fmla="*/ 537858 w 1321301"/>
                  <a:gd name="connsiteY161" fmla="*/ 415315 h 1147318"/>
                  <a:gd name="connsiteX162" fmla="*/ 540531 w 1321301"/>
                  <a:gd name="connsiteY162" fmla="*/ 418090 h 1147318"/>
                  <a:gd name="connsiteX163" fmla="*/ 553510 w 1321301"/>
                  <a:gd name="connsiteY163" fmla="*/ 418008 h 1147318"/>
                  <a:gd name="connsiteX164" fmla="*/ 569671 w 1321301"/>
                  <a:gd name="connsiteY164" fmla="*/ 407810 h 1147318"/>
                  <a:gd name="connsiteX165" fmla="*/ 574592 w 1321301"/>
                  <a:gd name="connsiteY165" fmla="*/ 401644 h 1147318"/>
                  <a:gd name="connsiteX166" fmla="*/ 581279 w 1321301"/>
                  <a:gd name="connsiteY166" fmla="*/ 401644 h 1147318"/>
                  <a:gd name="connsiteX167" fmla="*/ 584067 w 1321301"/>
                  <a:gd name="connsiteY167" fmla="*/ 404222 h 1147318"/>
                  <a:gd name="connsiteX168" fmla="*/ 586340 w 1321301"/>
                  <a:gd name="connsiteY168" fmla="*/ 410610 h 1147318"/>
                  <a:gd name="connsiteX169" fmla="*/ 581133 w 1321301"/>
                  <a:gd name="connsiteY169" fmla="*/ 416554 h 1147318"/>
                  <a:gd name="connsiteX170" fmla="*/ 576434 w 1321301"/>
                  <a:gd name="connsiteY170" fmla="*/ 424790 h 1147318"/>
                  <a:gd name="connsiteX171" fmla="*/ 568839 w 1321301"/>
                  <a:gd name="connsiteY171" fmla="*/ 425831 h 1147318"/>
                  <a:gd name="connsiteX172" fmla="*/ 559372 w 1321301"/>
                  <a:gd name="connsiteY172" fmla="*/ 423951 h 1147318"/>
                  <a:gd name="connsiteX173" fmla="*/ 556190 w 1321301"/>
                  <a:gd name="connsiteY173" fmla="*/ 429165 h 1147318"/>
                  <a:gd name="connsiteX174" fmla="*/ 558540 w 1321301"/>
                  <a:gd name="connsiteY174" fmla="*/ 450444 h 1147318"/>
                  <a:gd name="connsiteX175" fmla="*/ 555536 w 1321301"/>
                  <a:gd name="connsiteY175" fmla="*/ 454755 h 1147318"/>
                  <a:gd name="connsiteX176" fmla="*/ 530993 w 1321301"/>
                  <a:gd name="connsiteY176" fmla="*/ 476764 h 1147318"/>
                  <a:gd name="connsiteX177" fmla="*/ 518839 w 1321301"/>
                  <a:gd name="connsiteY177" fmla="*/ 482454 h 1147318"/>
                  <a:gd name="connsiteX178" fmla="*/ 502101 w 1321301"/>
                  <a:gd name="connsiteY178" fmla="*/ 500875 h 1147318"/>
                  <a:gd name="connsiteX179" fmla="*/ 500475 w 1321301"/>
                  <a:gd name="connsiteY179" fmla="*/ 504355 h 1147318"/>
                  <a:gd name="connsiteX180" fmla="*/ 502755 w 1321301"/>
                  <a:gd name="connsiteY180" fmla="*/ 509822 h 1147318"/>
                  <a:gd name="connsiteX181" fmla="*/ 500475 w 1321301"/>
                  <a:gd name="connsiteY181" fmla="*/ 513213 h 1147318"/>
                  <a:gd name="connsiteX182" fmla="*/ 495992 w 1321301"/>
                  <a:gd name="connsiteY182" fmla="*/ 515068 h 1147318"/>
                  <a:gd name="connsiteX183" fmla="*/ 491801 w 1321301"/>
                  <a:gd name="connsiteY183" fmla="*/ 508984 h 1147318"/>
                  <a:gd name="connsiteX184" fmla="*/ 481279 w 1321301"/>
                  <a:gd name="connsiteY184" fmla="*/ 500234 h 1147318"/>
                  <a:gd name="connsiteX185" fmla="*/ 479184 w 1321301"/>
                  <a:gd name="connsiteY185" fmla="*/ 495802 h 1147318"/>
                  <a:gd name="connsiteX186" fmla="*/ 471411 w 1321301"/>
                  <a:gd name="connsiteY186" fmla="*/ 489833 h 1147318"/>
                  <a:gd name="connsiteX187" fmla="*/ 465157 w 1321301"/>
                  <a:gd name="connsiteY187" fmla="*/ 490531 h 1147318"/>
                  <a:gd name="connsiteX188" fmla="*/ 458794 w 1321301"/>
                  <a:gd name="connsiteY188" fmla="*/ 494202 h 1147318"/>
                  <a:gd name="connsiteX189" fmla="*/ 454311 w 1321301"/>
                  <a:gd name="connsiteY189" fmla="*/ 499085 h 1147318"/>
                  <a:gd name="connsiteX190" fmla="*/ 455498 w 1321301"/>
                  <a:gd name="connsiteY190" fmla="*/ 504330 h 1147318"/>
                  <a:gd name="connsiteX191" fmla="*/ 459257 w 1321301"/>
                  <a:gd name="connsiteY191" fmla="*/ 509092 h 1147318"/>
                  <a:gd name="connsiteX192" fmla="*/ 461753 w 1321301"/>
                  <a:gd name="connsiteY192" fmla="*/ 515741 h 1147318"/>
                  <a:gd name="connsiteX193" fmla="*/ 463855 w 1321301"/>
                  <a:gd name="connsiteY193" fmla="*/ 528415 h 1147318"/>
                  <a:gd name="connsiteX194" fmla="*/ 465734 w 1321301"/>
                  <a:gd name="connsiteY194" fmla="*/ 532956 h 1147318"/>
                  <a:gd name="connsiteX195" fmla="*/ 464610 w 1321301"/>
                  <a:gd name="connsiteY195" fmla="*/ 539350 h 1147318"/>
                  <a:gd name="connsiteX196" fmla="*/ 457962 w 1321301"/>
                  <a:gd name="connsiteY196" fmla="*/ 545941 h 1147318"/>
                  <a:gd name="connsiteX197" fmla="*/ 453549 w 1321301"/>
                  <a:gd name="connsiteY197" fmla="*/ 559181 h 1147318"/>
                  <a:gd name="connsiteX198" fmla="*/ 445814 w 1321301"/>
                  <a:gd name="connsiteY198" fmla="*/ 566725 h 1147318"/>
                  <a:gd name="connsiteX199" fmla="*/ 442995 w 1321301"/>
                  <a:gd name="connsiteY199" fmla="*/ 582517 h 1147318"/>
                  <a:gd name="connsiteX200" fmla="*/ 444875 w 1321301"/>
                  <a:gd name="connsiteY200" fmla="*/ 608692 h 1147318"/>
                  <a:gd name="connsiteX201" fmla="*/ 444367 w 1321301"/>
                  <a:gd name="connsiteY201" fmla="*/ 619271 h 1147318"/>
                  <a:gd name="connsiteX202" fmla="*/ 441763 w 1321301"/>
                  <a:gd name="connsiteY202" fmla="*/ 625304 h 1147318"/>
                  <a:gd name="connsiteX203" fmla="*/ 434207 w 1321301"/>
                  <a:gd name="connsiteY203" fmla="*/ 629704 h 1147318"/>
                  <a:gd name="connsiteX204" fmla="*/ 423793 w 1321301"/>
                  <a:gd name="connsiteY204" fmla="*/ 642893 h 1147318"/>
                  <a:gd name="connsiteX205" fmla="*/ 413055 w 1321301"/>
                  <a:gd name="connsiteY205" fmla="*/ 640874 h 1147318"/>
                  <a:gd name="connsiteX206" fmla="*/ 405898 w 1321301"/>
                  <a:gd name="connsiteY206" fmla="*/ 643427 h 1147318"/>
                  <a:gd name="connsiteX207" fmla="*/ 393459 w 1321301"/>
                  <a:gd name="connsiteY207" fmla="*/ 646398 h 1147318"/>
                  <a:gd name="connsiteX208" fmla="*/ 388976 w 1321301"/>
                  <a:gd name="connsiteY208" fmla="*/ 649402 h 1147318"/>
                  <a:gd name="connsiteX209" fmla="*/ 373939 w 1321301"/>
                  <a:gd name="connsiteY209" fmla="*/ 655269 h 1147318"/>
                  <a:gd name="connsiteX210" fmla="*/ 366382 w 1321301"/>
                  <a:gd name="connsiteY210" fmla="*/ 656196 h 1147318"/>
                  <a:gd name="connsiteX211" fmla="*/ 362007 w 1321301"/>
                  <a:gd name="connsiteY211" fmla="*/ 652094 h 1147318"/>
                  <a:gd name="connsiteX212" fmla="*/ 352571 w 1321301"/>
                  <a:gd name="connsiteY212" fmla="*/ 653809 h 1147318"/>
                  <a:gd name="connsiteX213" fmla="*/ 344405 w 1321301"/>
                  <a:gd name="connsiteY213" fmla="*/ 650189 h 1147318"/>
                  <a:gd name="connsiteX214" fmla="*/ 337350 w 1321301"/>
                  <a:gd name="connsiteY214" fmla="*/ 659029 h 1147318"/>
                  <a:gd name="connsiteX215" fmla="*/ 329794 w 1321301"/>
                  <a:gd name="connsiteY215" fmla="*/ 659816 h 1147318"/>
                  <a:gd name="connsiteX216" fmla="*/ 326003 w 1321301"/>
                  <a:gd name="connsiteY216" fmla="*/ 658190 h 1147318"/>
                  <a:gd name="connsiteX217" fmla="*/ 319818 w 1321301"/>
                  <a:gd name="connsiteY217" fmla="*/ 663073 h 1147318"/>
                  <a:gd name="connsiteX218" fmla="*/ 313525 w 1321301"/>
                  <a:gd name="connsiteY218" fmla="*/ 671093 h 1147318"/>
                  <a:gd name="connsiteX219" fmla="*/ 306476 w 1321301"/>
                  <a:gd name="connsiteY219" fmla="*/ 678307 h 1147318"/>
                  <a:gd name="connsiteX220" fmla="*/ 302901 w 1321301"/>
                  <a:gd name="connsiteY220" fmla="*/ 689223 h 1147318"/>
                  <a:gd name="connsiteX221" fmla="*/ 307162 w 1321301"/>
                  <a:gd name="connsiteY221" fmla="*/ 699103 h 1147318"/>
                  <a:gd name="connsiteX222" fmla="*/ 306984 w 1321301"/>
                  <a:gd name="connsiteY222" fmla="*/ 705618 h 1147318"/>
                  <a:gd name="connsiteX223" fmla="*/ 301809 w 1321301"/>
                  <a:gd name="connsiteY223" fmla="*/ 716426 h 1147318"/>
                  <a:gd name="connsiteX224" fmla="*/ 298196 w 1321301"/>
                  <a:gd name="connsiteY224" fmla="*/ 719093 h 1147318"/>
                  <a:gd name="connsiteX225" fmla="*/ 278568 w 1321301"/>
                  <a:gd name="connsiteY225" fmla="*/ 723640 h 1147318"/>
                  <a:gd name="connsiteX226" fmla="*/ 270288 w 1321301"/>
                  <a:gd name="connsiteY226" fmla="*/ 722935 h 1147318"/>
                  <a:gd name="connsiteX227" fmla="*/ 258534 w 1321301"/>
                  <a:gd name="connsiteY227" fmla="*/ 724224 h 1147318"/>
                  <a:gd name="connsiteX228" fmla="*/ 253619 w 1321301"/>
                  <a:gd name="connsiteY228" fmla="*/ 726808 h 1147318"/>
                  <a:gd name="connsiteX229" fmla="*/ 245161 w 1321301"/>
                  <a:gd name="connsiteY229" fmla="*/ 735794 h 1147318"/>
                  <a:gd name="connsiteX230" fmla="*/ 241656 w 1321301"/>
                  <a:gd name="connsiteY230" fmla="*/ 740899 h 1147318"/>
                  <a:gd name="connsiteX231" fmla="*/ 239446 w 1321301"/>
                  <a:gd name="connsiteY231" fmla="*/ 748113 h 1147318"/>
                  <a:gd name="connsiteX232" fmla="*/ 238474 w 1321301"/>
                  <a:gd name="connsiteY232" fmla="*/ 756145 h 1147318"/>
                  <a:gd name="connsiteX233" fmla="*/ 235687 w 1321301"/>
                  <a:gd name="connsiteY233" fmla="*/ 761397 h 1147318"/>
                  <a:gd name="connsiteX234" fmla="*/ 231673 w 1321301"/>
                  <a:gd name="connsiteY234" fmla="*/ 763499 h 1147318"/>
                  <a:gd name="connsiteX235" fmla="*/ 228784 w 1321301"/>
                  <a:gd name="connsiteY235" fmla="*/ 769537 h 1147318"/>
                  <a:gd name="connsiteX236" fmla="*/ 224517 w 1321301"/>
                  <a:gd name="connsiteY236" fmla="*/ 772566 h 1147318"/>
                  <a:gd name="connsiteX237" fmla="*/ 219310 w 1321301"/>
                  <a:gd name="connsiteY237" fmla="*/ 779450 h 1147318"/>
                  <a:gd name="connsiteX238" fmla="*/ 211830 w 1321301"/>
                  <a:gd name="connsiteY238" fmla="*/ 780879 h 1147318"/>
                  <a:gd name="connsiteX239" fmla="*/ 204235 w 1321301"/>
                  <a:gd name="connsiteY239" fmla="*/ 787171 h 1147318"/>
                  <a:gd name="connsiteX240" fmla="*/ 197834 w 1321301"/>
                  <a:gd name="connsiteY240" fmla="*/ 800113 h 1147318"/>
                  <a:gd name="connsiteX241" fmla="*/ 177082 w 1321301"/>
                  <a:gd name="connsiteY241" fmla="*/ 809047 h 1147318"/>
                  <a:gd name="connsiteX242" fmla="*/ 168516 w 1321301"/>
                  <a:gd name="connsiteY242" fmla="*/ 816286 h 1147318"/>
                  <a:gd name="connsiteX243" fmla="*/ 162909 w 1321301"/>
                  <a:gd name="connsiteY243" fmla="*/ 818286 h 1147318"/>
                  <a:gd name="connsiteX244" fmla="*/ 156293 w 1321301"/>
                  <a:gd name="connsiteY244" fmla="*/ 816572 h 1147318"/>
                  <a:gd name="connsiteX245" fmla="*/ 143097 w 1321301"/>
                  <a:gd name="connsiteY245" fmla="*/ 816400 h 1147318"/>
                  <a:gd name="connsiteX246" fmla="*/ 137135 w 1321301"/>
                  <a:gd name="connsiteY246" fmla="*/ 822357 h 1147318"/>
                  <a:gd name="connsiteX247" fmla="*/ 130442 w 1321301"/>
                  <a:gd name="connsiteY247" fmla="*/ 833082 h 1147318"/>
                  <a:gd name="connsiteX248" fmla="*/ 127552 w 1321301"/>
                  <a:gd name="connsiteY248" fmla="*/ 835666 h 1147318"/>
                  <a:gd name="connsiteX249" fmla="*/ 123254 w 1321301"/>
                  <a:gd name="connsiteY249" fmla="*/ 834968 h 1147318"/>
                  <a:gd name="connsiteX250" fmla="*/ 114973 w 1321301"/>
                  <a:gd name="connsiteY250" fmla="*/ 823620 h 1147318"/>
                  <a:gd name="connsiteX251" fmla="*/ 109150 w 1321301"/>
                  <a:gd name="connsiteY251" fmla="*/ 823874 h 1147318"/>
                  <a:gd name="connsiteX252" fmla="*/ 101886 w 1321301"/>
                  <a:gd name="connsiteY252" fmla="*/ 828453 h 1147318"/>
                  <a:gd name="connsiteX253" fmla="*/ 94183 w 1321301"/>
                  <a:gd name="connsiteY253" fmla="*/ 825475 h 1147318"/>
                  <a:gd name="connsiteX254" fmla="*/ 89992 w 1321301"/>
                  <a:gd name="connsiteY254" fmla="*/ 827329 h 1147318"/>
                  <a:gd name="connsiteX255" fmla="*/ 88113 w 1321301"/>
                  <a:gd name="connsiteY255" fmla="*/ 831507 h 1147318"/>
                  <a:gd name="connsiteX256" fmla="*/ 86627 w 1321301"/>
                  <a:gd name="connsiteY256" fmla="*/ 841985 h 1147318"/>
                  <a:gd name="connsiteX257" fmla="*/ 84131 w 1321301"/>
                  <a:gd name="connsiteY257" fmla="*/ 846284 h 1147318"/>
                  <a:gd name="connsiteX258" fmla="*/ 70358 w 1321301"/>
                  <a:gd name="connsiteY258" fmla="*/ 854145 h 1147318"/>
                  <a:gd name="connsiteX259" fmla="*/ 63417 w 1321301"/>
                  <a:gd name="connsiteY259" fmla="*/ 856958 h 1147318"/>
                  <a:gd name="connsiteX260" fmla="*/ 54235 w 1321301"/>
                  <a:gd name="connsiteY260" fmla="*/ 862432 h 1147318"/>
                  <a:gd name="connsiteX261" fmla="*/ 43567 w 1321301"/>
                  <a:gd name="connsiteY261" fmla="*/ 870274 h 1147318"/>
                  <a:gd name="connsiteX262" fmla="*/ 34601 w 1321301"/>
                  <a:gd name="connsiteY262" fmla="*/ 869486 h 1147318"/>
                  <a:gd name="connsiteX263" fmla="*/ 28816 w 1321301"/>
                  <a:gd name="connsiteY263" fmla="*/ 870668 h 1147318"/>
                  <a:gd name="connsiteX264" fmla="*/ 19310 w 1321301"/>
                  <a:gd name="connsiteY264" fmla="*/ 880777 h 1147318"/>
                  <a:gd name="connsiteX265" fmla="*/ 11824 w 1321301"/>
                  <a:gd name="connsiteY265" fmla="*/ 881736 h 1147318"/>
                  <a:gd name="connsiteX266" fmla="*/ 0 w 1321301"/>
                  <a:gd name="connsiteY266" fmla="*/ 888841 h 1147318"/>
                  <a:gd name="connsiteX267" fmla="*/ 5283 w 1321301"/>
                  <a:gd name="connsiteY267" fmla="*/ 893839 h 1147318"/>
                  <a:gd name="connsiteX268" fmla="*/ 7557 w 1321301"/>
                  <a:gd name="connsiteY268" fmla="*/ 899541 h 1147318"/>
                  <a:gd name="connsiteX269" fmla="*/ 12040 w 1321301"/>
                  <a:gd name="connsiteY269" fmla="*/ 904069 h 1147318"/>
                  <a:gd name="connsiteX270" fmla="*/ 16453 w 1321301"/>
                  <a:gd name="connsiteY270" fmla="*/ 905555 h 1147318"/>
                  <a:gd name="connsiteX271" fmla="*/ 24803 w 1321301"/>
                  <a:gd name="connsiteY271" fmla="*/ 918229 h 1147318"/>
                  <a:gd name="connsiteX272" fmla="*/ 35001 w 1321301"/>
                  <a:gd name="connsiteY272" fmla="*/ 925081 h 1147318"/>
                  <a:gd name="connsiteX273" fmla="*/ 40494 w 1321301"/>
                  <a:gd name="connsiteY273" fmla="*/ 934015 h 1147318"/>
                  <a:gd name="connsiteX274" fmla="*/ 66415 w 1321301"/>
                  <a:gd name="connsiteY274" fmla="*/ 942308 h 1147318"/>
                  <a:gd name="connsiteX275" fmla="*/ 72384 w 1321301"/>
                  <a:gd name="connsiteY275" fmla="*/ 952792 h 1147318"/>
                  <a:gd name="connsiteX276" fmla="*/ 79362 w 1321301"/>
                  <a:gd name="connsiteY276" fmla="*/ 957986 h 1147318"/>
                  <a:gd name="connsiteX277" fmla="*/ 93751 w 1321301"/>
                  <a:gd name="connsiteY277" fmla="*/ 962825 h 1147318"/>
                  <a:gd name="connsiteX278" fmla="*/ 95955 w 1321301"/>
                  <a:gd name="connsiteY278" fmla="*/ 971283 h 1147318"/>
                  <a:gd name="connsiteX279" fmla="*/ 93459 w 1321301"/>
                  <a:gd name="connsiteY279" fmla="*/ 974909 h 1147318"/>
                  <a:gd name="connsiteX280" fmla="*/ 77299 w 1321301"/>
                  <a:gd name="connsiteY280" fmla="*/ 982891 h 1147318"/>
                  <a:gd name="connsiteX281" fmla="*/ 74117 w 1321301"/>
                  <a:gd name="connsiteY281" fmla="*/ 987666 h 1147318"/>
                  <a:gd name="connsiteX282" fmla="*/ 74841 w 1321301"/>
                  <a:gd name="connsiteY282" fmla="*/ 992079 h 1147318"/>
                  <a:gd name="connsiteX283" fmla="*/ 78924 w 1321301"/>
                  <a:gd name="connsiteY283" fmla="*/ 998125 h 1147318"/>
                  <a:gd name="connsiteX284" fmla="*/ 82798 w 1321301"/>
                  <a:gd name="connsiteY284" fmla="*/ 999839 h 1147318"/>
                  <a:gd name="connsiteX285" fmla="*/ 88398 w 1321301"/>
                  <a:gd name="connsiteY285" fmla="*/ 1008183 h 1147318"/>
                  <a:gd name="connsiteX286" fmla="*/ 89808 w 1321301"/>
                  <a:gd name="connsiteY286" fmla="*/ 1013047 h 1147318"/>
                  <a:gd name="connsiteX287" fmla="*/ 95593 w 1321301"/>
                  <a:gd name="connsiteY287" fmla="*/ 1020610 h 1147318"/>
                  <a:gd name="connsiteX288" fmla="*/ 100978 w 1321301"/>
                  <a:gd name="connsiteY288" fmla="*/ 1017206 h 1147318"/>
                  <a:gd name="connsiteX289" fmla="*/ 106077 w 1321301"/>
                  <a:gd name="connsiteY289" fmla="*/ 1026147 h 1147318"/>
                  <a:gd name="connsiteX290" fmla="*/ 116961 w 1321301"/>
                  <a:gd name="connsiteY290" fmla="*/ 1038657 h 1147318"/>
                  <a:gd name="connsiteX291" fmla="*/ 119850 w 1321301"/>
                  <a:gd name="connsiteY291" fmla="*/ 1038295 h 1147318"/>
                  <a:gd name="connsiteX292" fmla="*/ 123139 w 1321301"/>
                  <a:gd name="connsiteY292" fmla="*/ 1047680 h 1147318"/>
                  <a:gd name="connsiteX293" fmla="*/ 124949 w 1321301"/>
                  <a:gd name="connsiteY293" fmla="*/ 1056989 h 1147318"/>
                  <a:gd name="connsiteX294" fmla="*/ 133553 w 1321301"/>
                  <a:gd name="connsiteY294" fmla="*/ 1069531 h 1147318"/>
                  <a:gd name="connsiteX295" fmla="*/ 128346 w 1321301"/>
                  <a:gd name="connsiteY295" fmla="*/ 1077792 h 1147318"/>
                  <a:gd name="connsiteX296" fmla="*/ 129864 w 1321301"/>
                  <a:gd name="connsiteY296" fmla="*/ 1086174 h 1147318"/>
                  <a:gd name="connsiteX297" fmla="*/ 129686 w 1321301"/>
                  <a:gd name="connsiteY297" fmla="*/ 1097560 h 1147318"/>
                  <a:gd name="connsiteX298" fmla="*/ 131858 w 1321301"/>
                  <a:gd name="connsiteY298" fmla="*/ 1105014 h 1147318"/>
                  <a:gd name="connsiteX299" fmla="*/ 139052 w 1321301"/>
                  <a:gd name="connsiteY299" fmla="*/ 1113568 h 1147318"/>
                  <a:gd name="connsiteX300" fmla="*/ 140964 w 1321301"/>
                  <a:gd name="connsiteY300" fmla="*/ 1118826 h 1147318"/>
                  <a:gd name="connsiteX301" fmla="*/ 144945 w 1321301"/>
                  <a:gd name="connsiteY301" fmla="*/ 1123213 h 1147318"/>
                  <a:gd name="connsiteX302" fmla="*/ 149752 w 1321301"/>
                  <a:gd name="connsiteY302" fmla="*/ 1124706 h 1147318"/>
                  <a:gd name="connsiteX303" fmla="*/ 154235 w 1321301"/>
                  <a:gd name="connsiteY303" fmla="*/ 1140511 h 1147318"/>
                  <a:gd name="connsiteX304" fmla="*/ 156369 w 1321301"/>
                  <a:gd name="connsiteY304" fmla="*/ 1142251 h 1147318"/>
                  <a:gd name="connsiteX305" fmla="*/ 171298 w 1321301"/>
                  <a:gd name="connsiteY305" fmla="*/ 1132745 h 1147318"/>
                  <a:gd name="connsiteX306" fmla="*/ 197942 w 1321301"/>
                  <a:gd name="connsiteY306" fmla="*/ 1127290 h 1147318"/>
                  <a:gd name="connsiteX307" fmla="*/ 207886 w 1321301"/>
                  <a:gd name="connsiteY307" fmla="*/ 1122960 h 1147318"/>
                  <a:gd name="connsiteX308" fmla="*/ 220758 w 1321301"/>
                  <a:gd name="connsiteY308" fmla="*/ 1113593 h 1147318"/>
                  <a:gd name="connsiteX309" fmla="*/ 227514 w 1321301"/>
                  <a:gd name="connsiteY309" fmla="*/ 1114158 h 1147318"/>
                  <a:gd name="connsiteX310" fmla="*/ 235293 w 1321301"/>
                  <a:gd name="connsiteY310" fmla="*/ 1112749 h 1147318"/>
                  <a:gd name="connsiteX311" fmla="*/ 247148 w 1321301"/>
                  <a:gd name="connsiteY311" fmla="*/ 1104564 h 1147318"/>
                  <a:gd name="connsiteX312" fmla="*/ 255429 w 1321301"/>
                  <a:gd name="connsiteY312" fmla="*/ 1104202 h 1147318"/>
                  <a:gd name="connsiteX313" fmla="*/ 266490 w 1321301"/>
                  <a:gd name="connsiteY313" fmla="*/ 1109205 h 1147318"/>
                  <a:gd name="connsiteX314" fmla="*/ 269672 w 1321301"/>
                  <a:gd name="connsiteY314" fmla="*/ 1108729 h 1147318"/>
                  <a:gd name="connsiteX315" fmla="*/ 276111 w 1321301"/>
                  <a:gd name="connsiteY315" fmla="*/ 1103948 h 1147318"/>
                  <a:gd name="connsiteX316" fmla="*/ 277520 w 1321301"/>
                  <a:gd name="connsiteY316" fmla="*/ 1099395 h 1147318"/>
                  <a:gd name="connsiteX317" fmla="*/ 280988 w 1321301"/>
                  <a:gd name="connsiteY317" fmla="*/ 1095794 h 1147318"/>
                  <a:gd name="connsiteX318" fmla="*/ 291186 w 1321301"/>
                  <a:gd name="connsiteY318" fmla="*/ 1095902 h 1147318"/>
                  <a:gd name="connsiteX319" fmla="*/ 294729 w 1321301"/>
                  <a:gd name="connsiteY319" fmla="*/ 1100544 h 1147318"/>
                  <a:gd name="connsiteX320" fmla="*/ 304197 w 1321301"/>
                  <a:gd name="connsiteY320" fmla="*/ 1100430 h 1147318"/>
                  <a:gd name="connsiteX321" fmla="*/ 313239 w 1321301"/>
                  <a:gd name="connsiteY321" fmla="*/ 1102062 h 1147318"/>
                  <a:gd name="connsiteX322" fmla="*/ 339268 w 1321301"/>
                  <a:gd name="connsiteY322" fmla="*/ 1083393 h 1147318"/>
                  <a:gd name="connsiteX323" fmla="*/ 343751 w 1321301"/>
                  <a:gd name="connsiteY323" fmla="*/ 1082573 h 1147318"/>
                  <a:gd name="connsiteX324" fmla="*/ 353079 w 1321301"/>
                  <a:gd name="connsiteY324" fmla="*/ 1085977 h 1147318"/>
                  <a:gd name="connsiteX325" fmla="*/ 347802 w 1321301"/>
                  <a:gd name="connsiteY325" fmla="*/ 1102938 h 1147318"/>
                  <a:gd name="connsiteX326" fmla="*/ 349390 w 1321301"/>
                  <a:gd name="connsiteY326" fmla="*/ 1112018 h 1147318"/>
                  <a:gd name="connsiteX327" fmla="*/ 351485 w 1321301"/>
                  <a:gd name="connsiteY327" fmla="*/ 1115028 h 1147318"/>
                  <a:gd name="connsiteX328" fmla="*/ 361499 w 1321301"/>
                  <a:gd name="connsiteY328" fmla="*/ 1116800 h 1147318"/>
                  <a:gd name="connsiteX329" fmla="*/ 366668 w 1321301"/>
                  <a:gd name="connsiteY329" fmla="*/ 1110444 h 1147318"/>
                  <a:gd name="connsiteX330" fmla="*/ 373037 w 1321301"/>
                  <a:gd name="connsiteY330" fmla="*/ 1111263 h 1147318"/>
                  <a:gd name="connsiteX331" fmla="*/ 382257 w 1321301"/>
                  <a:gd name="connsiteY331" fmla="*/ 1101274 h 1147318"/>
                  <a:gd name="connsiteX332" fmla="*/ 385216 w 1321301"/>
                  <a:gd name="connsiteY332" fmla="*/ 1103046 h 1147318"/>
                  <a:gd name="connsiteX333" fmla="*/ 389376 w 1321301"/>
                  <a:gd name="connsiteY333" fmla="*/ 1109574 h 1147318"/>
                  <a:gd name="connsiteX334" fmla="*/ 395160 w 1321301"/>
                  <a:gd name="connsiteY334" fmla="*/ 1115282 h 1147318"/>
                  <a:gd name="connsiteX335" fmla="*/ 403365 w 1321301"/>
                  <a:gd name="connsiteY335" fmla="*/ 1118908 h 1147318"/>
                  <a:gd name="connsiteX336" fmla="*/ 407016 w 1321301"/>
                  <a:gd name="connsiteY336" fmla="*/ 1119276 h 1147318"/>
                  <a:gd name="connsiteX337" fmla="*/ 418840 w 1321301"/>
                  <a:gd name="connsiteY337" fmla="*/ 1133729 h 1147318"/>
                  <a:gd name="connsiteX338" fmla="*/ 421697 w 1321301"/>
                  <a:gd name="connsiteY338" fmla="*/ 1143178 h 1147318"/>
                  <a:gd name="connsiteX339" fmla="*/ 426758 w 1321301"/>
                  <a:gd name="connsiteY339" fmla="*/ 1145064 h 1147318"/>
                  <a:gd name="connsiteX340" fmla="*/ 439668 w 1321301"/>
                  <a:gd name="connsiteY340" fmla="*/ 1147318 h 1147318"/>
                  <a:gd name="connsiteX341" fmla="*/ 447910 w 1321301"/>
                  <a:gd name="connsiteY341" fmla="*/ 1124788 h 1147318"/>
                  <a:gd name="connsiteX342" fmla="*/ 446424 w 1321301"/>
                  <a:gd name="connsiteY342" fmla="*/ 1116997 h 1147318"/>
                  <a:gd name="connsiteX343" fmla="*/ 440061 w 1321301"/>
                  <a:gd name="connsiteY343" fmla="*/ 1109771 h 1147318"/>
                  <a:gd name="connsiteX344" fmla="*/ 439668 w 1321301"/>
                  <a:gd name="connsiteY344" fmla="*/ 1102906 h 1147318"/>
                  <a:gd name="connsiteX345" fmla="*/ 441655 w 1321301"/>
                  <a:gd name="connsiteY345" fmla="*/ 1100093 h 1147318"/>
                  <a:gd name="connsiteX346" fmla="*/ 446716 w 1321301"/>
                  <a:gd name="connsiteY346" fmla="*/ 1098493 h 1147318"/>
                  <a:gd name="connsiteX347" fmla="*/ 449682 w 1321301"/>
                  <a:gd name="connsiteY347" fmla="*/ 1101306 h 1147318"/>
                  <a:gd name="connsiteX348" fmla="*/ 458248 w 1321301"/>
                  <a:gd name="connsiteY348" fmla="*/ 1098296 h 1147318"/>
                  <a:gd name="connsiteX349" fmla="*/ 460527 w 1321301"/>
                  <a:gd name="connsiteY349" fmla="*/ 1100290 h 1147318"/>
                  <a:gd name="connsiteX350" fmla="*/ 462407 w 1321301"/>
                  <a:gd name="connsiteY350" fmla="*/ 1110075 h 1147318"/>
                  <a:gd name="connsiteX351" fmla="*/ 469348 w 1321301"/>
                  <a:gd name="connsiteY351" fmla="*/ 1113117 h 1147318"/>
                  <a:gd name="connsiteX352" fmla="*/ 473615 w 1321301"/>
                  <a:gd name="connsiteY352" fmla="*/ 1111402 h 1147318"/>
                  <a:gd name="connsiteX353" fmla="*/ 476364 w 1321301"/>
                  <a:gd name="connsiteY353" fmla="*/ 1106729 h 1147318"/>
                  <a:gd name="connsiteX354" fmla="*/ 471227 w 1321301"/>
                  <a:gd name="connsiteY354" fmla="*/ 1095680 h 1147318"/>
                  <a:gd name="connsiteX355" fmla="*/ 473323 w 1321301"/>
                  <a:gd name="connsiteY355" fmla="*/ 1086034 h 1147318"/>
                  <a:gd name="connsiteX356" fmla="*/ 472745 w 1321301"/>
                  <a:gd name="connsiteY356" fmla="*/ 1067759 h 1147318"/>
                  <a:gd name="connsiteX357" fmla="*/ 474155 w 1321301"/>
                  <a:gd name="connsiteY357" fmla="*/ 1064413 h 1147318"/>
                  <a:gd name="connsiteX358" fmla="*/ 478098 w 1321301"/>
                  <a:gd name="connsiteY358" fmla="*/ 1062666 h 1147318"/>
                  <a:gd name="connsiteX359" fmla="*/ 471265 w 1321301"/>
                  <a:gd name="connsiteY359" fmla="*/ 1059040 h 1147318"/>
                  <a:gd name="connsiteX360" fmla="*/ 462153 w 1321301"/>
                  <a:gd name="connsiteY360" fmla="*/ 1051674 h 1147318"/>
                  <a:gd name="connsiteX361" fmla="*/ 456984 w 1321301"/>
                  <a:gd name="connsiteY361" fmla="*/ 1041298 h 1147318"/>
                  <a:gd name="connsiteX362" fmla="*/ 453511 w 1321301"/>
                  <a:gd name="connsiteY362" fmla="*/ 1040257 h 1147318"/>
                  <a:gd name="connsiteX363" fmla="*/ 448742 w 1321301"/>
                  <a:gd name="connsiteY363" fmla="*/ 1043381 h 1147318"/>
                  <a:gd name="connsiteX364" fmla="*/ 443789 w 1321301"/>
                  <a:gd name="connsiteY364" fmla="*/ 1039305 h 1147318"/>
                  <a:gd name="connsiteX365" fmla="*/ 442703 w 1321301"/>
                  <a:gd name="connsiteY365" fmla="*/ 1032643 h 1147318"/>
                  <a:gd name="connsiteX366" fmla="*/ 443897 w 1321301"/>
                  <a:gd name="connsiteY366" fmla="*/ 1028935 h 1147318"/>
                  <a:gd name="connsiteX367" fmla="*/ 452247 w 1321301"/>
                  <a:gd name="connsiteY367" fmla="*/ 1016057 h 1147318"/>
                  <a:gd name="connsiteX368" fmla="*/ 456222 w 1321301"/>
                  <a:gd name="connsiteY368" fmla="*/ 1011530 h 1147318"/>
                  <a:gd name="connsiteX369" fmla="*/ 460673 w 1321301"/>
                  <a:gd name="connsiteY369" fmla="*/ 1011193 h 1147318"/>
                  <a:gd name="connsiteX370" fmla="*/ 462083 w 1321301"/>
                  <a:gd name="connsiteY370" fmla="*/ 1006221 h 1147318"/>
                  <a:gd name="connsiteX371" fmla="*/ 457130 w 1321301"/>
                  <a:gd name="connsiteY371" fmla="*/ 1004106 h 1147318"/>
                  <a:gd name="connsiteX372" fmla="*/ 456730 w 1321301"/>
                  <a:gd name="connsiteY372" fmla="*/ 994550 h 1147318"/>
                  <a:gd name="connsiteX373" fmla="*/ 453841 w 1321301"/>
                  <a:gd name="connsiteY373" fmla="*/ 983393 h 1147318"/>
                  <a:gd name="connsiteX374" fmla="*/ 456044 w 1321301"/>
                  <a:gd name="connsiteY374" fmla="*/ 974541 h 1147318"/>
                  <a:gd name="connsiteX375" fmla="*/ 463385 w 1321301"/>
                  <a:gd name="connsiteY375" fmla="*/ 978872 h 1147318"/>
                  <a:gd name="connsiteX376" fmla="*/ 468046 w 1321301"/>
                  <a:gd name="connsiteY376" fmla="*/ 986682 h 1147318"/>
                  <a:gd name="connsiteX377" fmla="*/ 478168 w 1321301"/>
                  <a:gd name="connsiteY377" fmla="*/ 988003 h 1147318"/>
                  <a:gd name="connsiteX378" fmla="*/ 485108 w 1321301"/>
                  <a:gd name="connsiteY378" fmla="*/ 990136 h 1147318"/>
                  <a:gd name="connsiteX379" fmla="*/ 493681 w 1321301"/>
                  <a:gd name="connsiteY379" fmla="*/ 985164 h 1147318"/>
                  <a:gd name="connsiteX380" fmla="*/ 499320 w 1321301"/>
                  <a:gd name="connsiteY380" fmla="*/ 987133 h 1147318"/>
                  <a:gd name="connsiteX381" fmla="*/ 499720 w 1321301"/>
                  <a:gd name="connsiteY381" fmla="*/ 990390 h 1147318"/>
                  <a:gd name="connsiteX382" fmla="*/ 496824 w 1321301"/>
                  <a:gd name="connsiteY382" fmla="*/ 1002030 h 1147318"/>
                  <a:gd name="connsiteX383" fmla="*/ 499389 w 1321301"/>
                  <a:gd name="connsiteY383" fmla="*/ 1007034 h 1147318"/>
                  <a:gd name="connsiteX384" fmla="*/ 503587 w 1321301"/>
                  <a:gd name="connsiteY384" fmla="*/ 1009256 h 1147318"/>
                  <a:gd name="connsiteX385" fmla="*/ 507346 w 1321301"/>
                  <a:gd name="connsiteY385" fmla="*/ 1014508 h 1147318"/>
                  <a:gd name="connsiteX386" fmla="*/ 510813 w 1321301"/>
                  <a:gd name="connsiteY386" fmla="*/ 1029157 h 1147318"/>
                  <a:gd name="connsiteX387" fmla="*/ 515372 w 1321301"/>
                  <a:gd name="connsiteY387" fmla="*/ 1038377 h 1147318"/>
                  <a:gd name="connsiteX388" fmla="*/ 513061 w 1321301"/>
                  <a:gd name="connsiteY388" fmla="*/ 1054989 h 1147318"/>
                  <a:gd name="connsiteX389" fmla="*/ 514541 w 1321301"/>
                  <a:gd name="connsiteY389" fmla="*/ 1056145 h 1147318"/>
                  <a:gd name="connsiteX390" fmla="*/ 522891 w 1321301"/>
                  <a:gd name="connsiteY390" fmla="*/ 1054430 h 1147318"/>
                  <a:gd name="connsiteX391" fmla="*/ 530447 w 1321301"/>
                  <a:gd name="connsiteY391" fmla="*/ 1056062 h 1147318"/>
                  <a:gd name="connsiteX392" fmla="*/ 543281 w 1321301"/>
                  <a:gd name="connsiteY392" fmla="*/ 1060533 h 1147318"/>
                  <a:gd name="connsiteX393" fmla="*/ 548272 w 1321301"/>
                  <a:gd name="connsiteY393" fmla="*/ 1060895 h 1147318"/>
                  <a:gd name="connsiteX394" fmla="*/ 563055 w 1321301"/>
                  <a:gd name="connsiteY394" fmla="*/ 1053110 h 1147318"/>
                  <a:gd name="connsiteX395" fmla="*/ 567360 w 1321301"/>
                  <a:gd name="connsiteY395" fmla="*/ 1048804 h 1147318"/>
                  <a:gd name="connsiteX396" fmla="*/ 570865 w 1321301"/>
                  <a:gd name="connsiteY396" fmla="*/ 1038943 h 1147318"/>
                  <a:gd name="connsiteX397" fmla="*/ 575240 w 1321301"/>
                  <a:gd name="connsiteY397" fmla="*/ 1034866 h 1147318"/>
                  <a:gd name="connsiteX398" fmla="*/ 580409 w 1321301"/>
                  <a:gd name="connsiteY398" fmla="*/ 1033596 h 1147318"/>
                  <a:gd name="connsiteX399" fmla="*/ 580809 w 1321301"/>
                  <a:gd name="connsiteY399" fmla="*/ 1026147 h 1147318"/>
                  <a:gd name="connsiteX400" fmla="*/ 588188 w 1321301"/>
                  <a:gd name="connsiteY400" fmla="*/ 1021061 h 1147318"/>
                  <a:gd name="connsiteX401" fmla="*/ 589597 w 1321301"/>
                  <a:gd name="connsiteY401" fmla="*/ 1018248 h 1147318"/>
                  <a:gd name="connsiteX402" fmla="*/ 586740 w 1321301"/>
                  <a:gd name="connsiteY402" fmla="*/ 1005230 h 1147318"/>
                  <a:gd name="connsiteX403" fmla="*/ 586448 w 1321301"/>
                  <a:gd name="connsiteY403" fmla="*/ 996969 h 1147318"/>
                  <a:gd name="connsiteX404" fmla="*/ 589629 w 1321301"/>
                  <a:gd name="connsiteY404" fmla="*/ 993597 h 1147318"/>
                  <a:gd name="connsiteX405" fmla="*/ 596392 w 1321301"/>
                  <a:gd name="connsiteY405" fmla="*/ 991965 h 1147318"/>
                  <a:gd name="connsiteX406" fmla="*/ 605650 w 1321301"/>
                  <a:gd name="connsiteY406" fmla="*/ 997083 h 1147318"/>
                  <a:gd name="connsiteX407" fmla="*/ 615410 w 1321301"/>
                  <a:gd name="connsiteY407" fmla="*/ 996969 h 1147318"/>
                  <a:gd name="connsiteX408" fmla="*/ 626980 w 1321301"/>
                  <a:gd name="connsiteY408" fmla="*/ 998373 h 1147318"/>
                  <a:gd name="connsiteX409" fmla="*/ 635546 w 1321301"/>
                  <a:gd name="connsiteY409" fmla="*/ 995820 h 1147318"/>
                  <a:gd name="connsiteX410" fmla="*/ 642271 w 1321301"/>
                  <a:gd name="connsiteY410" fmla="*/ 985615 h 1147318"/>
                  <a:gd name="connsiteX411" fmla="*/ 643211 w 1321301"/>
                  <a:gd name="connsiteY411" fmla="*/ 979094 h 1147318"/>
                  <a:gd name="connsiteX412" fmla="*/ 642087 w 1321301"/>
                  <a:gd name="connsiteY412" fmla="*/ 974344 h 1147318"/>
                  <a:gd name="connsiteX413" fmla="*/ 642125 w 1321301"/>
                  <a:gd name="connsiteY413" fmla="*/ 962825 h 1147318"/>
                  <a:gd name="connsiteX414" fmla="*/ 644474 w 1321301"/>
                  <a:gd name="connsiteY414" fmla="*/ 964368 h 1147318"/>
                  <a:gd name="connsiteX415" fmla="*/ 646900 w 1321301"/>
                  <a:gd name="connsiteY415" fmla="*/ 970775 h 1147318"/>
                  <a:gd name="connsiteX416" fmla="*/ 650805 w 1321301"/>
                  <a:gd name="connsiteY416" fmla="*/ 969677 h 1147318"/>
                  <a:gd name="connsiteX417" fmla="*/ 651853 w 1321301"/>
                  <a:gd name="connsiteY417" fmla="*/ 966445 h 1147318"/>
                  <a:gd name="connsiteX418" fmla="*/ 651275 w 1321301"/>
                  <a:gd name="connsiteY418" fmla="*/ 956526 h 1147318"/>
                  <a:gd name="connsiteX419" fmla="*/ 642887 w 1321301"/>
                  <a:gd name="connsiteY419" fmla="*/ 944893 h 1147318"/>
                  <a:gd name="connsiteX420" fmla="*/ 644512 w 1321301"/>
                  <a:gd name="connsiteY420" fmla="*/ 938854 h 1147318"/>
                  <a:gd name="connsiteX421" fmla="*/ 669347 w 1321301"/>
                  <a:gd name="connsiteY421" fmla="*/ 923849 h 1147318"/>
                  <a:gd name="connsiteX422" fmla="*/ 679615 w 1321301"/>
                  <a:gd name="connsiteY422" fmla="*/ 920248 h 1147318"/>
                  <a:gd name="connsiteX423" fmla="*/ 681895 w 1321301"/>
                  <a:gd name="connsiteY423" fmla="*/ 915505 h 1147318"/>
                  <a:gd name="connsiteX424" fmla="*/ 679329 w 1321301"/>
                  <a:gd name="connsiteY424" fmla="*/ 908983 h 1147318"/>
                  <a:gd name="connsiteX425" fmla="*/ 675062 w 1321301"/>
                  <a:gd name="connsiteY425" fmla="*/ 905586 h 1147318"/>
                  <a:gd name="connsiteX426" fmla="*/ 681063 w 1321301"/>
                  <a:gd name="connsiteY426" fmla="*/ 887241 h 1147318"/>
                  <a:gd name="connsiteX427" fmla="*/ 681387 w 1321301"/>
                  <a:gd name="connsiteY427" fmla="*/ 881539 h 1147318"/>
                  <a:gd name="connsiteX428" fmla="*/ 677012 w 1321301"/>
                  <a:gd name="connsiteY428" fmla="*/ 869347 h 1147318"/>
                  <a:gd name="connsiteX429" fmla="*/ 668553 w 1321301"/>
                  <a:gd name="connsiteY429" fmla="*/ 856539 h 1147318"/>
                  <a:gd name="connsiteX430" fmla="*/ 659879 w 1321301"/>
                  <a:gd name="connsiteY430" fmla="*/ 855720 h 1147318"/>
                  <a:gd name="connsiteX431" fmla="*/ 657600 w 1321301"/>
                  <a:gd name="connsiteY431" fmla="*/ 846061 h 1147318"/>
                  <a:gd name="connsiteX432" fmla="*/ 663531 w 1321301"/>
                  <a:gd name="connsiteY432" fmla="*/ 826541 h 1147318"/>
                  <a:gd name="connsiteX433" fmla="*/ 660959 w 1321301"/>
                  <a:gd name="connsiteY433" fmla="*/ 819213 h 1147318"/>
                  <a:gd name="connsiteX434" fmla="*/ 663169 w 1321301"/>
                  <a:gd name="connsiteY434" fmla="*/ 808031 h 1147318"/>
                  <a:gd name="connsiteX435" fmla="*/ 668839 w 1321301"/>
                  <a:gd name="connsiteY435" fmla="*/ 798290 h 1147318"/>
                  <a:gd name="connsiteX436" fmla="*/ 667468 w 1321301"/>
                  <a:gd name="connsiteY436" fmla="*/ 794556 h 1147318"/>
                  <a:gd name="connsiteX437" fmla="*/ 668769 w 1321301"/>
                  <a:gd name="connsiteY437" fmla="*/ 788041 h 1147318"/>
                  <a:gd name="connsiteX438" fmla="*/ 667182 w 1321301"/>
                  <a:gd name="connsiteY438" fmla="*/ 784111 h 1147318"/>
                  <a:gd name="connsiteX439" fmla="*/ 662515 w 1321301"/>
                  <a:gd name="connsiteY439" fmla="*/ 780961 h 1147318"/>
                  <a:gd name="connsiteX440" fmla="*/ 659225 w 1321301"/>
                  <a:gd name="connsiteY440" fmla="*/ 771055 h 1147318"/>
                  <a:gd name="connsiteX441" fmla="*/ 651275 w 1321301"/>
                  <a:gd name="connsiteY441" fmla="*/ 765607 h 1147318"/>
                  <a:gd name="connsiteX442" fmla="*/ 649973 w 1321301"/>
                  <a:gd name="connsiteY442" fmla="*/ 758501 h 1147318"/>
                  <a:gd name="connsiteX443" fmla="*/ 654996 w 1321301"/>
                  <a:gd name="connsiteY443" fmla="*/ 751542 h 1147318"/>
                  <a:gd name="connsiteX444" fmla="*/ 659479 w 1321301"/>
                  <a:gd name="connsiteY444" fmla="*/ 741407 h 1147318"/>
                  <a:gd name="connsiteX445" fmla="*/ 660781 w 1321301"/>
                  <a:gd name="connsiteY445" fmla="*/ 735736 h 1147318"/>
                  <a:gd name="connsiteX446" fmla="*/ 666096 w 1321301"/>
                  <a:gd name="connsiteY446" fmla="*/ 728523 h 1147318"/>
                  <a:gd name="connsiteX447" fmla="*/ 674484 w 1321301"/>
                  <a:gd name="connsiteY447" fmla="*/ 733997 h 1147318"/>
                  <a:gd name="connsiteX448" fmla="*/ 678244 w 1321301"/>
                  <a:gd name="connsiteY448" fmla="*/ 734555 h 1147318"/>
                  <a:gd name="connsiteX449" fmla="*/ 688619 w 1321301"/>
                  <a:gd name="connsiteY449" fmla="*/ 732257 h 1147318"/>
                  <a:gd name="connsiteX450" fmla="*/ 692233 w 1321301"/>
                  <a:gd name="connsiteY450" fmla="*/ 730371 h 1147318"/>
                  <a:gd name="connsiteX451" fmla="*/ 699319 w 1321301"/>
                  <a:gd name="connsiteY451" fmla="*/ 719233 h 1147318"/>
                  <a:gd name="connsiteX452" fmla="*/ 702247 w 1321301"/>
                  <a:gd name="connsiteY452" fmla="*/ 718306 h 1147318"/>
                  <a:gd name="connsiteX453" fmla="*/ 711613 w 1321301"/>
                  <a:gd name="connsiteY453" fmla="*/ 720408 h 1147318"/>
                  <a:gd name="connsiteX454" fmla="*/ 715410 w 1321301"/>
                  <a:gd name="connsiteY454" fmla="*/ 716337 h 1147318"/>
                  <a:gd name="connsiteX455" fmla="*/ 717906 w 1321301"/>
                  <a:gd name="connsiteY455" fmla="*/ 709600 h 1147318"/>
                  <a:gd name="connsiteX456" fmla="*/ 722205 w 1321301"/>
                  <a:gd name="connsiteY456" fmla="*/ 702500 h 1147318"/>
                  <a:gd name="connsiteX457" fmla="*/ 726510 w 1321301"/>
                  <a:gd name="connsiteY457" fmla="*/ 691833 h 1147318"/>
                  <a:gd name="connsiteX458" fmla="*/ 732619 w 1321301"/>
                  <a:gd name="connsiteY458" fmla="*/ 687654 h 1147318"/>
                  <a:gd name="connsiteX459" fmla="*/ 742379 w 1321301"/>
                  <a:gd name="connsiteY459" fmla="*/ 692004 h 1147318"/>
                  <a:gd name="connsiteX460" fmla="*/ 744258 w 1321301"/>
                  <a:gd name="connsiteY460" fmla="*/ 699891 h 1147318"/>
                  <a:gd name="connsiteX461" fmla="*/ 747185 w 1321301"/>
                  <a:gd name="connsiteY461" fmla="*/ 718026 h 1147318"/>
                  <a:gd name="connsiteX462" fmla="*/ 749935 w 1321301"/>
                  <a:gd name="connsiteY462" fmla="*/ 729444 h 1147318"/>
                  <a:gd name="connsiteX463" fmla="*/ 759695 w 1321301"/>
                  <a:gd name="connsiteY463" fmla="*/ 729475 h 1147318"/>
                  <a:gd name="connsiteX464" fmla="*/ 765842 w 1321301"/>
                  <a:gd name="connsiteY464" fmla="*/ 737616 h 1147318"/>
                  <a:gd name="connsiteX465" fmla="*/ 767251 w 1321301"/>
                  <a:gd name="connsiteY465" fmla="*/ 741464 h 1147318"/>
                  <a:gd name="connsiteX466" fmla="*/ 767036 w 1321301"/>
                  <a:gd name="connsiteY466" fmla="*/ 750868 h 1147318"/>
                  <a:gd name="connsiteX467" fmla="*/ 768337 w 1321301"/>
                  <a:gd name="connsiteY467" fmla="*/ 752412 h 1147318"/>
                  <a:gd name="connsiteX468" fmla="*/ 773798 w 1321301"/>
                  <a:gd name="connsiteY468" fmla="*/ 750811 h 1147318"/>
                  <a:gd name="connsiteX469" fmla="*/ 776110 w 1321301"/>
                  <a:gd name="connsiteY469" fmla="*/ 747078 h 1147318"/>
                  <a:gd name="connsiteX470" fmla="*/ 783958 w 1321301"/>
                  <a:gd name="connsiteY470" fmla="*/ 746176 h 1147318"/>
                  <a:gd name="connsiteX471" fmla="*/ 792124 w 1321301"/>
                  <a:gd name="connsiteY471" fmla="*/ 742614 h 1147318"/>
                  <a:gd name="connsiteX472" fmla="*/ 800481 w 1321301"/>
                  <a:gd name="connsiteY472" fmla="*/ 741013 h 1147318"/>
                  <a:gd name="connsiteX473" fmla="*/ 808971 w 1321301"/>
                  <a:gd name="connsiteY473" fmla="*/ 721531 h 1147318"/>
                  <a:gd name="connsiteX474" fmla="*/ 803224 w 1321301"/>
                  <a:gd name="connsiteY474" fmla="*/ 713619 h 1147318"/>
                  <a:gd name="connsiteX475" fmla="*/ 802030 w 1321301"/>
                  <a:gd name="connsiteY475" fmla="*/ 707327 h 1147318"/>
                  <a:gd name="connsiteX476" fmla="*/ 816280 w 1321301"/>
                  <a:gd name="connsiteY476" fmla="*/ 703345 h 1147318"/>
                  <a:gd name="connsiteX477" fmla="*/ 819061 w 1321301"/>
                  <a:gd name="connsiteY477" fmla="*/ 704412 h 1147318"/>
                  <a:gd name="connsiteX478" fmla="*/ 819747 w 1321301"/>
                  <a:gd name="connsiteY478" fmla="*/ 708819 h 1147318"/>
                  <a:gd name="connsiteX479" fmla="*/ 818807 w 1321301"/>
                  <a:gd name="connsiteY479" fmla="*/ 720325 h 1147318"/>
                  <a:gd name="connsiteX480" fmla="*/ 823182 w 1321301"/>
                  <a:gd name="connsiteY480" fmla="*/ 725824 h 1147318"/>
                  <a:gd name="connsiteX481" fmla="*/ 821665 w 1321301"/>
                  <a:gd name="connsiteY481" fmla="*/ 734530 h 1147318"/>
                  <a:gd name="connsiteX482" fmla="*/ 825424 w 1321301"/>
                  <a:gd name="connsiteY482" fmla="*/ 743007 h 1147318"/>
                  <a:gd name="connsiteX483" fmla="*/ 834136 w 1321301"/>
                  <a:gd name="connsiteY483" fmla="*/ 750868 h 1147318"/>
                  <a:gd name="connsiteX484" fmla="*/ 837895 w 1321301"/>
                  <a:gd name="connsiteY484" fmla="*/ 757771 h 1147318"/>
                  <a:gd name="connsiteX485" fmla="*/ 841331 w 1321301"/>
                  <a:gd name="connsiteY485" fmla="*/ 774059 h 1147318"/>
                  <a:gd name="connsiteX486" fmla="*/ 838619 w 1321301"/>
                  <a:gd name="connsiteY486" fmla="*/ 781469 h 1147318"/>
                  <a:gd name="connsiteX487" fmla="*/ 840969 w 1321301"/>
                  <a:gd name="connsiteY487" fmla="*/ 795198 h 1147318"/>
                  <a:gd name="connsiteX488" fmla="*/ 847369 w 1321301"/>
                  <a:gd name="connsiteY488" fmla="*/ 812356 h 1147318"/>
                  <a:gd name="connsiteX489" fmla="*/ 843179 w 1321301"/>
                  <a:gd name="connsiteY489" fmla="*/ 822668 h 1147318"/>
                  <a:gd name="connsiteX490" fmla="*/ 850805 w 1321301"/>
                  <a:gd name="connsiteY490" fmla="*/ 840162 h 1147318"/>
                  <a:gd name="connsiteX491" fmla="*/ 853224 w 1321301"/>
                  <a:gd name="connsiteY491" fmla="*/ 851821 h 1147318"/>
                  <a:gd name="connsiteX492" fmla="*/ 857999 w 1321301"/>
                  <a:gd name="connsiteY492" fmla="*/ 855326 h 1147318"/>
                  <a:gd name="connsiteX493" fmla="*/ 865734 w 1321301"/>
                  <a:gd name="connsiteY493" fmla="*/ 854342 h 1147318"/>
                  <a:gd name="connsiteX494" fmla="*/ 868521 w 1321301"/>
                  <a:gd name="connsiteY494" fmla="*/ 855637 h 1147318"/>
                  <a:gd name="connsiteX495" fmla="*/ 875424 w 1321301"/>
                  <a:gd name="connsiteY495" fmla="*/ 863359 h 1147318"/>
                  <a:gd name="connsiteX496" fmla="*/ 877989 w 1321301"/>
                  <a:gd name="connsiteY496" fmla="*/ 870725 h 1147318"/>
                  <a:gd name="connsiteX497" fmla="*/ 877735 w 1321301"/>
                  <a:gd name="connsiteY497" fmla="*/ 883984 h 1147318"/>
                  <a:gd name="connsiteX498" fmla="*/ 881786 w 1321301"/>
                  <a:gd name="connsiteY498" fmla="*/ 888194 h 1147318"/>
                  <a:gd name="connsiteX499" fmla="*/ 889635 w 1321301"/>
                  <a:gd name="connsiteY499" fmla="*/ 889063 h 1147318"/>
                  <a:gd name="connsiteX500" fmla="*/ 900227 w 1321301"/>
                  <a:gd name="connsiteY500" fmla="*/ 892073 h 1147318"/>
                  <a:gd name="connsiteX501" fmla="*/ 911936 w 1321301"/>
                  <a:gd name="connsiteY501" fmla="*/ 882631 h 1147318"/>
                  <a:gd name="connsiteX502" fmla="*/ 914902 w 1321301"/>
                  <a:gd name="connsiteY502" fmla="*/ 882295 h 1147318"/>
                  <a:gd name="connsiteX503" fmla="*/ 927735 w 1321301"/>
                  <a:gd name="connsiteY503" fmla="*/ 887184 h 1147318"/>
                  <a:gd name="connsiteX504" fmla="*/ 930269 w 1321301"/>
                  <a:gd name="connsiteY504" fmla="*/ 880580 h 1147318"/>
                  <a:gd name="connsiteX505" fmla="*/ 946429 w 1321301"/>
                  <a:gd name="connsiteY505" fmla="*/ 853618 h 1147318"/>
                  <a:gd name="connsiteX506" fmla="*/ 950011 w 1321301"/>
                  <a:gd name="connsiteY506" fmla="*/ 843197 h 1147318"/>
                  <a:gd name="connsiteX507" fmla="*/ 952360 w 1321301"/>
                  <a:gd name="connsiteY507" fmla="*/ 833336 h 1147318"/>
                  <a:gd name="connsiteX508" fmla="*/ 951090 w 1321301"/>
                  <a:gd name="connsiteY508" fmla="*/ 826345 h 1147318"/>
                  <a:gd name="connsiteX509" fmla="*/ 948201 w 1321301"/>
                  <a:gd name="connsiteY509" fmla="*/ 821233 h 1147318"/>
                  <a:gd name="connsiteX510" fmla="*/ 957275 w 1321301"/>
                  <a:gd name="connsiteY510" fmla="*/ 811994 h 1147318"/>
                  <a:gd name="connsiteX511" fmla="*/ 966711 w 1321301"/>
                  <a:gd name="connsiteY511" fmla="*/ 806710 h 1147318"/>
                  <a:gd name="connsiteX512" fmla="*/ 970978 w 1321301"/>
                  <a:gd name="connsiteY512" fmla="*/ 809187 h 1147318"/>
                  <a:gd name="connsiteX513" fmla="*/ 974122 w 1321301"/>
                  <a:gd name="connsiteY513" fmla="*/ 813511 h 1147318"/>
                  <a:gd name="connsiteX514" fmla="*/ 980954 w 1321301"/>
                  <a:gd name="connsiteY514" fmla="*/ 818452 h 1147318"/>
                  <a:gd name="connsiteX515" fmla="*/ 990175 w 1321301"/>
                  <a:gd name="connsiteY515" fmla="*/ 818534 h 1147318"/>
                  <a:gd name="connsiteX516" fmla="*/ 998239 w 1321301"/>
                  <a:gd name="connsiteY516" fmla="*/ 809885 h 1147318"/>
                  <a:gd name="connsiteX517" fmla="*/ 1004024 w 1321301"/>
                  <a:gd name="connsiteY517" fmla="*/ 808876 h 1147318"/>
                  <a:gd name="connsiteX518" fmla="*/ 1012120 w 1321301"/>
                  <a:gd name="connsiteY518" fmla="*/ 810705 h 1147318"/>
                  <a:gd name="connsiteX519" fmla="*/ 1025354 w 1321301"/>
                  <a:gd name="connsiteY519" fmla="*/ 807498 h 1147318"/>
                  <a:gd name="connsiteX520" fmla="*/ 1031170 w 1321301"/>
                  <a:gd name="connsiteY520" fmla="*/ 796633 h 1147318"/>
                  <a:gd name="connsiteX521" fmla="*/ 1036739 w 1321301"/>
                  <a:gd name="connsiteY521" fmla="*/ 794582 h 1147318"/>
                  <a:gd name="connsiteX522" fmla="*/ 1047947 w 1321301"/>
                  <a:gd name="connsiteY522" fmla="*/ 795452 h 1147318"/>
                  <a:gd name="connsiteX523" fmla="*/ 1053230 w 1321301"/>
                  <a:gd name="connsiteY523" fmla="*/ 797477 h 1147318"/>
                  <a:gd name="connsiteX524" fmla="*/ 1060926 w 1321301"/>
                  <a:gd name="connsiteY524" fmla="*/ 807161 h 1147318"/>
                  <a:gd name="connsiteX525" fmla="*/ 1070978 w 1321301"/>
                  <a:gd name="connsiteY525" fmla="*/ 813848 h 1147318"/>
                  <a:gd name="connsiteX526" fmla="*/ 1076941 w 1321301"/>
                  <a:gd name="connsiteY526" fmla="*/ 812609 h 1147318"/>
                  <a:gd name="connsiteX527" fmla="*/ 1085367 w 1321301"/>
                  <a:gd name="connsiteY527" fmla="*/ 816597 h 1147318"/>
                  <a:gd name="connsiteX528" fmla="*/ 1088765 w 1321301"/>
                  <a:gd name="connsiteY528" fmla="*/ 816629 h 1147318"/>
                  <a:gd name="connsiteX529" fmla="*/ 1093464 w 1321301"/>
                  <a:gd name="connsiteY529" fmla="*/ 810952 h 1147318"/>
                  <a:gd name="connsiteX530" fmla="*/ 1093864 w 1321301"/>
                  <a:gd name="connsiteY530" fmla="*/ 807104 h 1147318"/>
                  <a:gd name="connsiteX531" fmla="*/ 1092238 w 1321301"/>
                  <a:gd name="connsiteY531" fmla="*/ 795928 h 1147318"/>
                  <a:gd name="connsiteX532" fmla="*/ 1090752 w 1321301"/>
                  <a:gd name="connsiteY532" fmla="*/ 792112 h 1147318"/>
                  <a:gd name="connsiteX533" fmla="*/ 1085075 w 1321301"/>
                  <a:gd name="connsiteY533" fmla="*/ 786244 h 1147318"/>
                  <a:gd name="connsiteX534" fmla="*/ 1073474 w 1321301"/>
                  <a:gd name="connsiteY534" fmla="*/ 776446 h 1147318"/>
                  <a:gd name="connsiteX535" fmla="*/ 1072426 w 1321301"/>
                  <a:gd name="connsiteY535" fmla="*/ 766979 h 1147318"/>
                  <a:gd name="connsiteX536" fmla="*/ 1074737 w 1321301"/>
                  <a:gd name="connsiteY536" fmla="*/ 764680 h 1147318"/>
                  <a:gd name="connsiteX537" fmla="*/ 1082478 w 1321301"/>
                  <a:gd name="connsiteY537" fmla="*/ 762883 h 1147318"/>
                  <a:gd name="connsiteX538" fmla="*/ 1090397 w 1321301"/>
                  <a:gd name="connsiteY538" fmla="*/ 752805 h 1147318"/>
                  <a:gd name="connsiteX539" fmla="*/ 1102830 w 1321301"/>
                  <a:gd name="connsiteY539" fmla="*/ 731018 h 1147318"/>
                  <a:gd name="connsiteX540" fmla="*/ 1102976 w 1321301"/>
                  <a:gd name="connsiteY540" fmla="*/ 721252 h 1147318"/>
                  <a:gd name="connsiteX541" fmla="*/ 1101890 w 1321301"/>
                  <a:gd name="connsiteY541" fmla="*/ 716229 h 1147318"/>
                  <a:gd name="connsiteX542" fmla="*/ 1104494 w 1321301"/>
                  <a:gd name="connsiteY542" fmla="*/ 711257 h 1147318"/>
                  <a:gd name="connsiteX543" fmla="*/ 1115085 w 1321301"/>
                  <a:gd name="connsiteY543" fmla="*/ 704913 h 1147318"/>
                  <a:gd name="connsiteX544" fmla="*/ 1122788 w 1321301"/>
                  <a:gd name="connsiteY544" fmla="*/ 694925 h 1147318"/>
                  <a:gd name="connsiteX545" fmla="*/ 1128605 w 1321301"/>
                  <a:gd name="connsiteY545" fmla="*/ 685438 h 1147318"/>
                  <a:gd name="connsiteX546" fmla="*/ 1131608 w 1321301"/>
                  <a:gd name="connsiteY546" fmla="*/ 683108 h 1147318"/>
                  <a:gd name="connsiteX547" fmla="*/ 1135082 w 1321301"/>
                  <a:gd name="connsiteY547" fmla="*/ 684873 h 1147318"/>
                  <a:gd name="connsiteX548" fmla="*/ 1138657 w 1321301"/>
                  <a:gd name="connsiteY548" fmla="*/ 694785 h 1147318"/>
                  <a:gd name="connsiteX549" fmla="*/ 1148385 w 1321301"/>
                  <a:gd name="connsiteY549" fmla="*/ 699694 h 1147318"/>
                  <a:gd name="connsiteX550" fmla="*/ 1155395 w 1321301"/>
                  <a:gd name="connsiteY550" fmla="*/ 697732 h 1147318"/>
                  <a:gd name="connsiteX551" fmla="*/ 1161942 w 1321301"/>
                  <a:gd name="connsiteY551" fmla="*/ 703453 h 1147318"/>
                  <a:gd name="connsiteX552" fmla="*/ 1170546 w 1321301"/>
                  <a:gd name="connsiteY552" fmla="*/ 700703 h 1147318"/>
                  <a:gd name="connsiteX553" fmla="*/ 1175607 w 1321301"/>
                  <a:gd name="connsiteY553" fmla="*/ 701516 h 1147318"/>
                  <a:gd name="connsiteX554" fmla="*/ 1180052 w 1321301"/>
                  <a:gd name="connsiteY554" fmla="*/ 713308 h 1147318"/>
                  <a:gd name="connsiteX555" fmla="*/ 1184104 w 1321301"/>
                  <a:gd name="connsiteY555" fmla="*/ 716229 h 1147318"/>
                  <a:gd name="connsiteX556" fmla="*/ 1190898 w 1321301"/>
                  <a:gd name="connsiteY556" fmla="*/ 714489 h 1147318"/>
                  <a:gd name="connsiteX557" fmla="*/ 1199217 w 1321301"/>
                  <a:gd name="connsiteY557" fmla="*/ 708146 h 1147318"/>
                  <a:gd name="connsiteX558" fmla="*/ 1201350 w 1321301"/>
                  <a:gd name="connsiteY558" fmla="*/ 697814 h 1147318"/>
                  <a:gd name="connsiteX559" fmla="*/ 1200626 w 1321301"/>
                  <a:gd name="connsiteY559" fmla="*/ 684676 h 1147318"/>
                  <a:gd name="connsiteX560" fmla="*/ 1202652 w 1321301"/>
                  <a:gd name="connsiteY560" fmla="*/ 673621 h 1147318"/>
                  <a:gd name="connsiteX561" fmla="*/ 1206443 w 1321301"/>
                  <a:gd name="connsiteY561" fmla="*/ 673652 h 1147318"/>
                  <a:gd name="connsiteX562" fmla="*/ 1212088 w 1321301"/>
                  <a:gd name="connsiteY562" fmla="*/ 683076 h 1147318"/>
                  <a:gd name="connsiteX563" fmla="*/ 1216857 w 1321301"/>
                  <a:gd name="connsiteY563" fmla="*/ 685324 h 1147318"/>
                  <a:gd name="connsiteX564" fmla="*/ 1227125 w 1321301"/>
                  <a:gd name="connsiteY564" fmla="*/ 684905 h 1147318"/>
                  <a:gd name="connsiteX565" fmla="*/ 1230738 w 1321301"/>
                  <a:gd name="connsiteY565" fmla="*/ 682936 h 1147318"/>
                  <a:gd name="connsiteX566" fmla="*/ 1232262 w 1321301"/>
                  <a:gd name="connsiteY566" fmla="*/ 679012 h 1147318"/>
                  <a:gd name="connsiteX567" fmla="*/ 1230560 w 1321301"/>
                  <a:gd name="connsiteY567" fmla="*/ 672948 h 1147318"/>
                  <a:gd name="connsiteX568" fmla="*/ 1232294 w 1321301"/>
                  <a:gd name="connsiteY568" fmla="*/ 666553 h 1147318"/>
                  <a:gd name="connsiteX569" fmla="*/ 1236523 w 1321301"/>
                  <a:gd name="connsiteY569" fmla="*/ 660991 h 1147318"/>
                  <a:gd name="connsiteX570" fmla="*/ 1240142 w 1321301"/>
                  <a:gd name="connsiteY570" fmla="*/ 652882 h 1147318"/>
                  <a:gd name="connsiteX571" fmla="*/ 1236523 w 1321301"/>
                  <a:gd name="connsiteY571" fmla="*/ 638321 h 1147318"/>
                  <a:gd name="connsiteX572" fmla="*/ 1230560 w 1321301"/>
                  <a:gd name="connsiteY572" fmla="*/ 632847 h 1147318"/>
                  <a:gd name="connsiteX573" fmla="*/ 1226909 w 1321301"/>
                  <a:gd name="connsiteY573" fmla="*/ 622021 h 1147318"/>
                  <a:gd name="connsiteX574" fmla="*/ 1228935 w 1321301"/>
                  <a:gd name="connsiteY574" fmla="*/ 614921 h 1147318"/>
                  <a:gd name="connsiteX575" fmla="*/ 1226401 w 1321301"/>
                  <a:gd name="connsiteY575" fmla="*/ 605492 h 1147318"/>
                  <a:gd name="connsiteX576" fmla="*/ 1235297 w 1321301"/>
                  <a:gd name="connsiteY576" fmla="*/ 581647 h 1147318"/>
                  <a:gd name="connsiteX577" fmla="*/ 1241444 w 1321301"/>
                  <a:gd name="connsiteY577" fmla="*/ 577190 h 1147318"/>
                  <a:gd name="connsiteX578" fmla="*/ 1244587 w 1321301"/>
                  <a:gd name="connsiteY578" fmla="*/ 572732 h 1147318"/>
                  <a:gd name="connsiteX579" fmla="*/ 1245813 w 1321301"/>
                  <a:gd name="connsiteY579" fmla="*/ 567404 h 1147318"/>
                  <a:gd name="connsiteX580" fmla="*/ 1243971 w 1321301"/>
                  <a:gd name="connsiteY580" fmla="*/ 556177 h 1147318"/>
                  <a:gd name="connsiteX581" fmla="*/ 1243248 w 1321301"/>
                  <a:gd name="connsiteY581" fmla="*/ 544093 h 1147318"/>
                  <a:gd name="connsiteX582" fmla="*/ 1244733 w 1321301"/>
                  <a:gd name="connsiteY582" fmla="*/ 538734 h 1147318"/>
                  <a:gd name="connsiteX583" fmla="*/ 1254925 w 1321301"/>
                  <a:gd name="connsiteY583" fmla="*/ 535426 h 1147318"/>
                  <a:gd name="connsiteX584" fmla="*/ 1257967 w 1321301"/>
                  <a:gd name="connsiteY584" fmla="*/ 530320 h 1147318"/>
                  <a:gd name="connsiteX585" fmla="*/ 1256989 w 1321301"/>
                  <a:gd name="connsiteY585" fmla="*/ 526034 h 1147318"/>
                  <a:gd name="connsiteX586" fmla="*/ 1269930 w 1321301"/>
                  <a:gd name="connsiteY586" fmla="*/ 527291 h 1147318"/>
                  <a:gd name="connsiteX587" fmla="*/ 1277449 w 1321301"/>
                  <a:gd name="connsiteY587" fmla="*/ 522415 h 1147318"/>
                  <a:gd name="connsiteX588" fmla="*/ 1284427 w 1321301"/>
                  <a:gd name="connsiteY588" fmla="*/ 516160 h 1147318"/>
                  <a:gd name="connsiteX589" fmla="*/ 1285443 w 1321301"/>
                  <a:gd name="connsiteY589" fmla="*/ 512178 h 1147318"/>
                  <a:gd name="connsiteX590" fmla="*/ 1283056 w 1321301"/>
                  <a:gd name="connsiteY590" fmla="*/ 507327 h 1147318"/>
                  <a:gd name="connsiteX591" fmla="*/ 1268267 w 1321301"/>
                  <a:gd name="connsiteY591" fmla="*/ 491909 h 1147318"/>
                  <a:gd name="connsiteX592" fmla="*/ 1264545 w 1321301"/>
                  <a:gd name="connsiteY592" fmla="*/ 482625 h 1147318"/>
                  <a:gd name="connsiteX593" fmla="*/ 1253731 w 1321301"/>
                  <a:gd name="connsiteY593" fmla="*/ 472027 h 1147318"/>
                  <a:gd name="connsiteX594" fmla="*/ 1250518 w 1321301"/>
                  <a:gd name="connsiteY594" fmla="*/ 462750 h 1147318"/>
                  <a:gd name="connsiteX595" fmla="*/ 1253808 w 1321301"/>
                  <a:gd name="connsiteY595" fmla="*/ 457956 h 1147318"/>
                  <a:gd name="connsiteX596" fmla="*/ 1262336 w 1321301"/>
                  <a:gd name="connsiteY596" fmla="*/ 451733 h 1147318"/>
                  <a:gd name="connsiteX597" fmla="*/ 1278604 w 1321301"/>
                  <a:gd name="connsiteY597" fmla="*/ 444221 h 1147318"/>
                  <a:gd name="connsiteX598" fmla="*/ 1287971 w 1321301"/>
                  <a:gd name="connsiteY598" fmla="*/ 446881 h 1147318"/>
                  <a:gd name="connsiteX599" fmla="*/ 1293139 w 1321301"/>
                  <a:gd name="connsiteY599" fmla="*/ 446602 h 1147318"/>
                  <a:gd name="connsiteX600" fmla="*/ 1301890 w 1321301"/>
                  <a:gd name="connsiteY600" fmla="*/ 440519 h 1147318"/>
                  <a:gd name="connsiteX601" fmla="*/ 1305579 w 1321301"/>
                  <a:gd name="connsiteY601" fmla="*/ 435839 h 1147318"/>
                  <a:gd name="connsiteX602" fmla="*/ 1313713 w 1321301"/>
                  <a:gd name="connsiteY602" fmla="*/ 433203 h 1147318"/>
                  <a:gd name="connsiteX603" fmla="*/ 1315739 w 1321301"/>
                  <a:gd name="connsiteY603" fmla="*/ 427761 h 1147318"/>
                  <a:gd name="connsiteX604" fmla="*/ 1314691 w 1321301"/>
                  <a:gd name="connsiteY604" fmla="*/ 421488 h 1147318"/>
                  <a:gd name="connsiteX605" fmla="*/ 1309846 w 1321301"/>
                  <a:gd name="connsiteY605" fmla="*/ 414560 h 1147318"/>
                  <a:gd name="connsiteX606" fmla="*/ 1316749 w 1321301"/>
                  <a:gd name="connsiteY606" fmla="*/ 405676 h 1147318"/>
                  <a:gd name="connsiteX607" fmla="*/ 1321302 w 1321301"/>
                  <a:gd name="connsiteY607" fmla="*/ 388163 h 1147318"/>
                  <a:gd name="connsiteX608" fmla="*/ 1320146 w 1321301"/>
                  <a:gd name="connsiteY608" fmla="*/ 382251 h 1147318"/>
                  <a:gd name="connsiteX609" fmla="*/ 1315879 w 1321301"/>
                  <a:gd name="connsiteY609" fmla="*/ 377679 h 1147318"/>
                  <a:gd name="connsiteX610" fmla="*/ 1315301 w 1321301"/>
                  <a:gd name="connsiteY610" fmla="*/ 371881 h 1147318"/>
                  <a:gd name="connsiteX611" fmla="*/ 1317727 w 1321301"/>
                  <a:gd name="connsiteY611" fmla="*/ 368294 h 1147318"/>
                  <a:gd name="connsiteX612" fmla="*/ 1315409 w 1321301"/>
                  <a:gd name="connsiteY612" fmla="*/ 353974 h 1147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Lst>
                <a:rect l="l" t="t" r="r" b="b"/>
                <a:pathLst>
                  <a:path w="1321301" h="1147318">
                    <a:moveTo>
                      <a:pt x="1315409" y="353974"/>
                    </a:moveTo>
                    <a:lnTo>
                      <a:pt x="1310856" y="351117"/>
                    </a:lnTo>
                    <a:lnTo>
                      <a:pt x="1304061" y="349828"/>
                    </a:lnTo>
                    <a:lnTo>
                      <a:pt x="1292346" y="340639"/>
                    </a:lnTo>
                    <a:lnTo>
                      <a:pt x="1286707" y="333661"/>
                    </a:lnTo>
                    <a:lnTo>
                      <a:pt x="1280560" y="328028"/>
                    </a:lnTo>
                    <a:lnTo>
                      <a:pt x="1263421" y="319202"/>
                    </a:lnTo>
                    <a:lnTo>
                      <a:pt x="1259230" y="319291"/>
                    </a:lnTo>
                    <a:lnTo>
                      <a:pt x="1252430" y="325310"/>
                    </a:lnTo>
                    <a:lnTo>
                      <a:pt x="1244333" y="325507"/>
                    </a:lnTo>
                    <a:lnTo>
                      <a:pt x="1242416" y="328873"/>
                    </a:lnTo>
                    <a:lnTo>
                      <a:pt x="1239272" y="343021"/>
                    </a:lnTo>
                    <a:lnTo>
                      <a:pt x="1230344" y="355067"/>
                    </a:lnTo>
                    <a:lnTo>
                      <a:pt x="1228681" y="367621"/>
                    </a:lnTo>
                    <a:lnTo>
                      <a:pt x="1222280" y="371742"/>
                    </a:lnTo>
                    <a:lnTo>
                      <a:pt x="1218089" y="367786"/>
                    </a:lnTo>
                    <a:lnTo>
                      <a:pt x="1213530" y="359410"/>
                    </a:lnTo>
                    <a:lnTo>
                      <a:pt x="1208869" y="353333"/>
                    </a:lnTo>
                    <a:lnTo>
                      <a:pt x="1205433" y="341338"/>
                    </a:lnTo>
                    <a:lnTo>
                      <a:pt x="1209046" y="314160"/>
                    </a:lnTo>
                    <a:lnTo>
                      <a:pt x="1208291" y="306146"/>
                    </a:lnTo>
                    <a:lnTo>
                      <a:pt x="1205903" y="304159"/>
                    </a:lnTo>
                    <a:lnTo>
                      <a:pt x="1198385" y="303911"/>
                    </a:lnTo>
                    <a:lnTo>
                      <a:pt x="1185151" y="292227"/>
                    </a:lnTo>
                    <a:lnTo>
                      <a:pt x="1183526" y="277692"/>
                    </a:lnTo>
                    <a:lnTo>
                      <a:pt x="1179874" y="273012"/>
                    </a:lnTo>
                    <a:lnTo>
                      <a:pt x="1175068" y="271837"/>
                    </a:lnTo>
                    <a:lnTo>
                      <a:pt x="1170800" y="263576"/>
                    </a:lnTo>
                    <a:lnTo>
                      <a:pt x="1173658" y="247999"/>
                    </a:lnTo>
                    <a:lnTo>
                      <a:pt x="1177303" y="237553"/>
                    </a:lnTo>
                    <a:lnTo>
                      <a:pt x="1171740" y="230803"/>
                    </a:lnTo>
                    <a:lnTo>
                      <a:pt x="1167365" y="230441"/>
                    </a:lnTo>
                    <a:lnTo>
                      <a:pt x="1163314" y="237503"/>
                    </a:lnTo>
                    <a:lnTo>
                      <a:pt x="1153408" y="241198"/>
                    </a:lnTo>
                    <a:lnTo>
                      <a:pt x="1141622" y="241954"/>
                    </a:lnTo>
                    <a:lnTo>
                      <a:pt x="1135545" y="240633"/>
                    </a:lnTo>
                    <a:lnTo>
                      <a:pt x="1130268" y="237249"/>
                    </a:lnTo>
                    <a:lnTo>
                      <a:pt x="1119854" y="239319"/>
                    </a:lnTo>
                    <a:lnTo>
                      <a:pt x="1116749" y="238703"/>
                    </a:lnTo>
                    <a:lnTo>
                      <a:pt x="1108793" y="232626"/>
                    </a:lnTo>
                    <a:lnTo>
                      <a:pt x="1097407" y="235706"/>
                    </a:lnTo>
                    <a:lnTo>
                      <a:pt x="1088549" y="231483"/>
                    </a:lnTo>
                    <a:lnTo>
                      <a:pt x="1090574" y="219412"/>
                    </a:lnTo>
                    <a:lnTo>
                      <a:pt x="1089705" y="215576"/>
                    </a:lnTo>
                    <a:lnTo>
                      <a:pt x="1084643" y="205213"/>
                    </a:lnTo>
                    <a:lnTo>
                      <a:pt x="1083380" y="198577"/>
                    </a:lnTo>
                    <a:lnTo>
                      <a:pt x="1085475" y="174307"/>
                    </a:lnTo>
                    <a:lnTo>
                      <a:pt x="1080376" y="167754"/>
                    </a:lnTo>
                    <a:lnTo>
                      <a:pt x="1080561" y="153562"/>
                    </a:lnTo>
                    <a:lnTo>
                      <a:pt x="1067835" y="142145"/>
                    </a:lnTo>
                    <a:lnTo>
                      <a:pt x="1070293" y="125965"/>
                    </a:lnTo>
                    <a:lnTo>
                      <a:pt x="1070039" y="116669"/>
                    </a:lnTo>
                    <a:lnTo>
                      <a:pt x="1066749" y="111328"/>
                    </a:lnTo>
                    <a:lnTo>
                      <a:pt x="1058253" y="108693"/>
                    </a:lnTo>
                    <a:lnTo>
                      <a:pt x="1054024" y="96831"/>
                    </a:lnTo>
                    <a:lnTo>
                      <a:pt x="1051458" y="93554"/>
                    </a:lnTo>
                    <a:lnTo>
                      <a:pt x="1039235" y="84290"/>
                    </a:lnTo>
                    <a:lnTo>
                      <a:pt x="1036453" y="80797"/>
                    </a:lnTo>
                    <a:lnTo>
                      <a:pt x="1030992" y="66218"/>
                    </a:lnTo>
                    <a:lnTo>
                      <a:pt x="1029329" y="59582"/>
                    </a:lnTo>
                    <a:lnTo>
                      <a:pt x="1024592" y="52229"/>
                    </a:lnTo>
                    <a:lnTo>
                      <a:pt x="1020940" y="42799"/>
                    </a:lnTo>
                    <a:lnTo>
                      <a:pt x="1017035" y="39053"/>
                    </a:lnTo>
                    <a:lnTo>
                      <a:pt x="1003808" y="37789"/>
                    </a:lnTo>
                    <a:lnTo>
                      <a:pt x="987139" y="42659"/>
                    </a:lnTo>
                    <a:lnTo>
                      <a:pt x="979875" y="47695"/>
                    </a:lnTo>
                    <a:lnTo>
                      <a:pt x="978351" y="50349"/>
                    </a:lnTo>
                    <a:lnTo>
                      <a:pt x="973506" y="68205"/>
                    </a:lnTo>
                    <a:lnTo>
                      <a:pt x="968267" y="68986"/>
                    </a:lnTo>
                    <a:lnTo>
                      <a:pt x="960495" y="75089"/>
                    </a:lnTo>
                    <a:lnTo>
                      <a:pt x="954888" y="75146"/>
                    </a:lnTo>
                    <a:lnTo>
                      <a:pt x="946830" y="80994"/>
                    </a:lnTo>
                    <a:lnTo>
                      <a:pt x="942594" y="85496"/>
                    </a:lnTo>
                    <a:lnTo>
                      <a:pt x="924592" y="92634"/>
                    </a:lnTo>
                    <a:lnTo>
                      <a:pt x="919315" y="97504"/>
                    </a:lnTo>
                    <a:lnTo>
                      <a:pt x="912228" y="97892"/>
                    </a:lnTo>
                    <a:lnTo>
                      <a:pt x="902468" y="100717"/>
                    </a:lnTo>
                    <a:lnTo>
                      <a:pt x="900297" y="98590"/>
                    </a:lnTo>
                    <a:lnTo>
                      <a:pt x="888403" y="80486"/>
                    </a:lnTo>
                    <a:lnTo>
                      <a:pt x="878459" y="78302"/>
                    </a:lnTo>
                    <a:lnTo>
                      <a:pt x="875970" y="76206"/>
                    </a:lnTo>
                    <a:lnTo>
                      <a:pt x="870725" y="64065"/>
                    </a:lnTo>
                    <a:lnTo>
                      <a:pt x="859803" y="59334"/>
                    </a:lnTo>
                    <a:lnTo>
                      <a:pt x="849465" y="52756"/>
                    </a:lnTo>
                    <a:lnTo>
                      <a:pt x="843356" y="58744"/>
                    </a:lnTo>
                    <a:lnTo>
                      <a:pt x="837679" y="59614"/>
                    </a:lnTo>
                    <a:lnTo>
                      <a:pt x="831425" y="56312"/>
                    </a:lnTo>
                    <a:lnTo>
                      <a:pt x="823722" y="59417"/>
                    </a:lnTo>
                    <a:lnTo>
                      <a:pt x="820433" y="58242"/>
                    </a:lnTo>
                    <a:lnTo>
                      <a:pt x="812298" y="45765"/>
                    </a:lnTo>
                    <a:lnTo>
                      <a:pt x="799249" y="36055"/>
                    </a:lnTo>
                    <a:lnTo>
                      <a:pt x="798487" y="30683"/>
                    </a:lnTo>
                    <a:lnTo>
                      <a:pt x="794188" y="25311"/>
                    </a:lnTo>
                    <a:lnTo>
                      <a:pt x="786486" y="28194"/>
                    </a:lnTo>
                    <a:lnTo>
                      <a:pt x="783266" y="42018"/>
                    </a:lnTo>
                    <a:lnTo>
                      <a:pt x="777050" y="52089"/>
                    </a:lnTo>
                    <a:lnTo>
                      <a:pt x="770579" y="56483"/>
                    </a:lnTo>
                    <a:lnTo>
                      <a:pt x="757961" y="53988"/>
                    </a:lnTo>
                    <a:lnTo>
                      <a:pt x="750011" y="45936"/>
                    </a:lnTo>
                    <a:lnTo>
                      <a:pt x="748201" y="41764"/>
                    </a:lnTo>
                    <a:lnTo>
                      <a:pt x="751167" y="22600"/>
                    </a:lnTo>
                    <a:lnTo>
                      <a:pt x="746862" y="17342"/>
                    </a:lnTo>
                    <a:lnTo>
                      <a:pt x="745992" y="12109"/>
                    </a:lnTo>
                    <a:lnTo>
                      <a:pt x="742093" y="2680"/>
                    </a:lnTo>
                    <a:lnTo>
                      <a:pt x="734822" y="0"/>
                    </a:lnTo>
                    <a:lnTo>
                      <a:pt x="730123" y="8026"/>
                    </a:lnTo>
                    <a:lnTo>
                      <a:pt x="720471" y="20866"/>
                    </a:lnTo>
                    <a:lnTo>
                      <a:pt x="719347" y="24727"/>
                    </a:lnTo>
                    <a:lnTo>
                      <a:pt x="720033" y="32391"/>
                    </a:lnTo>
                    <a:lnTo>
                      <a:pt x="715118" y="37040"/>
                    </a:lnTo>
                    <a:lnTo>
                      <a:pt x="707815" y="41681"/>
                    </a:lnTo>
                    <a:lnTo>
                      <a:pt x="705396" y="49797"/>
                    </a:lnTo>
                    <a:lnTo>
                      <a:pt x="699465" y="59442"/>
                    </a:lnTo>
                    <a:lnTo>
                      <a:pt x="696030" y="66885"/>
                    </a:lnTo>
                    <a:lnTo>
                      <a:pt x="692525" y="78359"/>
                    </a:lnTo>
                    <a:lnTo>
                      <a:pt x="689921" y="82671"/>
                    </a:lnTo>
                    <a:lnTo>
                      <a:pt x="690607" y="91510"/>
                    </a:lnTo>
                    <a:lnTo>
                      <a:pt x="688188" y="98590"/>
                    </a:lnTo>
                    <a:lnTo>
                      <a:pt x="683774" y="104051"/>
                    </a:lnTo>
                    <a:lnTo>
                      <a:pt x="681133" y="113227"/>
                    </a:lnTo>
                    <a:lnTo>
                      <a:pt x="677126" y="121120"/>
                    </a:lnTo>
                    <a:lnTo>
                      <a:pt x="663893" y="139148"/>
                    </a:lnTo>
                    <a:lnTo>
                      <a:pt x="660997" y="140405"/>
                    </a:lnTo>
                    <a:lnTo>
                      <a:pt x="657777" y="138227"/>
                    </a:lnTo>
                    <a:lnTo>
                      <a:pt x="654272" y="139592"/>
                    </a:lnTo>
                    <a:lnTo>
                      <a:pt x="652971" y="144354"/>
                    </a:lnTo>
                    <a:lnTo>
                      <a:pt x="643134" y="157734"/>
                    </a:lnTo>
                    <a:lnTo>
                      <a:pt x="640645" y="167361"/>
                    </a:lnTo>
                    <a:lnTo>
                      <a:pt x="639020" y="186061"/>
                    </a:lnTo>
                    <a:lnTo>
                      <a:pt x="635870" y="190602"/>
                    </a:lnTo>
                    <a:lnTo>
                      <a:pt x="631349" y="204095"/>
                    </a:lnTo>
                    <a:lnTo>
                      <a:pt x="629939" y="205829"/>
                    </a:lnTo>
                    <a:lnTo>
                      <a:pt x="621443" y="208744"/>
                    </a:lnTo>
                    <a:lnTo>
                      <a:pt x="617938" y="221399"/>
                    </a:lnTo>
                    <a:lnTo>
                      <a:pt x="617906" y="236855"/>
                    </a:lnTo>
                    <a:lnTo>
                      <a:pt x="616096" y="242456"/>
                    </a:lnTo>
                    <a:lnTo>
                      <a:pt x="612661" y="245815"/>
                    </a:lnTo>
                    <a:lnTo>
                      <a:pt x="606476" y="247078"/>
                    </a:lnTo>
                    <a:lnTo>
                      <a:pt x="597186" y="243942"/>
                    </a:lnTo>
                    <a:lnTo>
                      <a:pt x="587280" y="250552"/>
                    </a:lnTo>
                    <a:lnTo>
                      <a:pt x="573900" y="264020"/>
                    </a:lnTo>
                    <a:lnTo>
                      <a:pt x="572675" y="269373"/>
                    </a:lnTo>
                    <a:lnTo>
                      <a:pt x="569455" y="273209"/>
                    </a:lnTo>
                    <a:lnTo>
                      <a:pt x="558286" y="279565"/>
                    </a:lnTo>
                    <a:lnTo>
                      <a:pt x="552685" y="284328"/>
                    </a:lnTo>
                    <a:lnTo>
                      <a:pt x="542881" y="288138"/>
                    </a:lnTo>
                    <a:lnTo>
                      <a:pt x="538182" y="292678"/>
                    </a:lnTo>
                    <a:lnTo>
                      <a:pt x="536086" y="299396"/>
                    </a:lnTo>
                    <a:lnTo>
                      <a:pt x="534175" y="311252"/>
                    </a:lnTo>
                    <a:lnTo>
                      <a:pt x="529908" y="316484"/>
                    </a:lnTo>
                    <a:lnTo>
                      <a:pt x="533552" y="324720"/>
                    </a:lnTo>
                    <a:lnTo>
                      <a:pt x="528968" y="335286"/>
                    </a:lnTo>
                    <a:lnTo>
                      <a:pt x="527050" y="347726"/>
                    </a:lnTo>
                    <a:lnTo>
                      <a:pt x="527558" y="351561"/>
                    </a:lnTo>
                    <a:lnTo>
                      <a:pt x="521049" y="366782"/>
                    </a:lnTo>
                    <a:lnTo>
                      <a:pt x="508794" y="383007"/>
                    </a:lnTo>
                    <a:lnTo>
                      <a:pt x="512769" y="384797"/>
                    </a:lnTo>
                    <a:lnTo>
                      <a:pt x="519417" y="391890"/>
                    </a:lnTo>
                    <a:lnTo>
                      <a:pt x="521119" y="396875"/>
                    </a:lnTo>
                    <a:lnTo>
                      <a:pt x="522027" y="408508"/>
                    </a:lnTo>
                    <a:lnTo>
                      <a:pt x="525602" y="411785"/>
                    </a:lnTo>
                    <a:lnTo>
                      <a:pt x="537858" y="415315"/>
                    </a:lnTo>
                    <a:lnTo>
                      <a:pt x="540531" y="418090"/>
                    </a:lnTo>
                    <a:lnTo>
                      <a:pt x="553510" y="418008"/>
                    </a:lnTo>
                    <a:lnTo>
                      <a:pt x="569671" y="407810"/>
                    </a:lnTo>
                    <a:lnTo>
                      <a:pt x="574592" y="401644"/>
                    </a:lnTo>
                    <a:lnTo>
                      <a:pt x="581279" y="401644"/>
                    </a:lnTo>
                    <a:lnTo>
                      <a:pt x="584067" y="404222"/>
                    </a:lnTo>
                    <a:lnTo>
                      <a:pt x="586340" y="410610"/>
                    </a:lnTo>
                    <a:lnTo>
                      <a:pt x="581133" y="416554"/>
                    </a:lnTo>
                    <a:lnTo>
                      <a:pt x="576434" y="424790"/>
                    </a:lnTo>
                    <a:lnTo>
                      <a:pt x="568839" y="425831"/>
                    </a:lnTo>
                    <a:lnTo>
                      <a:pt x="559372" y="423951"/>
                    </a:lnTo>
                    <a:lnTo>
                      <a:pt x="556190" y="429165"/>
                    </a:lnTo>
                    <a:lnTo>
                      <a:pt x="558540" y="450444"/>
                    </a:lnTo>
                    <a:lnTo>
                      <a:pt x="555536" y="454755"/>
                    </a:lnTo>
                    <a:lnTo>
                      <a:pt x="530993" y="476764"/>
                    </a:lnTo>
                    <a:lnTo>
                      <a:pt x="518839" y="482454"/>
                    </a:lnTo>
                    <a:lnTo>
                      <a:pt x="502101" y="500875"/>
                    </a:lnTo>
                    <a:lnTo>
                      <a:pt x="500475" y="504355"/>
                    </a:lnTo>
                    <a:lnTo>
                      <a:pt x="502755" y="509822"/>
                    </a:lnTo>
                    <a:lnTo>
                      <a:pt x="500475" y="513213"/>
                    </a:lnTo>
                    <a:lnTo>
                      <a:pt x="495992" y="515068"/>
                    </a:lnTo>
                    <a:lnTo>
                      <a:pt x="491801" y="508984"/>
                    </a:lnTo>
                    <a:lnTo>
                      <a:pt x="481279" y="500234"/>
                    </a:lnTo>
                    <a:lnTo>
                      <a:pt x="479184" y="495802"/>
                    </a:lnTo>
                    <a:lnTo>
                      <a:pt x="471411" y="489833"/>
                    </a:lnTo>
                    <a:lnTo>
                      <a:pt x="465157" y="490531"/>
                    </a:lnTo>
                    <a:lnTo>
                      <a:pt x="458794" y="494202"/>
                    </a:lnTo>
                    <a:lnTo>
                      <a:pt x="454311" y="499085"/>
                    </a:lnTo>
                    <a:lnTo>
                      <a:pt x="455498" y="504330"/>
                    </a:lnTo>
                    <a:lnTo>
                      <a:pt x="459257" y="509092"/>
                    </a:lnTo>
                    <a:lnTo>
                      <a:pt x="461753" y="515741"/>
                    </a:lnTo>
                    <a:lnTo>
                      <a:pt x="463855" y="528415"/>
                    </a:lnTo>
                    <a:lnTo>
                      <a:pt x="465734" y="532956"/>
                    </a:lnTo>
                    <a:lnTo>
                      <a:pt x="464610" y="539350"/>
                    </a:lnTo>
                    <a:lnTo>
                      <a:pt x="457962" y="545941"/>
                    </a:lnTo>
                    <a:lnTo>
                      <a:pt x="453549" y="559181"/>
                    </a:lnTo>
                    <a:lnTo>
                      <a:pt x="445814" y="566725"/>
                    </a:lnTo>
                    <a:lnTo>
                      <a:pt x="442995" y="582517"/>
                    </a:lnTo>
                    <a:lnTo>
                      <a:pt x="444875" y="608692"/>
                    </a:lnTo>
                    <a:lnTo>
                      <a:pt x="444367" y="619271"/>
                    </a:lnTo>
                    <a:lnTo>
                      <a:pt x="441763" y="625304"/>
                    </a:lnTo>
                    <a:lnTo>
                      <a:pt x="434207" y="629704"/>
                    </a:lnTo>
                    <a:lnTo>
                      <a:pt x="423793" y="642893"/>
                    </a:lnTo>
                    <a:lnTo>
                      <a:pt x="413055" y="640874"/>
                    </a:lnTo>
                    <a:lnTo>
                      <a:pt x="405898" y="643427"/>
                    </a:lnTo>
                    <a:lnTo>
                      <a:pt x="393459" y="646398"/>
                    </a:lnTo>
                    <a:lnTo>
                      <a:pt x="388976" y="649402"/>
                    </a:lnTo>
                    <a:lnTo>
                      <a:pt x="373939" y="655269"/>
                    </a:lnTo>
                    <a:lnTo>
                      <a:pt x="366382" y="656196"/>
                    </a:lnTo>
                    <a:lnTo>
                      <a:pt x="362007" y="652094"/>
                    </a:lnTo>
                    <a:lnTo>
                      <a:pt x="352571" y="653809"/>
                    </a:lnTo>
                    <a:lnTo>
                      <a:pt x="344405" y="650189"/>
                    </a:lnTo>
                    <a:lnTo>
                      <a:pt x="337350" y="659029"/>
                    </a:lnTo>
                    <a:lnTo>
                      <a:pt x="329794" y="659816"/>
                    </a:lnTo>
                    <a:lnTo>
                      <a:pt x="326003" y="658190"/>
                    </a:lnTo>
                    <a:lnTo>
                      <a:pt x="319818" y="663073"/>
                    </a:lnTo>
                    <a:lnTo>
                      <a:pt x="313525" y="671093"/>
                    </a:lnTo>
                    <a:lnTo>
                      <a:pt x="306476" y="678307"/>
                    </a:lnTo>
                    <a:lnTo>
                      <a:pt x="302901" y="689223"/>
                    </a:lnTo>
                    <a:lnTo>
                      <a:pt x="307162" y="699103"/>
                    </a:lnTo>
                    <a:lnTo>
                      <a:pt x="306984" y="705618"/>
                    </a:lnTo>
                    <a:lnTo>
                      <a:pt x="301809" y="716426"/>
                    </a:lnTo>
                    <a:lnTo>
                      <a:pt x="298196" y="719093"/>
                    </a:lnTo>
                    <a:lnTo>
                      <a:pt x="278568" y="723640"/>
                    </a:lnTo>
                    <a:lnTo>
                      <a:pt x="270288" y="722935"/>
                    </a:lnTo>
                    <a:lnTo>
                      <a:pt x="258534" y="724224"/>
                    </a:lnTo>
                    <a:lnTo>
                      <a:pt x="253619" y="726808"/>
                    </a:lnTo>
                    <a:lnTo>
                      <a:pt x="245161" y="735794"/>
                    </a:lnTo>
                    <a:lnTo>
                      <a:pt x="241656" y="740899"/>
                    </a:lnTo>
                    <a:lnTo>
                      <a:pt x="239446" y="748113"/>
                    </a:lnTo>
                    <a:lnTo>
                      <a:pt x="238474" y="756145"/>
                    </a:lnTo>
                    <a:lnTo>
                      <a:pt x="235687" y="761397"/>
                    </a:lnTo>
                    <a:lnTo>
                      <a:pt x="231673" y="763499"/>
                    </a:lnTo>
                    <a:lnTo>
                      <a:pt x="228784" y="769537"/>
                    </a:lnTo>
                    <a:lnTo>
                      <a:pt x="224517" y="772566"/>
                    </a:lnTo>
                    <a:lnTo>
                      <a:pt x="219310" y="779450"/>
                    </a:lnTo>
                    <a:lnTo>
                      <a:pt x="211830" y="780879"/>
                    </a:lnTo>
                    <a:lnTo>
                      <a:pt x="204235" y="787171"/>
                    </a:lnTo>
                    <a:lnTo>
                      <a:pt x="197834" y="800113"/>
                    </a:lnTo>
                    <a:lnTo>
                      <a:pt x="177082" y="809047"/>
                    </a:lnTo>
                    <a:lnTo>
                      <a:pt x="168516" y="816286"/>
                    </a:lnTo>
                    <a:lnTo>
                      <a:pt x="162909" y="818286"/>
                    </a:lnTo>
                    <a:lnTo>
                      <a:pt x="156293" y="816572"/>
                    </a:lnTo>
                    <a:lnTo>
                      <a:pt x="143097" y="816400"/>
                    </a:lnTo>
                    <a:lnTo>
                      <a:pt x="137135" y="822357"/>
                    </a:lnTo>
                    <a:lnTo>
                      <a:pt x="130442" y="833082"/>
                    </a:lnTo>
                    <a:lnTo>
                      <a:pt x="127552" y="835666"/>
                    </a:lnTo>
                    <a:lnTo>
                      <a:pt x="123254" y="834968"/>
                    </a:lnTo>
                    <a:lnTo>
                      <a:pt x="114973" y="823620"/>
                    </a:lnTo>
                    <a:lnTo>
                      <a:pt x="109150" y="823874"/>
                    </a:lnTo>
                    <a:lnTo>
                      <a:pt x="101886" y="828453"/>
                    </a:lnTo>
                    <a:lnTo>
                      <a:pt x="94183" y="825475"/>
                    </a:lnTo>
                    <a:lnTo>
                      <a:pt x="89992" y="827329"/>
                    </a:lnTo>
                    <a:lnTo>
                      <a:pt x="88113" y="831507"/>
                    </a:lnTo>
                    <a:lnTo>
                      <a:pt x="86627" y="841985"/>
                    </a:lnTo>
                    <a:lnTo>
                      <a:pt x="84131" y="846284"/>
                    </a:lnTo>
                    <a:lnTo>
                      <a:pt x="70358" y="854145"/>
                    </a:lnTo>
                    <a:lnTo>
                      <a:pt x="63417" y="856958"/>
                    </a:lnTo>
                    <a:lnTo>
                      <a:pt x="54235" y="862432"/>
                    </a:lnTo>
                    <a:lnTo>
                      <a:pt x="43567" y="870274"/>
                    </a:lnTo>
                    <a:lnTo>
                      <a:pt x="34601" y="869486"/>
                    </a:lnTo>
                    <a:lnTo>
                      <a:pt x="28816" y="870668"/>
                    </a:lnTo>
                    <a:lnTo>
                      <a:pt x="19310" y="880777"/>
                    </a:lnTo>
                    <a:lnTo>
                      <a:pt x="11824" y="881736"/>
                    </a:lnTo>
                    <a:lnTo>
                      <a:pt x="0" y="888841"/>
                    </a:lnTo>
                    <a:lnTo>
                      <a:pt x="5283" y="893839"/>
                    </a:lnTo>
                    <a:lnTo>
                      <a:pt x="7557" y="899541"/>
                    </a:lnTo>
                    <a:lnTo>
                      <a:pt x="12040" y="904069"/>
                    </a:lnTo>
                    <a:lnTo>
                      <a:pt x="16453" y="905555"/>
                    </a:lnTo>
                    <a:lnTo>
                      <a:pt x="24803" y="918229"/>
                    </a:lnTo>
                    <a:lnTo>
                      <a:pt x="35001" y="925081"/>
                    </a:lnTo>
                    <a:lnTo>
                      <a:pt x="40494" y="934015"/>
                    </a:lnTo>
                    <a:lnTo>
                      <a:pt x="66415" y="942308"/>
                    </a:lnTo>
                    <a:lnTo>
                      <a:pt x="72384" y="952792"/>
                    </a:lnTo>
                    <a:lnTo>
                      <a:pt x="79362" y="957986"/>
                    </a:lnTo>
                    <a:lnTo>
                      <a:pt x="93751" y="962825"/>
                    </a:lnTo>
                    <a:lnTo>
                      <a:pt x="95955" y="971283"/>
                    </a:lnTo>
                    <a:lnTo>
                      <a:pt x="93459" y="974909"/>
                    </a:lnTo>
                    <a:lnTo>
                      <a:pt x="77299" y="982891"/>
                    </a:lnTo>
                    <a:lnTo>
                      <a:pt x="74117" y="987666"/>
                    </a:lnTo>
                    <a:lnTo>
                      <a:pt x="74841" y="992079"/>
                    </a:lnTo>
                    <a:lnTo>
                      <a:pt x="78924" y="998125"/>
                    </a:lnTo>
                    <a:lnTo>
                      <a:pt x="82798" y="999839"/>
                    </a:lnTo>
                    <a:lnTo>
                      <a:pt x="88398" y="1008183"/>
                    </a:lnTo>
                    <a:lnTo>
                      <a:pt x="89808" y="1013047"/>
                    </a:lnTo>
                    <a:lnTo>
                      <a:pt x="95593" y="1020610"/>
                    </a:lnTo>
                    <a:lnTo>
                      <a:pt x="100978" y="1017206"/>
                    </a:lnTo>
                    <a:lnTo>
                      <a:pt x="106077" y="1026147"/>
                    </a:lnTo>
                    <a:lnTo>
                      <a:pt x="116961" y="1038657"/>
                    </a:lnTo>
                    <a:lnTo>
                      <a:pt x="119850" y="1038295"/>
                    </a:lnTo>
                    <a:lnTo>
                      <a:pt x="123139" y="1047680"/>
                    </a:lnTo>
                    <a:lnTo>
                      <a:pt x="124949" y="1056989"/>
                    </a:lnTo>
                    <a:lnTo>
                      <a:pt x="133553" y="1069531"/>
                    </a:lnTo>
                    <a:lnTo>
                      <a:pt x="128346" y="1077792"/>
                    </a:lnTo>
                    <a:lnTo>
                      <a:pt x="129864" y="1086174"/>
                    </a:lnTo>
                    <a:lnTo>
                      <a:pt x="129686" y="1097560"/>
                    </a:lnTo>
                    <a:lnTo>
                      <a:pt x="131858" y="1105014"/>
                    </a:lnTo>
                    <a:lnTo>
                      <a:pt x="139052" y="1113568"/>
                    </a:lnTo>
                    <a:lnTo>
                      <a:pt x="140964" y="1118826"/>
                    </a:lnTo>
                    <a:lnTo>
                      <a:pt x="144945" y="1123213"/>
                    </a:lnTo>
                    <a:lnTo>
                      <a:pt x="149752" y="1124706"/>
                    </a:lnTo>
                    <a:lnTo>
                      <a:pt x="154235" y="1140511"/>
                    </a:lnTo>
                    <a:lnTo>
                      <a:pt x="156369" y="1142251"/>
                    </a:lnTo>
                    <a:lnTo>
                      <a:pt x="171298" y="1132745"/>
                    </a:lnTo>
                    <a:lnTo>
                      <a:pt x="197942" y="1127290"/>
                    </a:lnTo>
                    <a:lnTo>
                      <a:pt x="207886" y="1122960"/>
                    </a:lnTo>
                    <a:lnTo>
                      <a:pt x="220758" y="1113593"/>
                    </a:lnTo>
                    <a:lnTo>
                      <a:pt x="227514" y="1114158"/>
                    </a:lnTo>
                    <a:lnTo>
                      <a:pt x="235293" y="1112749"/>
                    </a:lnTo>
                    <a:lnTo>
                      <a:pt x="247148" y="1104564"/>
                    </a:lnTo>
                    <a:lnTo>
                      <a:pt x="255429" y="1104202"/>
                    </a:lnTo>
                    <a:lnTo>
                      <a:pt x="266490" y="1109205"/>
                    </a:lnTo>
                    <a:lnTo>
                      <a:pt x="269672" y="1108729"/>
                    </a:lnTo>
                    <a:lnTo>
                      <a:pt x="276111" y="1103948"/>
                    </a:lnTo>
                    <a:lnTo>
                      <a:pt x="277520" y="1099395"/>
                    </a:lnTo>
                    <a:lnTo>
                      <a:pt x="280988" y="1095794"/>
                    </a:lnTo>
                    <a:lnTo>
                      <a:pt x="291186" y="1095902"/>
                    </a:lnTo>
                    <a:lnTo>
                      <a:pt x="294729" y="1100544"/>
                    </a:lnTo>
                    <a:lnTo>
                      <a:pt x="304197" y="1100430"/>
                    </a:lnTo>
                    <a:lnTo>
                      <a:pt x="313239" y="1102062"/>
                    </a:lnTo>
                    <a:lnTo>
                      <a:pt x="339268" y="1083393"/>
                    </a:lnTo>
                    <a:lnTo>
                      <a:pt x="343751" y="1082573"/>
                    </a:lnTo>
                    <a:lnTo>
                      <a:pt x="353079" y="1085977"/>
                    </a:lnTo>
                    <a:lnTo>
                      <a:pt x="347802" y="1102938"/>
                    </a:lnTo>
                    <a:lnTo>
                      <a:pt x="349390" y="1112018"/>
                    </a:lnTo>
                    <a:lnTo>
                      <a:pt x="351485" y="1115028"/>
                    </a:lnTo>
                    <a:lnTo>
                      <a:pt x="361499" y="1116800"/>
                    </a:lnTo>
                    <a:lnTo>
                      <a:pt x="366668" y="1110444"/>
                    </a:lnTo>
                    <a:lnTo>
                      <a:pt x="373037" y="1111263"/>
                    </a:lnTo>
                    <a:lnTo>
                      <a:pt x="382257" y="1101274"/>
                    </a:lnTo>
                    <a:lnTo>
                      <a:pt x="385216" y="1103046"/>
                    </a:lnTo>
                    <a:lnTo>
                      <a:pt x="389376" y="1109574"/>
                    </a:lnTo>
                    <a:lnTo>
                      <a:pt x="395160" y="1115282"/>
                    </a:lnTo>
                    <a:lnTo>
                      <a:pt x="403365" y="1118908"/>
                    </a:lnTo>
                    <a:lnTo>
                      <a:pt x="407016" y="1119276"/>
                    </a:lnTo>
                    <a:lnTo>
                      <a:pt x="418840" y="1133729"/>
                    </a:lnTo>
                    <a:lnTo>
                      <a:pt x="421697" y="1143178"/>
                    </a:lnTo>
                    <a:lnTo>
                      <a:pt x="426758" y="1145064"/>
                    </a:lnTo>
                    <a:lnTo>
                      <a:pt x="439668" y="1147318"/>
                    </a:lnTo>
                    <a:lnTo>
                      <a:pt x="447910" y="1124788"/>
                    </a:lnTo>
                    <a:lnTo>
                      <a:pt x="446424" y="1116997"/>
                    </a:lnTo>
                    <a:lnTo>
                      <a:pt x="440061" y="1109771"/>
                    </a:lnTo>
                    <a:lnTo>
                      <a:pt x="439668" y="1102906"/>
                    </a:lnTo>
                    <a:lnTo>
                      <a:pt x="441655" y="1100093"/>
                    </a:lnTo>
                    <a:lnTo>
                      <a:pt x="446716" y="1098493"/>
                    </a:lnTo>
                    <a:lnTo>
                      <a:pt x="449682" y="1101306"/>
                    </a:lnTo>
                    <a:lnTo>
                      <a:pt x="458248" y="1098296"/>
                    </a:lnTo>
                    <a:lnTo>
                      <a:pt x="460527" y="1100290"/>
                    </a:lnTo>
                    <a:lnTo>
                      <a:pt x="462407" y="1110075"/>
                    </a:lnTo>
                    <a:lnTo>
                      <a:pt x="469348" y="1113117"/>
                    </a:lnTo>
                    <a:lnTo>
                      <a:pt x="473615" y="1111402"/>
                    </a:lnTo>
                    <a:lnTo>
                      <a:pt x="476364" y="1106729"/>
                    </a:lnTo>
                    <a:lnTo>
                      <a:pt x="471227" y="1095680"/>
                    </a:lnTo>
                    <a:lnTo>
                      <a:pt x="473323" y="1086034"/>
                    </a:lnTo>
                    <a:lnTo>
                      <a:pt x="472745" y="1067759"/>
                    </a:lnTo>
                    <a:lnTo>
                      <a:pt x="474155" y="1064413"/>
                    </a:lnTo>
                    <a:lnTo>
                      <a:pt x="478098" y="1062666"/>
                    </a:lnTo>
                    <a:lnTo>
                      <a:pt x="471265" y="1059040"/>
                    </a:lnTo>
                    <a:lnTo>
                      <a:pt x="462153" y="1051674"/>
                    </a:lnTo>
                    <a:lnTo>
                      <a:pt x="456984" y="1041298"/>
                    </a:lnTo>
                    <a:lnTo>
                      <a:pt x="453511" y="1040257"/>
                    </a:lnTo>
                    <a:lnTo>
                      <a:pt x="448742" y="1043381"/>
                    </a:lnTo>
                    <a:lnTo>
                      <a:pt x="443789" y="1039305"/>
                    </a:lnTo>
                    <a:lnTo>
                      <a:pt x="442703" y="1032643"/>
                    </a:lnTo>
                    <a:lnTo>
                      <a:pt x="443897" y="1028935"/>
                    </a:lnTo>
                    <a:lnTo>
                      <a:pt x="452247" y="1016057"/>
                    </a:lnTo>
                    <a:lnTo>
                      <a:pt x="456222" y="1011530"/>
                    </a:lnTo>
                    <a:lnTo>
                      <a:pt x="460673" y="1011193"/>
                    </a:lnTo>
                    <a:lnTo>
                      <a:pt x="462083" y="1006221"/>
                    </a:lnTo>
                    <a:lnTo>
                      <a:pt x="457130" y="1004106"/>
                    </a:lnTo>
                    <a:lnTo>
                      <a:pt x="456730" y="994550"/>
                    </a:lnTo>
                    <a:lnTo>
                      <a:pt x="453841" y="983393"/>
                    </a:lnTo>
                    <a:lnTo>
                      <a:pt x="456044" y="974541"/>
                    </a:lnTo>
                    <a:lnTo>
                      <a:pt x="463385" y="978872"/>
                    </a:lnTo>
                    <a:lnTo>
                      <a:pt x="468046" y="986682"/>
                    </a:lnTo>
                    <a:lnTo>
                      <a:pt x="478168" y="988003"/>
                    </a:lnTo>
                    <a:lnTo>
                      <a:pt x="485108" y="990136"/>
                    </a:lnTo>
                    <a:lnTo>
                      <a:pt x="493681" y="985164"/>
                    </a:lnTo>
                    <a:lnTo>
                      <a:pt x="499320" y="987133"/>
                    </a:lnTo>
                    <a:lnTo>
                      <a:pt x="499720" y="990390"/>
                    </a:lnTo>
                    <a:lnTo>
                      <a:pt x="496824" y="1002030"/>
                    </a:lnTo>
                    <a:lnTo>
                      <a:pt x="499389" y="1007034"/>
                    </a:lnTo>
                    <a:lnTo>
                      <a:pt x="503587" y="1009256"/>
                    </a:lnTo>
                    <a:lnTo>
                      <a:pt x="507346" y="1014508"/>
                    </a:lnTo>
                    <a:lnTo>
                      <a:pt x="510813" y="1029157"/>
                    </a:lnTo>
                    <a:lnTo>
                      <a:pt x="515372" y="1038377"/>
                    </a:lnTo>
                    <a:lnTo>
                      <a:pt x="513061" y="1054989"/>
                    </a:lnTo>
                    <a:lnTo>
                      <a:pt x="514541" y="1056145"/>
                    </a:lnTo>
                    <a:lnTo>
                      <a:pt x="522891" y="1054430"/>
                    </a:lnTo>
                    <a:lnTo>
                      <a:pt x="530447" y="1056062"/>
                    </a:lnTo>
                    <a:lnTo>
                      <a:pt x="543281" y="1060533"/>
                    </a:lnTo>
                    <a:lnTo>
                      <a:pt x="548272" y="1060895"/>
                    </a:lnTo>
                    <a:lnTo>
                      <a:pt x="563055" y="1053110"/>
                    </a:lnTo>
                    <a:lnTo>
                      <a:pt x="567360" y="1048804"/>
                    </a:lnTo>
                    <a:lnTo>
                      <a:pt x="570865" y="1038943"/>
                    </a:lnTo>
                    <a:lnTo>
                      <a:pt x="575240" y="1034866"/>
                    </a:lnTo>
                    <a:lnTo>
                      <a:pt x="580409" y="1033596"/>
                    </a:lnTo>
                    <a:lnTo>
                      <a:pt x="580809" y="1026147"/>
                    </a:lnTo>
                    <a:lnTo>
                      <a:pt x="588188" y="1021061"/>
                    </a:lnTo>
                    <a:lnTo>
                      <a:pt x="589597" y="1018248"/>
                    </a:lnTo>
                    <a:lnTo>
                      <a:pt x="586740" y="1005230"/>
                    </a:lnTo>
                    <a:lnTo>
                      <a:pt x="586448" y="996969"/>
                    </a:lnTo>
                    <a:lnTo>
                      <a:pt x="589629" y="993597"/>
                    </a:lnTo>
                    <a:lnTo>
                      <a:pt x="596392" y="991965"/>
                    </a:lnTo>
                    <a:lnTo>
                      <a:pt x="605650" y="997083"/>
                    </a:lnTo>
                    <a:lnTo>
                      <a:pt x="615410" y="996969"/>
                    </a:lnTo>
                    <a:lnTo>
                      <a:pt x="626980" y="998373"/>
                    </a:lnTo>
                    <a:lnTo>
                      <a:pt x="635546" y="995820"/>
                    </a:lnTo>
                    <a:lnTo>
                      <a:pt x="642271" y="985615"/>
                    </a:lnTo>
                    <a:lnTo>
                      <a:pt x="643211" y="979094"/>
                    </a:lnTo>
                    <a:lnTo>
                      <a:pt x="642087" y="974344"/>
                    </a:lnTo>
                    <a:lnTo>
                      <a:pt x="642125" y="962825"/>
                    </a:lnTo>
                    <a:lnTo>
                      <a:pt x="644474" y="964368"/>
                    </a:lnTo>
                    <a:lnTo>
                      <a:pt x="646900" y="970775"/>
                    </a:lnTo>
                    <a:lnTo>
                      <a:pt x="650805" y="969677"/>
                    </a:lnTo>
                    <a:lnTo>
                      <a:pt x="651853" y="966445"/>
                    </a:lnTo>
                    <a:lnTo>
                      <a:pt x="651275" y="956526"/>
                    </a:lnTo>
                    <a:lnTo>
                      <a:pt x="642887" y="944893"/>
                    </a:lnTo>
                    <a:lnTo>
                      <a:pt x="644512" y="938854"/>
                    </a:lnTo>
                    <a:lnTo>
                      <a:pt x="669347" y="923849"/>
                    </a:lnTo>
                    <a:lnTo>
                      <a:pt x="679615" y="920248"/>
                    </a:lnTo>
                    <a:lnTo>
                      <a:pt x="681895" y="915505"/>
                    </a:lnTo>
                    <a:lnTo>
                      <a:pt x="679329" y="908983"/>
                    </a:lnTo>
                    <a:lnTo>
                      <a:pt x="675062" y="905586"/>
                    </a:lnTo>
                    <a:lnTo>
                      <a:pt x="681063" y="887241"/>
                    </a:lnTo>
                    <a:lnTo>
                      <a:pt x="681387" y="881539"/>
                    </a:lnTo>
                    <a:lnTo>
                      <a:pt x="677012" y="869347"/>
                    </a:lnTo>
                    <a:lnTo>
                      <a:pt x="668553" y="856539"/>
                    </a:lnTo>
                    <a:lnTo>
                      <a:pt x="659879" y="855720"/>
                    </a:lnTo>
                    <a:lnTo>
                      <a:pt x="657600" y="846061"/>
                    </a:lnTo>
                    <a:lnTo>
                      <a:pt x="663531" y="826541"/>
                    </a:lnTo>
                    <a:lnTo>
                      <a:pt x="660959" y="819213"/>
                    </a:lnTo>
                    <a:lnTo>
                      <a:pt x="663169" y="808031"/>
                    </a:lnTo>
                    <a:lnTo>
                      <a:pt x="668839" y="798290"/>
                    </a:lnTo>
                    <a:lnTo>
                      <a:pt x="667468" y="794556"/>
                    </a:lnTo>
                    <a:lnTo>
                      <a:pt x="668769" y="788041"/>
                    </a:lnTo>
                    <a:lnTo>
                      <a:pt x="667182" y="784111"/>
                    </a:lnTo>
                    <a:lnTo>
                      <a:pt x="662515" y="780961"/>
                    </a:lnTo>
                    <a:lnTo>
                      <a:pt x="659225" y="771055"/>
                    </a:lnTo>
                    <a:lnTo>
                      <a:pt x="651275" y="765607"/>
                    </a:lnTo>
                    <a:lnTo>
                      <a:pt x="649973" y="758501"/>
                    </a:lnTo>
                    <a:lnTo>
                      <a:pt x="654996" y="751542"/>
                    </a:lnTo>
                    <a:lnTo>
                      <a:pt x="659479" y="741407"/>
                    </a:lnTo>
                    <a:lnTo>
                      <a:pt x="660781" y="735736"/>
                    </a:lnTo>
                    <a:lnTo>
                      <a:pt x="666096" y="728523"/>
                    </a:lnTo>
                    <a:lnTo>
                      <a:pt x="674484" y="733997"/>
                    </a:lnTo>
                    <a:lnTo>
                      <a:pt x="678244" y="734555"/>
                    </a:lnTo>
                    <a:lnTo>
                      <a:pt x="688619" y="732257"/>
                    </a:lnTo>
                    <a:lnTo>
                      <a:pt x="692233" y="730371"/>
                    </a:lnTo>
                    <a:lnTo>
                      <a:pt x="699319" y="719233"/>
                    </a:lnTo>
                    <a:lnTo>
                      <a:pt x="702247" y="718306"/>
                    </a:lnTo>
                    <a:lnTo>
                      <a:pt x="711613" y="720408"/>
                    </a:lnTo>
                    <a:lnTo>
                      <a:pt x="715410" y="716337"/>
                    </a:lnTo>
                    <a:lnTo>
                      <a:pt x="717906" y="709600"/>
                    </a:lnTo>
                    <a:lnTo>
                      <a:pt x="722205" y="702500"/>
                    </a:lnTo>
                    <a:lnTo>
                      <a:pt x="726510" y="691833"/>
                    </a:lnTo>
                    <a:lnTo>
                      <a:pt x="732619" y="687654"/>
                    </a:lnTo>
                    <a:lnTo>
                      <a:pt x="742379" y="692004"/>
                    </a:lnTo>
                    <a:lnTo>
                      <a:pt x="744258" y="699891"/>
                    </a:lnTo>
                    <a:lnTo>
                      <a:pt x="747185" y="718026"/>
                    </a:lnTo>
                    <a:lnTo>
                      <a:pt x="749935" y="729444"/>
                    </a:lnTo>
                    <a:lnTo>
                      <a:pt x="759695" y="729475"/>
                    </a:lnTo>
                    <a:lnTo>
                      <a:pt x="765842" y="737616"/>
                    </a:lnTo>
                    <a:lnTo>
                      <a:pt x="767251" y="741464"/>
                    </a:lnTo>
                    <a:lnTo>
                      <a:pt x="767036" y="750868"/>
                    </a:lnTo>
                    <a:lnTo>
                      <a:pt x="768337" y="752412"/>
                    </a:lnTo>
                    <a:lnTo>
                      <a:pt x="773798" y="750811"/>
                    </a:lnTo>
                    <a:lnTo>
                      <a:pt x="776110" y="747078"/>
                    </a:lnTo>
                    <a:lnTo>
                      <a:pt x="783958" y="746176"/>
                    </a:lnTo>
                    <a:lnTo>
                      <a:pt x="792124" y="742614"/>
                    </a:lnTo>
                    <a:lnTo>
                      <a:pt x="800481" y="741013"/>
                    </a:lnTo>
                    <a:lnTo>
                      <a:pt x="808971" y="721531"/>
                    </a:lnTo>
                    <a:lnTo>
                      <a:pt x="803224" y="713619"/>
                    </a:lnTo>
                    <a:lnTo>
                      <a:pt x="802030" y="707327"/>
                    </a:lnTo>
                    <a:lnTo>
                      <a:pt x="816280" y="703345"/>
                    </a:lnTo>
                    <a:lnTo>
                      <a:pt x="819061" y="704412"/>
                    </a:lnTo>
                    <a:lnTo>
                      <a:pt x="819747" y="708819"/>
                    </a:lnTo>
                    <a:lnTo>
                      <a:pt x="818807" y="720325"/>
                    </a:lnTo>
                    <a:lnTo>
                      <a:pt x="823182" y="725824"/>
                    </a:lnTo>
                    <a:lnTo>
                      <a:pt x="821665" y="734530"/>
                    </a:lnTo>
                    <a:lnTo>
                      <a:pt x="825424" y="743007"/>
                    </a:lnTo>
                    <a:lnTo>
                      <a:pt x="834136" y="750868"/>
                    </a:lnTo>
                    <a:lnTo>
                      <a:pt x="837895" y="757771"/>
                    </a:lnTo>
                    <a:lnTo>
                      <a:pt x="841331" y="774059"/>
                    </a:lnTo>
                    <a:lnTo>
                      <a:pt x="838619" y="781469"/>
                    </a:lnTo>
                    <a:lnTo>
                      <a:pt x="840969" y="795198"/>
                    </a:lnTo>
                    <a:lnTo>
                      <a:pt x="847369" y="812356"/>
                    </a:lnTo>
                    <a:lnTo>
                      <a:pt x="843179" y="822668"/>
                    </a:lnTo>
                    <a:lnTo>
                      <a:pt x="850805" y="840162"/>
                    </a:lnTo>
                    <a:lnTo>
                      <a:pt x="853224" y="851821"/>
                    </a:lnTo>
                    <a:lnTo>
                      <a:pt x="857999" y="855326"/>
                    </a:lnTo>
                    <a:lnTo>
                      <a:pt x="865734" y="854342"/>
                    </a:lnTo>
                    <a:lnTo>
                      <a:pt x="868521" y="855637"/>
                    </a:lnTo>
                    <a:lnTo>
                      <a:pt x="875424" y="863359"/>
                    </a:lnTo>
                    <a:lnTo>
                      <a:pt x="877989" y="870725"/>
                    </a:lnTo>
                    <a:lnTo>
                      <a:pt x="877735" y="883984"/>
                    </a:lnTo>
                    <a:lnTo>
                      <a:pt x="881786" y="888194"/>
                    </a:lnTo>
                    <a:lnTo>
                      <a:pt x="889635" y="889063"/>
                    </a:lnTo>
                    <a:lnTo>
                      <a:pt x="900227" y="892073"/>
                    </a:lnTo>
                    <a:lnTo>
                      <a:pt x="911936" y="882631"/>
                    </a:lnTo>
                    <a:lnTo>
                      <a:pt x="914902" y="882295"/>
                    </a:lnTo>
                    <a:lnTo>
                      <a:pt x="927735" y="887184"/>
                    </a:lnTo>
                    <a:lnTo>
                      <a:pt x="930269" y="880580"/>
                    </a:lnTo>
                    <a:lnTo>
                      <a:pt x="946429" y="853618"/>
                    </a:lnTo>
                    <a:lnTo>
                      <a:pt x="950011" y="843197"/>
                    </a:lnTo>
                    <a:lnTo>
                      <a:pt x="952360" y="833336"/>
                    </a:lnTo>
                    <a:lnTo>
                      <a:pt x="951090" y="826345"/>
                    </a:lnTo>
                    <a:lnTo>
                      <a:pt x="948201" y="821233"/>
                    </a:lnTo>
                    <a:lnTo>
                      <a:pt x="957275" y="811994"/>
                    </a:lnTo>
                    <a:lnTo>
                      <a:pt x="966711" y="806710"/>
                    </a:lnTo>
                    <a:lnTo>
                      <a:pt x="970978" y="809187"/>
                    </a:lnTo>
                    <a:lnTo>
                      <a:pt x="974122" y="813511"/>
                    </a:lnTo>
                    <a:lnTo>
                      <a:pt x="980954" y="818452"/>
                    </a:lnTo>
                    <a:lnTo>
                      <a:pt x="990175" y="818534"/>
                    </a:lnTo>
                    <a:lnTo>
                      <a:pt x="998239" y="809885"/>
                    </a:lnTo>
                    <a:lnTo>
                      <a:pt x="1004024" y="808876"/>
                    </a:lnTo>
                    <a:lnTo>
                      <a:pt x="1012120" y="810705"/>
                    </a:lnTo>
                    <a:lnTo>
                      <a:pt x="1025354" y="807498"/>
                    </a:lnTo>
                    <a:lnTo>
                      <a:pt x="1031170" y="796633"/>
                    </a:lnTo>
                    <a:lnTo>
                      <a:pt x="1036739" y="794582"/>
                    </a:lnTo>
                    <a:lnTo>
                      <a:pt x="1047947" y="795452"/>
                    </a:lnTo>
                    <a:lnTo>
                      <a:pt x="1053230" y="797477"/>
                    </a:lnTo>
                    <a:lnTo>
                      <a:pt x="1060926" y="807161"/>
                    </a:lnTo>
                    <a:lnTo>
                      <a:pt x="1070978" y="813848"/>
                    </a:lnTo>
                    <a:lnTo>
                      <a:pt x="1076941" y="812609"/>
                    </a:lnTo>
                    <a:lnTo>
                      <a:pt x="1085367" y="816597"/>
                    </a:lnTo>
                    <a:lnTo>
                      <a:pt x="1088765" y="816629"/>
                    </a:lnTo>
                    <a:lnTo>
                      <a:pt x="1093464" y="810952"/>
                    </a:lnTo>
                    <a:lnTo>
                      <a:pt x="1093864" y="807104"/>
                    </a:lnTo>
                    <a:lnTo>
                      <a:pt x="1092238" y="795928"/>
                    </a:lnTo>
                    <a:lnTo>
                      <a:pt x="1090752" y="792112"/>
                    </a:lnTo>
                    <a:lnTo>
                      <a:pt x="1085075" y="786244"/>
                    </a:lnTo>
                    <a:lnTo>
                      <a:pt x="1073474" y="776446"/>
                    </a:lnTo>
                    <a:lnTo>
                      <a:pt x="1072426" y="766979"/>
                    </a:lnTo>
                    <a:lnTo>
                      <a:pt x="1074737" y="764680"/>
                    </a:lnTo>
                    <a:lnTo>
                      <a:pt x="1082478" y="762883"/>
                    </a:lnTo>
                    <a:lnTo>
                      <a:pt x="1090397" y="752805"/>
                    </a:lnTo>
                    <a:lnTo>
                      <a:pt x="1102830" y="731018"/>
                    </a:lnTo>
                    <a:lnTo>
                      <a:pt x="1102976" y="721252"/>
                    </a:lnTo>
                    <a:lnTo>
                      <a:pt x="1101890" y="716229"/>
                    </a:lnTo>
                    <a:lnTo>
                      <a:pt x="1104494" y="711257"/>
                    </a:lnTo>
                    <a:lnTo>
                      <a:pt x="1115085" y="704913"/>
                    </a:lnTo>
                    <a:lnTo>
                      <a:pt x="1122788" y="694925"/>
                    </a:lnTo>
                    <a:lnTo>
                      <a:pt x="1128605" y="685438"/>
                    </a:lnTo>
                    <a:lnTo>
                      <a:pt x="1131608" y="683108"/>
                    </a:lnTo>
                    <a:lnTo>
                      <a:pt x="1135082" y="684873"/>
                    </a:lnTo>
                    <a:lnTo>
                      <a:pt x="1138657" y="694785"/>
                    </a:lnTo>
                    <a:lnTo>
                      <a:pt x="1148385" y="699694"/>
                    </a:lnTo>
                    <a:lnTo>
                      <a:pt x="1155395" y="697732"/>
                    </a:lnTo>
                    <a:lnTo>
                      <a:pt x="1161942" y="703453"/>
                    </a:lnTo>
                    <a:lnTo>
                      <a:pt x="1170546" y="700703"/>
                    </a:lnTo>
                    <a:lnTo>
                      <a:pt x="1175607" y="701516"/>
                    </a:lnTo>
                    <a:lnTo>
                      <a:pt x="1180052" y="713308"/>
                    </a:lnTo>
                    <a:lnTo>
                      <a:pt x="1184104" y="716229"/>
                    </a:lnTo>
                    <a:lnTo>
                      <a:pt x="1190898" y="714489"/>
                    </a:lnTo>
                    <a:lnTo>
                      <a:pt x="1199217" y="708146"/>
                    </a:lnTo>
                    <a:lnTo>
                      <a:pt x="1201350" y="697814"/>
                    </a:lnTo>
                    <a:lnTo>
                      <a:pt x="1200626" y="684676"/>
                    </a:lnTo>
                    <a:lnTo>
                      <a:pt x="1202652" y="673621"/>
                    </a:lnTo>
                    <a:lnTo>
                      <a:pt x="1206443" y="673652"/>
                    </a:lnTo>
                    <a:lnTo>
                      <a:pt x="1212088" y="683076"/>
                    </a:lnTo>
                    <a:lnTo>
                      <a:pt x="1216857" y="685324"/>
                    </a:lnTo>
                    <a:lnTo>
                      <a:pt x="1227125" y="684905"/>
                    </a:lnTo>
                    <a:lnTo>
                      <a:pt x="1230738" y="682936"/>
                    </a:lnTo>
                    <a:lnTo>
                      <a:pt x="1232262" y="679012"/>
                    </a:lnTo>
                    <a:lnTo>
                      <a:pt x="1230560" y="672948"/>
                    </a:lnTo>
                    <a:lnTo>
                      <a:pt x="1232294" y="666553"/>
                    </a:lnTo>
                    <a:lnTo>
                      <a:pt x="1236523" y="660991"/>
                    </a:lnTo>
                    <a:lnTo>
                      <a:pt x="1240142" y="652882"/>
                    </a:lnTo>
                    <a:lnTo>
                      <a:pt x="1236523" y="638321"/>
                    </a:lnTo>
                    <a:lnTo>
                      <a:pt x="1230560" y="632847"/>
                    </a:lnTo>
                    <a:lnTo>
                      <a:pt x="1226909" y="622021"/>
                    </a:lnTo>
                    <a:lnTo>
                      <a:pt x="1228935" y="614921"/>
                    </a:lnTo>
                    <a:lnTo>
                      <a:pt x="1226401" y="605492"/>
                    </a:lnTo>
                    <a:lnTo>
                      <a:pt x="1235297" y="581647"/>
                    </a:lnTo>
                    <a:lnTo>
                      <a:pt x="1241444" y="577190"/>
                    </a:lnTo>
                    <a:lnTo>
                      <a:pt x="1244587" y="572732"/>
                    </a:lnTo>
                    <a:lnTo>
                      <a:pt x="1245813" y="567404"/>
                    </a:lnTo>
                    <a:lnTo>
                      <a:pt x="1243971" y="556177"/>
                    </a:lnTo>
                    <a:lnTo>
                      <a:pt x="1243248" y="544093"/>
                    </a:lnTo>
                    <a:lnTo>
                      <a:pt x="1244733" y="538734"/>
                    </a:lnTo>
                    <a:lnTo>
                      <a:pt x="1254925" y="535426"/>
                    </a:lnTo>
                    <a:lnTo>
                      <a:pt x="1257967" y="530320"/>
                    </a:lnTo>
                    <a:lnTo>
                      <a:pt x="1256989" y="526034"/>
                    </a:lnTo>
                    <a:lnTo>
                      <a:pt x="1269930" y="527291"/>
                    </a:lnTo>
                    <a:lnTo>
                      <a:pt x="1277449" y="522415"/>
                    </a:lnTo>
                    <a:lnTo>
                      <a:pt x="1284427" y="516160"/>
                    </a:lnTo>
                    <a:lnTo>
                      <a:pt x="1285443" y="512178"/>
                    </a:lnTo>
                    <a:lnTo>
                      <a:pt x="1283056" y="507327"/>
                    </a:lnTo>
                    <a:lnTo>
                      <a:pt x="1268267" y="491909"/>
                    </a:lnTo>
                    <a:lnTo>
                      <a:pt x="1264545" y="482625"/>
                    </a:lnTo>
                    <a:lnTo>
                      <a:pt x="1253731" y="472027"/>
                    </a:lnTo>
                    <a:lnTo>
                      <a:pt x="1250518" y="462750"/>
                    </a:lnTo>
                    <a:lnTo>
                      <a:pt x="1253808" y="457956"/>
                    </a:lnTo>
                    <a:lnTo>
                      <a:pt x="1262336" y="451733"/>
                    </a:lnTo>
                    <a:lnTo>
                      <a:pt x="1278604" y="444221"/>
                    </a:lnTo>
                    <a:lnTo>
                      <a:pt x="1287971" y="446881"/>
                    </a:lnTo>
                    <a:lnTo>
                      <a:pt x="1293139" y="446602"/>
                    </a:lnTo>
                    <a:lnTo>
                      <a:pt x="1301890" y="440519"/>
                    </a:lnTo>
                    <a:lnTo>
                      <a:pt x="1305579" y="435839"/>
                    </a:lnTo>
                    <a:lnTo>
                      <a:pt x="1313713" y="433203"/>
                    </a:lnTo>
                    <a:lnTo>
                      <a:pt x="1315739" y="427761"/>
                    </a:lnTo>
                    <a:lnTo>
                      <a:pt x="1314691" y="421488"/>
                    </a:lnTo>
                    <a:lnTo>
                      <a:pt x="1309846" y="414560"/>
                    </a:lnTo>
                    <a:lnTo>
                      <a:pt x="1316749" y="405676"/>
                    </a:lnTo>
                    <a:lnTo>
                      <a:pt x="1321302" y="388163"/>
                    </a:lnTo>
                    <a:lnTo>
                      <a:pt x="1320146" y="382251"/>
                    </a:lnTo>
                    <a:lnTo>
                      <a:pt x="1315879" y="377679"/>
                    </a:lnTo>
                    <a:lnTo>
                      <a:pt x="1315301" y="371881"/>
                    </a:lnTo>
                    <a:lnTo>
                      <a:pt x="1317727" y="368294"/>
                    </a:lnTo>
                    <a:lnTo>
                      <a:pt x="1315409" y="353974"/>
                    </a:lnTo>
                    <a:close/>
                  </a:path>
                </a:pathLst>
              </a:custGeom>
              <a:grpFill/>
              <a:ln w="0" cap="flat">
                <a:solidFill>
                  <a:schemeClr val="bg1"/>
                </a:solidFill>
                <a:prstDash val="solid"/>
                <a:miter/>
              </a:ln>
              <a:sp3d prstMaterial="matte"/>
            </p:spPr>
            <p:txBody>
              <a:bodyPr rtlCol="0" anchor="ctr"/>
              <a:lstStyle/>
              <a:p>
                <a:endParaRPr lang="zh-CN" altLang="en-US">
                  <a:cs typeface="+mn-ea"/>
                  <a:sym typeface="+mn-lt"/>
                </a:endParaRPr>
              </a:p>
            </p:txBody>
          </p:sp>
        </p:grpSp>
      </p:grpSp>
      <p:sp>
        <p:nvSpPr>
          <p:cNvPr id="111" name="任意多边形: 形状 110">
            <a:extLst>
              <a:ext uri="{FF2B5EF4-FFF2-40B4-BE49-F238E27FC236}">
                <a16:creationId xmlns:a16="http://schemas.microsoft.com/office/drawing/2014/main" id="{7E3AD47D-E897-B52C-3F4E-E56405206188}"/>
              </a:ext>
            </a:extLst>
          </p:cNvPr>
          <p:cNvSpPr/>
          <p:nvPr/>
        </p:nvSpPr>
        <p:spPr>
          <a:xfrm>
            <a:off x="1381992" y="1098209"/>
            <a:ext cx="3910788" cy="4034624"/>
          </a:xfrm>
          <a:custGeom>
            <a:avLst/>
            <a:gdLst>
              <a:gd name="connsiteX0" fmla="*/ 1031005 w 2708243"/>
              <a:gd name="connsiteY0" fmla="*/ 2489790 h 2794000"/>
              <a:gd name="connsiteX1" fmla="*/ 1029163 w 2708243"/>
              <a:gd name="connsiteY1" fmla="*/ 2508484 h 2794000"/>
              <a:gd name="connsiteX2" fmla="*/ 1029163 w 2708243"/>
              <a:gd name="connsiteY2" fmla="*/ 2508484 h 2794000"/>
              <a:gd name="connsiteX3" fmla="*/ 1674012 w 2708243"/>
              <a:gd name="connsiteY3" fmla="*/ 2452795 h 2794000"/>
              <a:gd name="connsiteX4" fmla="*/ 1666786 w 2708243"/>
              <a:gd name="connsiteY4" fmla="*/ 2453951 h 2794000"/>
              <a:gd name="connsiteX5" fmla="*/ 1666786 w 2708243"/>
              <a:gd name="connsiteY5" fmla="*/ 2453951 h 2794000"/>
              <a:gd name="connsiteX6" fmla="*/ 1027753 w 2708243"/>
              <a:gd name="connsiteY6" fmla="*/ 2433421 h 2794000"/>
              <a:gd name="connsiteX7" fmla="*/ 1025804 w 2708243"/>
              <a:gd name="connsiteY7" fmla="*/ 2448140 h 2794000"/>
              <a:gd name="connsiteX8" fmla="*/ 1025804 w 2708243"/>
              <a:gd name="connsiteY8" fmla="*/ 2448140 h 2794000"/>
              <a:gd name="connsiteX9" fmla="*/ 1634578 w 2708243"/>
              <a:gd name="connsiteY9" fmla="*/ 2389714 h 2794000"/>
              <a:gd name="connsiteX10" fmla="*/ 1628406 w 2708243"/>
              <a:gd name="connsiteY10" fmla="*/ 2393149 h 2794000"/>
              <a:gd name="connsiteX11" fmla="*/ 1622916 w 2708243"/>
              <a:gd name="connsiteY11" fmla="*/ 2391395 h 2794000"/>
              <a:gd name="connsiteX12" fmla="*/ 1628406 w 2708243"/>
              <a:gd name="connsiteY12" fmla="*/ 2393150 h 2794000"/>
              <a:gd name="connsiteX13" fmla="*/ 1634579 w 2708243"/>
              <a:gd name="connsiteY13" fmla="*/ 2389714 h 2794000"/>
              <a:gd name="connsiteX14" fmla="*/ 1609286 w 2708243"/>
              <a:gd name="connsiteY14" fmla="*/ 2384863 h 2794000"/>
              <a:gd name="connsiteX15" fmla="*/ 1612588 w 2708243"/>
              <a:gd name="connsiteY15" fmla="*/ 2393658 h 2794000"/>
              <a:gd name="connsiteX16" fmla="*/ 1621174 w 2708243"/>
              <a:gd name="connsiteY16" fmla="*/ 2390838 h 2794000"/>
              <a:gd name="connsiteX17" fmla="*/ 1621173 w 2708243"/>
              <a:gd name="connsiteY17" fmla="*/ 2390838 h 2794000"/>
              <a:gd name="connsiteX18" fmla="*/ 1612588 w 2708243"/>
              <a:gd name="connsiteY18" fmla="*/ 2393657 h 2794000"/>
              <a:gd name="connsiteX19" fmla="*/ 1599126 w 2708243"/>
              <a:gd name="connsiteY19" fmla="*/ 2369534 h 2794000"/>
              <a:gd name="connsiteX20" fmla="*/ 1599024 w 2708243"/>
              <a:gd name="connsiteY20" fmla="*/ 2373706 h 2794000"/>
              <a:gd name="connsiteX21" fmla="*/ 1599025 w 2708243"/>
              <a:gd name="connsiteY21" fmla="*/ 2373706 h 2794000"/>
              <a:gd name="connsiteX22" fmla="*/ 1050232 w 2708243"/>
              <a:gd name="connsiteY22" fmla="*/ 2343200 h 2794000"/>
              <a:gd name="connsiteX23" fmla="*/ 1045819 w 2708243"/>
              <a:gd name="connsiteY23" fmla="*/ 2362999 h 2794000"/>
              <a:gd name="connsiteX24" fmla="*/ 1033252 w 2708243"/>
              <a:gd name="connsiteY24" fmla="*/ 2387009 h 2794000"/>
              <a:gd name="connsiteX25" fmla="*/ 1038967 w 2708243"/>
              <a:gd name="connsiteY25" fmla="*/ 2395403 h 2794000"/>
              <a:gd name="connsiteX26" fmla="*/ 1033386 w 2708243"/>
              <a:gd name="connsiteY26" fmla="*/ 2405944 h 2794000"/>
              <a:gd name="connsiteX27" fmla="*/ 1033386 w 2708243"/>
              <a:gd name="connsiteY27" fmla="*/ 2405945 h 2794000"/>
              <a:gd name="connsiteX28" fmla="*/ 1038968 w 2708243"/>
              <a:gd name="connsiteY28" fmla="*/ 2395404 h 2794000"/>
              <a:gd name="connsiteX29" fmla="*/ 1033252 w 2708243"/>
              <a:gd name="connsiteY29" fmla="*/ 2387009 h 2794000"/>
              <a:gd name="connsiteX30" fmla="*/ 1045819 w 2708243"/>
              <a:gd name="connsiteY30" fmla="*/ 2363000 h 2794000"/>
              <a:gd name="connsiteX31" fmla="*/ 1053185 w 2708243"/>
              <a:gd name="connsiteY31" fmla="*/ 2327592 h 2794000"/>
              <a:gd name="connsiteX32" fmla="*/ 1047121 w 2708243"/>
              <a:gd name="connsiteY32" fmla="*/ 2339396 h 2794000"/>
              <a:gd name="connsiteX33" fmla="*/ 1047121 w 2708243"/>
              <a:gd name="connsiteY33" fmla="*/ 2339396 h 2794000"/>
              <a:gd name="connsiteX34" fmla="*/ 1511026 w 2708243"/>
              <a:gd name="connsiteY34" fmla="*/ 2326747 h 2794000"/>
              <a:gd name="connsiteX35" fmla="*/ 1499437 w 2708243"/>
              <a:gd name="connsiteY35" fmla="*/ 2328183 h 2794000"/>
              <a:gd name="connsiteX36" fmla="*/ 1497729 w 2708243"/>
              <a:gd name="connsiteY36" fmla="*/ 2332126 h 2794000"/>
              <a:gd name="connsiteX37" fmla="*/ 1489417 w 2708243"/>
              <a:gd name="connsiteY37" fmla="*/ 2334044 h 2794000"/>
              <a:gd name="connsiteX38" fmla="*/ 1497730 w 2708243"/>
              <a:gd name="connsiteY38" fmla="*/ 2332126 h 2794000"/>
              <a:gd name="connsiteX39" fmla="*/ 1499438 w 2708243"/>
              <a:gd name="connsiteY39" fmla="*/ 2328183 h 2794000"/>
              <a:gd name="connsiteX40" fmla="*/ 1511026 w 2708243"/>
              <a:gd name="connsiteY40" fmla="*/ 2326748 h 2794000"/>
              <a:gd name="connsiteX41" fmla="*/ 1452498 w 2708243"/>
              <a:gd name="connsiteY41" fmla="*/ 2323820 h 2794000"/>
              <a:gd name="connsiteX42" fmla="*/ 1440478 w 2708243"/>
              <a:gd name="connsiteY42" fmla="*/ 2329281 h 2794000"/>
              <a:gd name="connsiteX43" fmla="*/ 1452499 w 2708243"/>
              <a:gd name="connsiteY43" fmla="*/ 2323820 h 2794000"/>
              <a:gd name="connsiteX44" fmla="*/ 1572507 w 2708243"/>
              <a:gd name="connsiteY44" fmla="*/ 2308472 h 2794000"/>
              <a:gd name="connsiteX45" fmla="*/ 1564189 w 2708243"/>
              <a:gd name="connsiteY45" fmla="*/ 2310136 h 2794000"/>
              <a:gd name="connsiteX46" fmla="*/ 1564189 w 2708243"/>
              <a:gd name="connsiteY46" fmla="*/ 2310136 h 2794000"/>
              <a:gd name="connsiteX47" fmla="*/ 1068514 w 2708243"/>
              <a:gd name="connsiteY47" fmla="*/ 2301404 h 2794000"/>
              <a:gd name="connsiteX48" fmla="*/ 1065022 w 2708243"/>
              <a:gd name="connsiteY48" fmla="*/ 2308218 h 2794000"/>
              <a:gd name="connsiteX49" fmla="*/ 1068514 w 2708243"/>
              <a:gd name="connsiteY49" fmla="*/ 2301405 h 2794000"/>
              <a:gd name="connsiteX50" fmla="*/ 1551812 w 2708243"/>
              <a:gd name="connsiteY50" fmla="*/ 2301316 h 2794000"/>
              <a:gd name="connsiteX51" fmla="*/ 1552111 w 2708243"/>
              <a:gd name="connsiteY51" fmla="*/ 2305208 h 2794000"/>
              <a:gd name="connsiteX52" fmla="*/ 1544827 w 2708243"/>
              <a:gd name="connsiteY52" fmla="*/ 2305627 h 2794000"/>
              <a:gd name="connsiteX53" fmla="*/ 1535620 w 2708243"/>
              <a:gd name="connsiteY53" fmla="*/ 2316359 h 2794000"/>
              <a:gd name="connsiteX54" fmla="*/ 1529689 w 2708243"/>
              <a:gd name="connsiteY54" fmla="*/ 2317457 h 2794000"/>
              <a:gd name="connsiteX55" fmla="*/ 1528984 w 2708243"/>
              <a:gd name="connsiteY55" fmla="*/ 2324328 h 2794000"/>
              <a:gd name="connsiteX56" fmla="*/ 1521669 w 2708243"/>
              <a:gd name="connsiteY56" fmla="*/ 2329141 h 2794000"/>
              <a:gd name="connsiteX57" fmla="*/ 1511084 w 2708243"/>
              <a:gd name="connsiteY57" fmla="*/ 2329903 h 2794000"/>
              <a:gd name="connsiteX58" fmla="*/ 1511084 w 2708243"/>
              <a:gd name="connsiteY58" fmla="*/ 2329904 h 2794000"/>
              <a:gd name="connsiteX59" fmla="*/ 1521669 w 2708243"/>
              <a:gd name="connsiteY59" fmla="*/ 2329142 h 2794000"/>
              <a:gd name="connsiteX60" fmla="*/ 1528984 w 2708243"/>
              <a:gd name="connsiteY60" fmla="*/ 2324328 h 2794000"/>
              <a:gd name="connsiteX61" fmla="*/ 1529689 w 2708243"/>
              <a:gd name="connsiteY61" fmla="*/ 2317458 h 2794000"/>
              <a:gd name="connsiteX62" fmla="*/ 1535620 w 2708243"/>
              <a:gd name="connsiteY62" fmla="*/ 2316359 h 2794000"/>
              <a:gd name="connsiteX63" fmla="*/ 1544828 w 2708243"/>
              <a:gd name="connsiteY63" fmla="*/ 2305628 h 2794000"/>
              <a:gd name="connsiteX64" fmla="*/ 1552111 w 2708243"/>
              <a:gd name="connsiteY64" fmla="*/ 2305208 h 2794000"/>
              <a:gd name="connsiteX65" fmla="*/ 1551813 w 2708243"/>
              <a:gd name="connsiteY65" fmla="*/ 2301316 h 2794000"/>
              <a:gd name="connsiteX66" fmla="*/ 1062666 w 2708243"/>
              <a:gd name="connsiteY66" fmla="*/ 2277865 h 2794000"/>
              <a:gd name="connsiteX67" fmla="*/ 1067942 w 2708243"/>
              <a:gd name="connsiteY67" fmla="*/ 2293435 h 2794000"/>
              <a:gd name="connsiteX68" fmla="*/ 1068476 w 2708243"/>
              <a:gd name="connsiteY68" fmla="*/ 2300868 h 2794000"/>
              <a:gd name="connsiteX69" fmla="*/ 1067943 w 2708243"/>
              <a:gd name="connsiteY69" fmla="*/ 2293435 h 2794000"/>
              <a:gd name="connsiteX70" fmla="*/ 1076236 w 2708243"/>
              <a:gd name="connsiteY70" fmla="*/ 2240597 h 2794000"/>
              <a:gd name="connsiteX71" fmla="*/ 1073715 w 2708243"/>
              <a:gd name="connsiteY71" fmla="*/ 2248477 h 2794000"/>
              <a:gd name="connsiteX72" fmla="*/ 1072953 w 2708243"/>
              <a:gd name="connsiteY72" fmla="*/ 2265032 h 2794000"/>
              <a:gd name="connsiteX73" fmla="*/ 1073715 w 2708243"/>
              <a:gd name="connsiteY73" fmla="*/ 2248478 h 2794000"/>
              <a:gd name="connsiteX74" fmla="*/ 919530 w 2708243"/>
              <a:gd name="connsiteY74" fmla="*/ 2235250 h 2794000"/>
              <a:gd name="connsiteX75" fmla="*/ 932503 w 2708243"/>
              <a:gd name="connsiteY75" fmla="*/ 2238628 h 2794000"/>
              <a:gd name="connsiteX76" fmla="*/ 932503 w 2708243"/>
              <a:gd name="connsiteY76" fmla="*/ 2238628 h 2794000"/>
              <a:gd name="connsiteX77" fmla="*/ 898893 w 2708243"/>
              <a:gd name="connsiteY77" fmla="*/ 2223122 h 2794000"/>
              <a:gd name="connsiteX78" fmla="*/ 898893 w 2708243"/>
              <a:gd name="connsiteY78" fmla="*/ 2223122 h 2794000"/>
              <a:gd name="connsiteX79" fmla="*/ 904036 w 2708243"/>
              <a:gd name="connsiteY79" fmla="*/ 2243384 h 2794000"/>
              <a:gd name="connsiteX80" fmla="*/ 911809 w 2708243"/>
              <a:gd name="connsiteY80" fmla="*/ 2213304 h 2794000"/>
              <a:gd name="connsiteX81" fmla="*/ 907777 w 2708243"/>
              <a:gd name="connsiteY81" fmla="*/ 2217267 h 2794000"/>
              <a:gd name="connsiteX82" fmla="*/ 907777 w 2708243"/>
              <a:gd name="connsiteY82" fmla="*/ 2217267 h 2794000"/>
              <a:gd name="connsiteX83" fmla="*/ 1075391 w 2708243"/>
              <a:gd name="connsiteY83" fmla="*/ 2212486 h 2794000"/>
              <a:gd name="connsiteX84" fmla="*/ 1073715 w 2708243"/>
              <a:gd name="connsiteY84" fmla="*/ 2225909 h 2794000"/>
              <a:gd name="connsiteX85" fmla="*/ 1073715 w 2708243"/>
              <a:gd name="connsiteY85" fmla="*/ 2225909 h 2794000"/>
              <a:gd name="connsiteX86" fmla="*/ 1075391 w 2708243"/>
              <a:gd name="connsiteY86" fmla="*/ 2212486 h 2794000"/>
              <a:gd name="connsiteX87" fmla="*/ 1008145 w 2708243"/>
              <a:gd name="connsiteY87" fmla="*/ 2197379 h 2794000"/>
              <a:gd name="connsiteX88" fmla="*/ 1006252 w 2708243"/>
              <a:gd name="connsiteY88" fmla="*/ 2214847 h 2794000"/>
              <a:gd name="connsiteX89" fmla="*/ 998556 w 2708243"/>
              <a:gd name="connsiteY89" fmla="*/ 2214257 h 2794000"/>
              <a:gd name="connsiteX90" fmla="*/ 998505 w 2708243"/>
              <a:gd name="connsiteY90" fmla="*/ 2210656 h 2794000"/>
              <a:gd name="connsiteX91" fmla="*/ 990219 w 2708243"/>
              <a:gd name="connsiteY91" fmla="*/ 2208574 h 2794000"/>
              <a:gd name="connsiteX92" fmla="*/ 998505 w 2708243"/>
              <a:gd name="connsiteY92" fmla="*/ 2210657 h 2794000"/>
              <a:gd name="connsiteX93" fmla="*/ 998556 w 2708243"/>
              <a:gd name="connsiteY93" fmla="*/ 2214257 h 2794000"/>
              <a:gd name="connsiteX94" fmla="*/ 1006252 w 2708243"/>
              <a:gd name="connsiteY94" fmla="*/ 2214848 h 2794000"/>
              <a:gd name="connsiteX95" fmla="*/ 1123792 w 2708243"/>
              <a:gd name="connsiteY95" fmla="*/ 2188743 h 2794000"/>
              <a:gd name="connsiteX96" fmla="*/ 1123791 w 2708243"/>
              <a:gd name="connsiteY96" fmla="*/ 2188743 h 2794000"/>
              <a:gd name="connsiteX97" fmla="*/ 1129049 w 2708243"/>
              <a:gd name="connsiteY97" fmla="*/ 2192737 h 2794000"/>
              <a:gd name="connsiteX98" fmla="*/ 1220400 w 2708243"/>
              <a:gd name="connsiteY98" fmla="*/ 2187219 h 2794000"/>
              <a:gd name="connsiteX99" fmla="*/ 1222781 w 2708243"/>
              <a:gd name="connsiteY99" fmla="*/ 2203088 h 2794000"/>
              <a:gd name="connsiteX100" fmla="*/ 1236891 w 2708243"/>
              <a:gd name="connsiteY100" fmla="*/ 2201907 h 2794000"/>
              <a:gd name="connsiteX101" fmla="*/ 1237837 w 2708243"/>
              <a:gd name="connsiteY101" fmla="*/ 2212708 h 2794000"/>
              <a:gd name="connsiteX102" fmla="*/ 1246124 w 2708243"/>
              <a:gd name="connsiteY102" fmla="*/ 2213641 h 2794000"/>
              <a:gd name="connsiteX103" fmla="*/ 1252651 w 2708243"/>
              <a:gd name="connsiteY103" fmla="*/ 2210854 h 2794000"/>
              <a:gd name="connsiteX104" fmla="*/ 1254277 w 2708243"/>
              <a:gd name="connsiteY104" fmla="*/ 2237079 h 2794000"/>
              <a:gd name="connsiteX105" fmla="*/ 1263326 w 2708243"/>
              <a:gd name="connsiteY105" fmla="*/ 2236070 h 2794000"/>
              <a:gd name="connsiteX106" fmla="*/ 1263326 w 2708243"/>
              <a:gd name="connsiteY106" fmla="*/ 2236069 h 2794000"/>
              <a:gd name="connsiteX107" fmla="*/ 1254277 w 2708243"/>
              <a:gd name="connsiteY107" fmla="*/ 2237079 h 2794000"/>
              <a:gd name="connsiteX108" fmla="*/ 1252652 w 2708243"/>
              <a:gd name="connsiteY108" fmla="*/ 2210853 h 2794000"/>
              <a:gd name="connsiteX109" fmla="*/ 1246124 w 2708243"/>
              <a:gd name="connsiteY109" fmla="*/ 2213641 h 2794000"/>
              <a:gd name="connsiteX110" fmla="*/ 1237837 w 2708243"/>
              <a:gd name="connsiteY110" fmla="*/ 2212707 h 2794000"/>
              <a:gd name="connsiteX111" fmla="*/ 1236891 w 2708243"/>
              <a:gd name="connsiteY111" fmla="*/ 2201906 h 2794000"/>
              <a:gd name="connsiteX112" fmla="*/ 1222781 w 2708243"/>
              <a:gd name="connsiteY112" fmla="*/ 2203087 h 2794000"/>
              <a:gd name="connsiteX113" fmla="*/ 1475117 w 2708243"/>
              <a:gd name="connsiteY113" fmla="*/ 2182412 h 2794000"/>
              <a:gd name="connsiteX114" fmla="*/ 1465688 w 2708243"/>
              <a:gd name="connsiteY114" fmla="*/ 2188260 h 2794000"/>
              <a:gd name="connsiteX115" fmla="*/ 1465688 w 2708243"/>
              <a:gd name="connsiteY115" fmla="*/ 2188260 h 2794000"/>
              <a:gd name="connsiteX116" fmla="*/ 1490986 w 2708243"/>
              <a:gd name="connsiteY116" fmla="*/ 2179910 h 2794000"/>
              <a:gd name="connsiteX117" fmla="*/ 1478553 w 2708243"/>
              <a:gd name="connsiteY117" fmla="*/ 2187505 h 2794000"/>
              <a:gd name="connsiteX118" fmla="*/ 1478553 w 2708243"/>
              <a:gd name="connsiteY118" fmla="*/ 2187505 h 2794000"/>
              <a:gd name="connsiteX119" fmla="*/ 1490986 w 2708243"/>
              <a:gd name="connsiteY119" fmla="*/ 2179910 h 2794000"/>
              <a:gd name="connsiteX120" fmla="*/ 1516499 w 2708243"/>
              <a:gd name="connsiteY120" fmla="*/ 2217381 h 2794000"/>
              <a:gd name="connsiteX121" fmla="*/ 1516500 w 2708243"/>
              <a:gd name="connsiteY121" fmla="*/ 2217381 h 2794000"/>
              <a:gd name="connsiteX122" fmla="*/ 1164875 w 2708243"/>
              <a:gd name="connsiteY122" fmla="*/ 2179910 h 2794000"/>
              <a:gd name="connsiteX123" fmla="*/ 1163466 w 2708243"/>
              <a:gd name="connsiteY123" fmla="*/ 2205392 h 2794000"/>
              <a:gd name="connsiteX124" fmla="*/ 1158538 w 2708243"/>
              <a:gd name="connsiteY124" fmla="*/ 2205703 h 2794000"/>
              <a:gd name="connsiteX125" fmla="*/ 1149089 w 2708243"/>
              <a:gd name="connsiteY125" fmla="*/ 2225376 h 2794000"/>
              <a:gd name="connsiteX126" fmla="*/ 1144403 w 2708243"/>
              <a:gd name="connsiteY126" fmla="*/ 2228779 h 2794000"/>
              <a:gd name="connsiteX127" fmla="*/ 1137253 w 2708243"/>
              <a:gd name="connsiteY127" fmla="*/ 2220391 h 2794000"/>
              <a:gd name="connsiteX128" fmla="*/ 1144403 w 2708243"/>
              <a:gd name="connsiteY128" fmla="*/ 2228780 h 2794000"/>
              <a:gd name="connsiteX129" fmla="*/ 1149089 w 2708243"/>
              <a:gd name="connsiteY129" fmla="*/ 2225376 h 2794000"/>
              <a:gd name="connsiteX130" fmla="*/ 1158538 w 2708243"/>
              <a:gd name="connsiteY130" fmla="*/ 2205704 h 2794000"/>
              <a:gd name="connsiteX131" fmla="*/ 1163466 w 2708243"/>
              <a:gd name="connsiteY131" fmla="*/ 2205393 h 2794000"/>
              <a:gd name="connsiteX132" fmla="*/ 1071708 w 2708243"/>
              <a:gd name="connsiteY132" fmla="*/ 2174652 h 2794000"/>
              <a:gd name="connsiteX133" fmla="*/ 1072470 w 2708243"/>
              <a:gd name="connsiteY133" fmla="*/ 2189105 h 2794000"/>
              <a:gd name="connsiteX134" fmla="*/ 1082541 w 2708243"/>
              <a:gd name="connsiteY134" fmla="*/ 2181231 h 2794000"/>
              <a:gd name="connsiteX135" fmla="*/ 1086281 w 2708243"/>
              <a:gd name="connsiteY135" fmla="*/ 2189588 h 2794000"/>
              <a:gd name="connsiteX136" fmla="*/ 1101883 w 2708243"/>
              <a:gd name="connsiteY136" fmla="*/ 2182412 h 2794000"/>
              <a:gd name="connsiteX137" fmla="*/ 1118724 w 2708243"/>
              <a:gd name="connsiteY137" fmla="*/ 2178672 h 2794000"/>
              <a:gd name="connsiteX138" fmla="*/ 1121244 w 2708243"/>
              <a:gd name="connsiteY138" fmla="*/ 2184209 h 2794000"/>
              <a:gd name="connsiteX139" fmla="*/ 1130185 w 2708243"/>
              <a:gd name="connsiteY139" fmla="*/ 2184774 h 2794000"/>
              <a:gd name="connsiteX140" fmla="*/ 1121245 w 2708243"/>
              <a:gd name="connsiteY140" fmla="*/ 2184209 h 2794000"/>
              <a:gd name="connsiteX141" fmla="*/ 1118724 w 2708243"/>
              <a:gd name="connsiteY141" fmla="*/ 2178671 h 2794000"/>
              <a:gd name="connsiteX142" fmla="*/ 1101883 w 2708243"/>
              <a:gd name="connsiteY142" fmla="*/ 2182412 h 2794000"/>
              <a:gd name="connsiteX143" fmla="*/ 1086281 w 2708243"/>
              <a:gd name="connsiteY143" fmla="*/ 2189587 h 2794000"/>
              <a:gd name="connsiteX144" fmla="*/ 1082541 w 2708243"/>
              <a:gd name="connsiteY144" fmla="*/ 2181231 h 2794000"/>
              <a:gd name="connsiteX145" fmla="*/ 1072470 w 2708243"/>
              <a:gd name="connsiteY145" fmla="*/ 2189104 h 2794000"/>
              <a:gd name="connsiteX146" fmla="*/ 1187221 w 2708243"/>
              <a:gd name="connsiteY146" fmla="*/ 2173414 h 2794000"/>
              <a:gd name="connsiteX147" fmla="*/ 1171810 w 2708243"/>
              <a:gd name="connsiteY147" fmla="*/ 2174677 h 2794000"/>
              <a:gd name="connsiteX148" fmla="*/ 1171340 w 2708243"/>
              <a:gd name="connsiteY148" fmla="*/ 2176033 h 2794000"/>
              <a:gd name="connsiteX149" fmla="*/ 1171810 w 2708243"/>
              <a:gd name="connsiteY149" fmla="*/ 2174678 h 2794000"/>
              <a:gd name="connsiteX150" fmla="*/ 1302842 w 2708243"/>
              <a:gd name="connsiteY150" fmla="*/ 2170938 h 2794000"/>
              <a:gd name="connsiteX151" fmla="*/ 1302677 w 2708243"/>
              <a:gd name="connsiteY151" fmla="*/ 2187307 h 2794000"/>
              <a:gd name="connsiteX152" fmla="*/ 1292002 w 2708243"/>
              <a:gd name="connsiteY152" fmla="*/ 2187250 h 2794000"/>
              <a:gd name="connsiteX153" fmla="*/ 1290980 w 2708243"/>
              <a:gd name="connsiteY153" fmla="*/ 2198814 h 2794000"/>
              <a:gd name="connsiteX154" fmla="*/ 1259611 w 2708243"/>
              <a:gd name="connsiteY154" fmla="*/ 2200020 h 2794000"/>
              <a:gd name="connsiteX155" fmla="*/ 1259611 w 2708243"/>
              <a:gd name="connsiteY155" fmla="*/ 2200021 h 2794000"/>
              <a:gd name="connsiteX156" fmla="*/ 1290980 w 2708243"/>
              <a:gd name="connsiteY156" fmla="*/ 2198814 h 2794000"/>
              <a:gd name="connsiteX157" fmla="*/ 1292002 w 2708243"/>
              <a:gd name="connsiteY157" fmla="*/ 2187251 h 2794000"/>
              <a:gd name="connsiteX158" fmla="*/ 1302677 w 2708243"/>
              <a:gd name="connsiteY158" fmla="*/ 2187308 h 2794000"/>
              <a:gd name="connsiteX159" fmla="*/ 1189336 w 2708243"/>
              <a:gd name="connsiteY159" fmla="*/ 2164016 h 2794000"/>
              <a:gd name="connsiteX160" fmla="*/ 1189336 w 2708243"/>
              <a:gd name="connsiteY160" fmla="*/ 2164016 h 2794000"/>
              <a:gd name="connsiteX161" fmla="*/ 1207395 w 2708243"/>
              <a:gd name="connsiteY161" fmla="*/ 2167337 h 2794000"/>
              <a:gd name="connsiteX162" fmla="*/ 1208862 w 2708243"/>
              <a:gd name="connsiteY162" fmla="*/ 2176310 h 2794000"/>
              <a:gd name="connsiteX163" fmla="*/ 1222076 w 2708243"/>
              <a:gd name="connsiteY163" fmla="*/ 2177434 h 2794000"/>
              <a:gd name="connsiteX164" fmla="*/ 1223568 w 2708243"/>
              <a:gd name="connsiteY164" fmla="*/ 2186069 h 2794000"/>
              <a:gd name="connsiteX165" fmla="*/ 1223569 w 2708243"/>
              <a:gd name="connsiteY165" fmla="*/ 2186069 h 2794000"/>
              <a:gd name="connsiteX166" fmla="*/ 1222076 w 2708243"/>
              <a:gd name="connsiteY166" fmla="*/ 2177433 h 2794000"/>
              <a:gd name="connsiteX167" fmla="*/ 1208862 w 2708243"/>
              <a:gd name="connsiteY167" fmla="*/ 2176309 h 2794000"/>
              <a:gd name="connsiteX168" fmla="*/ 1207395 w 2708243"/>
              <a:gd name="connsiteY168" fmla="*/ 2167337 h 2794000"/>
              <a:gd name="connsiteX169" fmla="*/ 856589 w 2708243"/>
              <a:gd name="connsiteY169" fmla="*/ 2157101 h 2794000"/>
              <a:gd name="connsiteX170" fmla="*/ 856589 w 2708243"/>
              <a:gd name="connsiteY170" fmla="*/ 2157101 h 2794000"/>
              <a:gd name="connsiteX171" fmla="*/ 859567 w 2708243"/>
              <a:gd name="connsiteY171" fmla="*/ 2171445 h 2794000"/>
              <a:gd name="connsiteX172" fmla="*/ 857592 w 2708243"/>
              <a:gd name="connsiteY172" fmla="*/ 2185193 h 2794000"/>
              <a:gd name="connsiteX173" fmla="*/ 865771 w 2708243"/>
              <a:gd name="connsiteY173" fmla="*/ 2197969 h 2794000"/>
              <a:gd name="connsiteX174" fmla="*/ 857593 w 2708243"/>
              <a:gd name="connsiteY174" fmla="*/ 2185193 h 2794000"/>
              <a:gd name="connsiteX175" fmla="*/ 859567 w 2708243"/>
              <a:gd name="connsiteY175" fmla="*/ 2171445 h 2794000"/>
              <a:gd name="connsiteX176" fmla="*/ 1277924 w 2708243"/>
              <a:gd name="connsiteY176" fmla="*/ 2147677 h 2794000"/>
              <a:gd name="connsiteX177" fmla="*/ 1277734 w 2708243"/>
              <a:gd name="connsiteY177" fmla="*/ 2157545 h 2794000"/>
              <a:gd name="connsiteX178" fmla="*/ 1277924 w 2708243"/>
              <a:gd name="connsiteY178" fmla="*/ 2147678 h 2794000"/>
              <a:gd name="connsiteX179" fmla="*/ 1290351 w 2708243"/>
              <a:gd name="connsiteY179" fmla="*/ 2150573 h 2794000"/>
              <a:gd name="connsiteX180" fmla="*/ 1388262 w 2708243"/>
              <a:gd name="connsiteY180" fmla="*/ 2144668 h 2794000"/>
              <a:gd name="connsiteX181" fmla="*/ 1375663 w 2708243"/>
              <a:gd name="connsiteY181" fmla="*/ 2147957 h 2794000"/>
              <a:gd name="connsiteX182" fmla="*/ 1375174 w 2708243"/>
              <a:gd name="connsiteY182" fmla="*/ 2155158 h 2794000"/>
              <a:gd name="connsiteX183" fmla="*/ 1360932 w 2708243"/>
              <a:gd name="connsiteY183" fmla="*/ 2160251 h 2794000"/>
              <a:gd name="connsiteX184" fmla="*/ 1360932 w 2708243"/>
              <a:gd name="connsiteY184" fmla="*/ 2160251 h 2794000"/>
              <a:gd name="connsiteX185" fmla="*/ 1375175 w 2708243"/>
              <a:gd name="connsiteY185" fmla="*/ 2155158 h 2794000"/>
              <a:gd name="connsiteX186" fmla="*/ 1375664 w 2708243"/>
              <a:gd name="connsiteY186" fmla="*/ 2147957 h 2794000"/>
              <a:gd name="connsiteX187" fmla="*/ 1397902 w 2708243"/>
              <a:gd name="connsiteY187" fmla="*/ 2144300 h 2794000"/>
              <a:gd name="connsiteX188" fmla="*/ 1397901 w 2708243"/>
              <a:gd name="connsiteY188" fmla="*/ 2144300 h 2794000"/>
              <a:gd name="connsiteX189" fmla="*/ 1401799 w 2708243"/>
              <a:gd name="connsiteY189" fmla="*/ 2146274 h 2794000"/>
              <a:gd name="connsiteX190" fmla="*/ 1401800 w 2708243"/>
              <a:gd name="connsiteY190" fmla="*/ 2146274 h 2794000"/>
              <a:gd name="connsiteX191" fmla="*/ 1040441 w 2708243"/>
              <a:gd name="connsiteY191" fmla="*/ 2133891 h 2794000"/>
              <a:gd name="connsiteX192" fmla="*/ 1024045 w 2708243"/>
              <a:gd name="connsiteY192" fmla="*/ 2134456 h 2794000"/>
              <a:gd name="connsiteX193" fmla="*/ 1024045 w 2708243"/>
              <a:gd name="connsiteY193" fmla="*/ 2134457 h 2794000"/>
              <a:gd name="connsiteX194" fmla="*/ 1324235 w 2708243"/>
              <a:gd name="connsiteY194" fmla="*/ 2131028 h 2794000"/>
              <a:gd name="connsiteX195" fmla="*/ 1321631 w 2708243"/>
              <a:gd name="connsiteY195" fmla="*/ 2140927 h 2794000"/>
              <a:gd name="connsiteX196" fmla="*/ 1321631 w 2708243"/>
              <a:gd name="connsiteY196" fmla="*/ 2140927 h 2794000"/>
              <a:gd name="connsiteX197" fmla="*/ 1042409 w 2708243"/>
              <a:gd name="connsiteY197" fmla="*/ 2130157 h 2794000"/>
              <a:gd name="connsiteX198" fmla="*/ 1042018 w 2708243"/>
              <a:gd name="connsiteY198" fmla="*/ 2131188 h 2794000"/>
              <a:gd name="connsiteX199" fmla="*/ 1042409 w 2708243"/>
              <a:gd name="connsiteY199" fmla="*/ 2130158 h 2794000"/>
              <a:gd name="connsiteX200" fmla="*/ 1057059 w 2708243"/>
              <a:gd name="connsiteY200" fmla="*/ 2130723 h 2794000"/>
              <a:gd name="connsiteX201" fmla="*/ 1061446 w 2708243"/>
              <a:gd name="connsiteY201" fmla="*/ 2133701 h 2794000"/>
              <a:gd name="connsiteX202" fmla="*/ 1063123 w 2708243"/>
              <a:gd name="connsiteY202" fmla="*/ 2145061 h 2794000"/>
              <a:gd name="connsiteX203" fmla="*/ 1061447 w 2708243"/>
              <a:gd name="connsiteY203" fmla="*/ 2133701 h 2794000"/>
              <a:gd name="connsiteX204" fmla="*/ 1057059 w 2708243"/>
              <a:gd name="connsiteY204" fmla="*/ 2130723 h 2794000"/>
              <a:gd name="connsiteX205" fmla="*/ 1506962 w 2708243"/>
              <a:gd name="connsiteY205" fmla="*/ 2128387 h 2794000"/>
              <a:gd name="connsiteX206" fmla="*/ 1506961 w 2708243"/>
              <a:gd name="connsiteY206" fmla="*/ 2128387 h 2794000"/>
              <a:gd name="connsiteX207" fmla="*/ 1502714 w 2708243"/>
              <a:gd name="connsiteY207" fmla="*/ 2134095 h 2794000"/>
              <a:gd name="connsiteX208" fmla="*/ 1494214 w 2708243"/>
              <a:gd name="connsiteY208" fmla="*/ 2124569 h 2794000"/>
              <a:gd name="connsiteX209" fmla="*/ 1494611 w 2708243"/>
              <a:gd name="connsiteY209" fmla="*/ 2129567 h 2794000"/>
              <a:gd name="connsiteX210" fmla="*/ 1494612 w 2708243"/>
              <a:gd name="connsiteY210" fmla="*/ 2129567 h 2794000"/>
              <a:gd name="connsiteX211" fmla="*/ 857783 w 2708243"/>
              <a:gd name="connsiteY211" fmla="*/ 2121585 h 2794000"/>
              <a:gd name="connsiteX212" fmla="*/ 862952 w 2708243"/>
              <a:gd name="connsiteY212" fmla="*/ 2125802 h 2794000"/>
              <a:gd name="connsiteX213" fmla="*/ 862952 w 2708243"/>
              <a:gd name="connsiteY213" fmla="*/ 2125801 h 2794000"/>
              <a:gd name="connsiteX214" fmla="*/ 1437252 w 2708243"/>
              <a:gd name="connsiteY214" fmla="*/ 2120602 h 2794000"/>
              <a:gd name="connsiteX215" fmla="*/ 1443672 w 2708243"/>
              <a:gd name="connsiteY215" fmla="*/ 2128418 h 2794000"/>
              <a:gd name="connsiteX216" fmla="*/ 1437253 w 2708243"/>
              <a:gd name="connsiteY216" fmla="*/ 2120602 h 2794000"/>
              <a:gd name="connsiteX217" fmla="*/ 785984 w 2708243"/>
              <a:gd name="connsiteY217" fmla="*/ 2102071 h 2794000"/>
              <a:gd name="connsiteX218" fmla="*/ 773957 w 2708243"/>
              <a:gd name="connsiteY218" fmla="*/ 2106910 h 2794000"/>
              <a:gd name="connsiteX219" fmla="*/ 785983 w 2708243"/>
              <a:gd name="connsiteY219" fmla="*/ 2102072 h 2794000"/>
              <a:gd name="connsiteX220" fmla="*/ 1325238 w 2708243"/>
              <a:gd name="connsiteY220" fmla="*/ 2100693 h 2794000"/>
              <a:gd name="connsiteX221" fmla="*/ 1319574 w 2708243"/>
              <a:gd name="connsiteY221" fmla="*/ 2101709 h 2794000"/>
              <a:gd name="connsiteX222" fmla="*/ 1317326 w 2708243"/>
              <a:gd name="connsiteY222" fmla="*/ 2108650 h 2794000"/>
              <a:gd name="connsiteX223" fmla="*/ 1312348 w 2708243"/>
              <a:gd name="connsiteY223" fmla="*/ 2105754 h 2794000"/>
              <a:gd name="connsiteX224" fmla="*/ 1306277 w 2708243"/>
              <a:gd name="connsiteY224" fmla="*/ 2120258 h 2794000"/>
              <a:gd name="connsiteX225" fmla="*/ 1297425 w 2708243"/>
              <a:gd name="connsiteY225" fmla="*/ 2122029 h 2794000"/>
              <a:gd name="connsiteX226" fmla="*/ 1290758 w 2708243"/>
              <a:gd name="connsiteY226" fmla="*/ 2131167 h 2794000"/>
              <a:gd name="connsiteX227" fmla="*/ 1285208 w 2708243"/>
              <a:gd name="connsiteY227" fmla="*/ 2126303 h 2794000"/>
              <a:gd name="connsiteX228" fmla="*/ 1283449 w 2708243"/>
              <a:gd name="connsiteY228" fmla="*/ 2135193 h 2794000"/>
              <a:gd name="connsiteX229" fmla="*/ 1283449 w 2708243"/>
              <a:gd name="connsiteY229" fmla="*/ 2135193 h 2794000"/>
              <a:gd name="connsiteX230" fmla="*/ 1285208 w 2708243"/>
              <a:gd name="connsiteY230" fmla="*/ 2126304 h 2794000"/>
              <a:gd name="connsiteX231" fmla="*/ 1290758 w 2708243"/>
              <a:gd name="connsiteY231" fmla="*/ 2131168 h 2794000"/>
              <a:gd name="connsiteX232" fmla="*/ 1297425 w 2708243"/>
              <a:gd name="connsiteY232" fmla="*/ 2122030 h 2794000"/>
              <a:gd name="connsiteX233" fmla="*/ 1306277 w 2708243"/>
              <a:gd name="connsiteY233" fmla="*/ 2120259 h 2794000"/>
              <a:gd name="connsiteX234" fmla="*/ 1312348 w 2708243"/>
              <a:gd name="connsiteY234" fmla="*/ 2105755 h 2794000"/>
              <a:gd name="connsiteX235" fmla="*/ 1317326 w 2708243"/>
              <a:gd name="connsiteY235" fmla="*/ 2108651 h 2794000"/>
              <a:gd name="connsiteX236" fmla="*/ 1319574 w 2708243"/>
              <a:gd name="connsiteY236" fmla="*/ 2101710 h 2794000"/>
              <a:gd name="connsiteX237" fmla="*/ 1325238 w 2708243"/>
              <a:gd name="connsiteY237" fmla="*/ 2100694 h 2794000"/>
              <a:gd name="connsiteX238" fmla="*/ 1534616 w 2708243"/>
              <a:gd name="connsiteY238" fmla="*/ 2096757 h 2794000"/>
              <a:gd name="connsiteX239" fmla="*/ 1529822 w 2708243"/>
              <a:gd name="connsiteY239" fmla="*/ 2097462 h 2794000"/>
              <a:gd name="connsiteX240" fmla="*/ 1534616 w 2708243"/>
              <a:gd name="connsiteY240" fmla="*/ 2096757 h 2794000"/>
              <a:gd name="connsiteX241" fmla="*/ 806075 w 2708243"/>
              <a:gd name="connsiteY241" fmla="*/ 2095410 h 2794000"/>
              <a:gd name="connsiteX242" fmla="*/ 817505 w 2708243"/>
              <a:gd name="connsiteY242" fmla="*/ 2097773 h 2794000"/>
              <a:gd name="connsiteX243" fmla="*/ 826363 w 2708243"/>
              <a:gd name="connsiteY243" fmla="*/ 2104770 h 2794000"/>
              <a:gd name="connsiteX244" fmla="*/ 836060 w 2708243"/>
              <a:gd name="connsiteY244" fmla="*/ 2106682 h 2794000"/>
              <a:gd name="connsiteX245" fmla="*/ 845400 w 2708243"/>
              <a:gd name="connsiteY245" fmla="*/ 2113203 h 2794000"/>
              <a:gd name="connsiteX246" fmla="*/ 848544 w 2708243"/>
              <a:gd name="connsiteY246" fmla="*/ 2122569 h 2794000"/>
              <a:gd name="connsiteX247" fmla="*/ 845401 w 2708243"/>
              <a:gd name="connsiteY247" fmla="*/ 2113203 h 2794000"/>
              <a:gd name="connsiteX248" fmla="*/ 836060 w 2708243"/>
              <a:gd name="connsiteY248" fmla="*/ 2106681 h 2794000"/>
              <a:gd name="connsiteX249" fmla="*/ 826363 w 2708243"/>
              <a:gd name="connsiteY249" fmla="*/ 2104770 h 2794000"/>
              <a:gd name="connsiteX250" fmla="*/ 817505 w 2708243"/>
              <a:gd name="connsiteY250" fmla="*/ 2097772 h 2794000"/>
              <a:gd name="connsiteX251" fmla="*/ 756952 w 2708243"/>
              <a:gd name="connsiteY251" fmla="*/ 2091702 h 2794000"/>
              <a:gd name="connsiteX252" fmla="*/ 768349 w 2708243"/>
              <a:gd name="connsiteY252" fmla="*/ 2092121 h 2794000"/>
              <a:gd name="connsiteX253" fmla="*/ 770515 w 2708243"/>
              <a:gd name="connsiteY253" fmla="*/ 2105418 h 2794000"/>
              <a:gd name="connsiteX254" fmla="*/ 768350 w 2708243"/>
              <a:gd name="connsiteY254" fmla="*/ 2092121 h 2794000"/>
              <a:gd name="connsiteX255" fmla="*/ 1352561 w 2708243"/>
              <a:gd name="connsiteY255" fmla="*/ 2080400 h 2794000"/>
              <a:gd name="connsiteX256" fmla="*/ 1342866 w 2708243"/>
              <a:gd name="connsiteY256" fmla="*/ 2093162 h 2794000"/>
              <a:gd name="connsiteX257" fmla="*/ 1331004 w 2708243"/>
              <a:gd name="connsiteY257" fmla="*/ 2087314 h 2794000"/>
              <a:gd name="connsiteX258" fmla="*/ 1330140 w 2708243"/>
              <a:gd name="connsiteY258" fmla="*/ 2093023 h 2794000"/>
              <a:gd name="connsiteX259" fmla="*/ 1324318 w 2708243"/>
              <a:gd name="connsiteY259" fmla="*/ 2093670 h 2794000"/>
              <a:gd name="connsiteX260" fmla="*/ 1324318 w 2708243"/>
              <a:gd name="connsiteY260" fmla="*/ 2093671 h 2794000"/>
              <a:gd name="connsiteX261" fmla="*/ 1330140 w 2708243"/>
              <a:gd name="connsiteY261" fmla="*/ 2093023 h 2794000"/>
              <a:gd name="connsiteX262" fmla="*/ 1331004 w 2708243"/>
              <a:gd name="connsiteY262" fmla="*/ 2087315 h 2794000"/>
              <a:gd name="connsiteX263" fmla="*/ 1342866 w 2708243"/>
              <a:gd name="connsiteY263" fmla="*/ 2093163 h 2794000"/>
              <a:gd name="connsiteX264" fmla="*/ 1352562 w 2708243"/>
              <a:gd name="connsiteY264" fmla="*/ 2080400 h 2794000"/>
              <a:gd name="connsiteX265" fmla="*/ 1273644 w 2708243"/>
              <a:gd name="connsiteY265" fmla="*/ 2073573 h 2794000"/>
              <a:gd name="connsiteX266" fmla="*/ 1258938 w 2708243"/>
              <a:gd name="connsiteY266" fmla="*/ 2075789 h 2794000"/>
              <a:gd name="connsiteX267" fmla="*/ 1258938 w 2708243"/>
              <a:gd name="connsiteY267" fmla="*/ 2075789 h 2794000"/>
              <a:gd name="connsiteX268" fmla="*/ 1273644 w 2708243"/>
              <a:gd name="connsiteY268" fmla="*/ 2073573 h 2794000"/>
              <a:gd name="connsiteX269" fmla="*/ 1337366 w 2708243"/>
              <a:gd name="connsiteY269" fmla="*/ 2071408 h 2794000"/>
              <a:gd name="connsiteX270" fmla="*/ 1334986 w 2708243"/>
              <a:gd name="connsiteY270" fmla="*/ 2074582 h 2794000"/>
              <a:gd name="connsiteX271" fmla="*/ 1334986 w 2708243"/>
              <a:gd name="connsiteY271" fmla="*/ 2074582 h 2794000"/>
              <a:gd name="connsiteX272" fmla="*/ 1337366 w 2708243"/>
              <a:gd name="connsiteY272" fmla="*/ 2071408 h 2794000"/>
              <a:gd name="connsiteX273" fmla="*/ 848170 w 2708243"/>
              <a:gd name="connsiteY273" fmla="*/ 2055697 h 2794000"/>
              <a:gd name="connsiteX274" fmla="*/ 848169 w 2708243"/>
              <a:gd name="connsiteY274" fmla="*/ 2055697 h 2794000"/>
              <a:gd name="connsiteX275" fmla="*/ 859625 w 2708243"/>
              <a:gd name="connsiteY275" fmla="*/ 2062892 h 2794000"/>
              <a:gd name="connsiteX276" fmla="*/ 1282446 w 2708243"/>
              <a:gd name="connsiteY276" fmla="*/ 2054263 h 2794000"/>
              <a:gd name="connsiteX277" fmla="*/ 1282445 w 2708243"/>
              <a:gd name="connsiteY277" fmla="*/ 2054263 h 2794000"/>
              <a:gd name="connsiteX278" fmla="*/ 1285341 w 2708243"/>
              <a:gd name="connsiteY278" fmla="*/ 2067223 h 2794000"/>
              <a:gd name="connsiteX279" fmla="*/ 1280902 w 2708243"/>
              <a:gd name="connsiteY279" fmla="*/ 2075344 h 2794000"/>
              <a:gd name="connsiteX280" fmla="*/ 1280903 w 2708243"/>
              <a:gd name="connsiteY280" fmla="*/ 2075344 h 2794000"/>
              <a:gd name="connsiteX281" fmla="*/ 1285341 w 2708243"/>
              <a:gd name="connsiteY281" fmla="*/ 2067223 h 2794000"/>
              <a:gd name="connsiteX282" fmla="*/ 268829 w 2708243"/>
              <a:gd name="connsiteY282" fmla="*/ 2052834 h 2794000"/>
              <a:gd name="connsiteX283" fmla="*/ 268829 w 2708243"/>
              <a:gd name="connsiteY283" fmla="*/ 2052834 h 2794000"/>
              <a:gd name="connsiteX284" fmla="*/ 280528 w 2708243"/>
              <a:gd name="connsiteY284" fmla="*/ 2053564 h 2794000"/>
              <a:gd name="connsiteX285" fmla="*/ 705060 w 2708243"/>
              <a:gd name="connsiteY285" fmla="*/ 2052694 h 2794000"/>
              <a:gd name="connsiteX286" fmla="*/ 705059 w 2708243"/>
              <a:gd name="connsiteY286" fmla="*/ 2052695 h 2794000"/>
              <a:gd name="connsiteX287" fmla="*/ 706247 w 2708243"/>
              <a:gd name="connsiteY287" fmla="*/ 2060193 h 2794000"/>
              <a:gd name="connsiteX288" fmla="*/ 1263592 w 2708243"/>
              <a:gd name="connsiteY288" fmla="*/ 2052440 h 2794000"/>
              <a:gd name="connsiteX289" fmla="*/ 1239627 w 2708243"/>
              <a:gd name="connsiteY289" fmla="*/ 2054262 h 2794000"/>
              <a:gd name="connsiteX290" fmla="*/ 1200759 w 2708243"/>
              <a:gd name="connsiteY290" fmla="*/ 2058510 h 2794000"/>
              <a:gd name="connsiteX291" fmla="*/ 1239628 w 2708243"/>
              <a:gd name="connsiteY291" fmla="*/ 2054262 h 2794000"/>
              <a:gd name="connsiteX292" fmla="*/ 1239628 w 2708243"/>
              <a:gd name="connsiteY292" fmla="*/ 2054263 h 2794000"/>
              <a:gd name="connsiteX293" fmla="*/ 1294821 w 2708243"/>
              <a:gd name="connsiteY293" fmla="*/ 2051373 h 2794000"/>
              <a:gd name="connsiteX294" fmla="*/ 1291924 w 2708243"/>
              <a:gd name="connsiteY294" fmla="*/ 2052050 h 2794000"/>
              <a:gd name="connsiteX295" fmla="*/ 1294822 w 2708243"/>
              <a:gd name="connsiteY295" fmla="*/ 2051373 h 2794000"/>
              <a:gd name="connsiteX296" fmla="*/ 1017076 w 2708243"/>
              <a:gd name="connsiteY296" fmla="*/ 2048975 h 2794000"/>
              <a:gd name="connsiteX297" fmla="*/ 1016273 w 2708243"/>
              <a:gd name="connsiteY297" fmla="*/ 2049125 h 2794000"/>
              <a:gd name="connsiteX298" fmla="*/ 1016273 w 2708243"/>
              <a:gd name="connsiteY298" fmla="*/ 2049125 h 2794000"/>
              <a:gd name="connsiteX299" fmla="*/ 1189087 w 2708243"/>
              <a:gd name="connsiteY299" fmla="*/ 2045614 h 2794000"/>
              <a:gd name="connsiteX300" fmla="*/ 1180935 w 2708243"/>
              <a:gd name="connsiteY300" fmla="*/ 2047296 h 2794000"/>
              <a:gd name="connsiteX301" fmla="*/ 1180935 w 2708243"/>
              <a:gd name="connsiteY301" fmla="*/ 2047296 h 2794000"/>
              <a:gd name="connsiteX302" fmla="*/ 1189087 w 2708243"/>
              <a:gd name="connsiteY302" fmla="*/ 2045614 h 2794000"/>
              <a:gd name="connsiteX303" fmla="*/ 734009 w 2708243"/>
              <a:gd name="connsiteY303" fmla="*/ 2045302 h 2794000"/>
              <a:gd name="connsiteX304" fmla="*/ 722585 w 2708243"/>
              <a:gd name="connsiteY304" fmla="*/ 2051699 h 2794000"/>
              <a:gd name="connsiteX305" fmla="*/ 734009 w 2708243"/>
              <a:gd name="connsiteY305" fmla="*/ 2045303 h 2794000"/>
              <a:gd name="connsiteX306" fmla="*/ 743165 w 2708243"/>
              <a:gd name="connsiteY306" fmla="*/ 2047328 h 2794000"/>
              <a:gd name="connsiteX307" fmla="*/ 737501 w 2708243"/>
              <a:gd name="connsiteY307" fmla="*/ 2060816 h 2794000"/>
              <a:gd name="connsiteX308" fmla="*/ 737502 w 2708243"/>
              <a:gd name="connsiteY308" fmla="*/ 2060815 h 2794000"/>
              <a:gd name="connsiteX309" fmla="*/ 743166 w 2708243"/>
              <a:gd name="connsiteY309" fmla="*/ 2047328 h 2794000"/>
              <a:gd name="connsiteX310" fmla="*/ 1323879 w 2708243"/>
              <a:gd name="connsiteY310" fmla="*/ 2040216 h 2794000"/>
              <a:gd name="connsiteX311" fmla="*/ 1321282 w 2708243"/>
              <a:gd name="connsiteY311" fmla="*/ 2051341 h 2794000"/>
              <a:gd name="connsiteX312" fmla="*/ 1321218 w 2708243"/>
              <a:gd name="connsiteY312" fmla="*/ 2052210 h 2794000"/>
              <a:gd name="connsiteX313" fmla="*/ 1321282 w 2708243"/>
              <a:gd name="connsiteY313" fmla="*/ 2051342 h 2794000"/>
              <a:gd name="connsiteX314" fmla="*/ 1323879 w 2708243"/>
              <a:gd name="connsiteY314" fmla="*/ 2040217 h 2794000"/>
              <a:gd name="connsiteX315" fmla="*/ 316169 w 2708243"/>
              <a:gd name="connsiteY315" fmla="*/ 2032266 h 2794000"/>
              <a:gd name="connsiteX316" fmla="*/ 299757 w 2708243"/>
              <a:gd name="connsiteY316" fmla="*/ 2034653 h 2794000"/>
              <a:gd name="connsiteX317" fmla="*/ 291984 w 2708243"/>
              <a:gd name="connsiteY317" fmla="*/ 2046903 h 2794000"/>
              <a:gd name="connsiteX318" fmla="*/ 286595 w 2708243"/>
              <a:gd name="connsiteY318" fmla="*/ 2045950 h 2794000"/>
              <a:gd name="connsiteX319" fmla="*/ 286595 w 2708243"/>
              <a:gd name="connsiteY319" fmla="*/ 2045950 h 2794000"/>
              <a:gd name="connsiteX320" fmla="*/ 291984 w 2708243"/>
              <a:gd name="connsiteY320" fmla="*/ 2046903 h 2794000"/>
              <a:gd name="connsiteX321" fmla="*/ 299757 w 2708243"/>
              <a:gd name="connsiteY321" fmla="*/ 2034654 h 2794000"/>
              <a:gd name="connsiteX322" fmla="*/ 645528 w 2708243"/>
              <a:gd name="connsiteY322" fmla="*/ 2031790 h 2794000"/>
              <a:gd name="connsiteX323" fmla="*/ 652760 w 2708243"/>
              <a:gd name="connsiteY323" fmla="*/ 2045557 h 2794000"/>
              <a:gd name="connsiteX324" fmla="*/ 681767 w 2708243"/>
              <a:gd name="connsiteY324" fmla="*/ 2054040 h 2794000"/>
              <a:gd name="connsiteX325" fmla="*/ 687343 w 2708243"/>
              <a:gd name="connsiteY325" fmla="*/ 2061800 h 2794000"/>
              <a:gd name="connsiteX326" fmla="*/ 681768 w 2708243"/>
              <a:gd name="connsiteY326" fmla="*/ 2054040 h 2794000"/>
              <a:gd name="connsiteX327" fmla="*/ 652761 w 2708243"/>
              <a:gd name="connsiteY327" fmla="*/ 2045556 h 2794000"/>
              <a:gd name="connsiteX328" fmla="*/ 948944 w 2708243"/>
              <a:gd name="connsiteY328" fmla="*/ 2023389 h 2794000"/>
              <a:gd name="connsiteX329" fmla="*/ 958284 w 2708243"/>
              <a:gd name="connsiteY329" fmla="*/ 2027097 h 2794000"/>
              <a:gd name="connsiteX330" fmla="*/ 958284 w 2708243"/>
              <a:gd name="connsiteY330" fmla="*/ 2027097 h 2794000"/>
              <a:gd name="connsiteX331" fmla="*/ 1049178 w 2708243"/>
              <a:gd name="connsiteY331" fmla="*/ 2018049 h 2794000"/>
              <a:gd name="connsiteX332" fmla="*/ 1049178 w 2708243"/>
              <a:gd name="connsiteY332" fmla="*/ 2018049 h 2794000"/>
              <a:gd name="connsiteX333" fmla="*/ 1050613 w 2708243"/>
              <a:gd name="connsiteY333" fmla="*/ 2022487 h 2794000"/>
              <a:gd name="connsiteX334" fmla="*/ 1041729 w 2708243"/>
              <a:gd name="connsiteY334" fmla="*/ 2023306 h 2794000"/>
              <a:gd name="connsiteX335" fmla="*/ 1041648 w 2708243"/>
              <a:gd name="connsiteY335" fmla="*/ 2032267 h 2794000"/>
              <a:gd name="connsiteX336" fmla="*/ 1041730 w 2708243"/>
              <a:gd name="connsiteY336" fmla="*/ 2023306 h 2794000"/>
              <a:gd name="connsiteX337" fmla="*/ 1050614 w 2708243"/>
              <a:gd name="connsiteY337" fmla="*/ 2022487 h 2794000"/>
              <a:gd name="connsiteX338" fmla="*/ 1141070 w 2708243"/>
              <a:gd name="connsiteY338" fmla="*/ 2017433 h 2794000"/>
              <a:gd name="connsiteX339" fmla="*/ 1141069 w 2708243"/>
              <a:gd name="connsiteY339" fmla="*/ 2017433 h 2794000"/>
              <a:gd name="connsiteX340" fmla="*/ 1143748 w 2708243"/>
              <a:gd name="connsiteY340" fmla="*/ 2020188 h 2794000"/>
              <a:gd name="connsiteX341" fmla="*/ 1143749 w 2708243"/>
              <a:gd name="connsiteY341" fmla="*/ 2020188 h 2794000"/>
              <a:gd name="connsiteX342" fmla="*/ 1330654 w 2708243"/>
              <a:gd name="connsiteY342" fmla="*/ 2014652 h 2794000"/>
              <a:gd name="connsiteX343" fmla="*/ 1330737 w 2708243"/>
              <a:gd name="connsiteY343" fmla="*/ 2021281 h 2794000"/>
              <a:gd name="connsiteX344" fmla="*/ 1321821 w 2708243"/>
              <a:gd name="connsiteY344" fmla="*/ 2021649 h 2794000"/>
              <a:gd name="connsiteX345" fmla="*/ 1323674 w 2708243"/>
              <a:gd name="connsiteY345" fmla="*/ 2038370 h 2794000"/>
              <a:gd name="connsiteX346" fmla="*/ 1321822 w 2708243"/>
              <a:gd name="connsiteY346" fmla="*/ 2021649 h 2794000"/>
              <a:gd name="connsiteX347" fmla="*/ 1330737 w 2708243"/>
              <a:gd name="connsiteY347" fmla="*/ 2021281 h 2794000"/>
              <a:gd name="connsiteX348" fmla="*/ 1330655 w 2708243"/>
              <a:gd name="connsiteY348" fmla="*/ 2014652 h 2794000"/>
              <a:gd name="connsiteX349" fmla="*/ 1543608 w 2708243"/>
              <a:gd name="connsiteY349" fmla="*/ 2012207 h 2794000"/>
              <a:gd name="connsiteX350" fmla="*/ 1543989 w 2708243"/>
              <a:gd name="connsiteY350" fmla="*/ 2022069 h 2794000"/>
              <a:gd name="connsiteX351" fmla="*/ 1559508 w 2708243"/>
              <a:gd name="connsiteY351" fmla="*/ 2020887 h 2794000"/>
              <a:gd name="connsiteX352" fmla="*/ 1559508 w 2708243"/>
              <a:gd name="connsiteY352" fmla="*/ 2020887 h 2794000"/>
              <a:gd name="connsiteX353" fmla="*/ 1543989 w 2708243"/>
              <a:gd name="connsiteY353" fmla="*/ 2022068 h 2794000"/>
              <a:gd name="connsiteX354" fmla="*/ 1074734 w 2708243"/>
              <a:gd name="connsiteY354" fmla="*/ 2010661 h 2794000"/>
              <a:gd name="connsiteX355" fmla="*/ 1074254 w 2708243"/>
              <a:gd name="connsiteY355" fmla="*/ 2010689 h 2794000"/>
              <a:gd name="connsiteX356" fmla="*/ 1068541 w 2708243"/>
              <a:gd name="connsiteY356" fmla="*/ 2012366 h 2794000"/>
              <a:gd name="connsiteX357" fmla="*/ 1074255 w 2708243"/>
              <a:gd name="connsiteY357" fmla="*/ 2010689 h 2794000"/>
              <a:gd name="connsiteX358" fmla="*/ 1074362 w 2708243"/>
              <a:gd name="connsiteY358" fmla="*/ 2009711 h 2794000"/>
              <a:gd name="connsiteX359" fmla="*/ 1082266 w 2708243"/>
              <a:gd name="connsiteY359" fmla="*/ 2010213 h 2794000"/>
              <a:gd name="connsiteX360" fmla="*/ 1082267 w 2708243"/>
              <a:gd name="connsiteY360" fmla="*/ 2010213 h 2794000"/>
              <a:gd name="connsiteX361" fmla="*/ 1181022 w 2708243"/>
              <a:gd name="connsiteY361" fmla="*/ 2006210 h 2794000"/>
              <a:gd name="connsiteX362" fmla="*/ 1181042 w 2708243"/>
              <a:gd name="connsiteY362" fmla="*/ 2007127 h 2794000"/>
              <a:gd name="connsiteX363" fmla="*/ 1183563 w 2708243"/>
              <a:gd name="connsiteY363" fmla="*/ 2008949 h 2794000"/>
              <a:gd name="connsiteX364" fmla="*/ 1181042 w 2708243"/>
              <a:gd name="connsiteY364" fmla="*/ 2007126 h 2794000"/>
              <a:gd name="connsiteX365" fmla="*/ 537928 w 2708243"/>
              <a:gd name="connsiteY365" fmla="*/ 2003329 h 2794000"/>
              <a:gd name="connsiteX366" fmla="*/ 537927 w 2708243"/>
              <a:gd name="connsiteY366" fmla="*/ 2003329 h 2794000"/>
              <a:gd name="connsiteX367" fmla="*/ 546323 w 2708243"/>
              <a:gd name="connsiteY367" fmla="*/ 2009539 h 2794000"/>
              <a:gd name="connsiteX368" fmla="*/ 546324 w 2708243"/>
              <a:gd name="connsiteY368" fmla="*/ 2009539 h 2794000"/>
              <a:gd name="connsiteX369" fmla="*/ 1327861 w 2708243"/>
              <a:gd name="connsiteY369" fmla="*/ 1998840 h 2794000"/>
              <a:gd name="connsiteX370" fmla="*/ 1327860 w 2708243"/>
              <a:gd name="connsiteY370" fmla="*/ 1998840 h 2794000"/>
              <a:gd name="connsiteX371" fmla="*/ 1325396 w 2708243"/>
              <a:gd name="connsiteY371" fmla="*/ 2004370 h 2794000"/>
              <a:gd name="connsiteX372" fmla="*/ 1325816 w 2708243"/>
              <a:gd name="connsiteY372" fmla="*/ 2014049 h 2794000"/>
              <a:gd name="connsiteX373" fmla="*/ 1325397 w 2708243"/>
              <a:gd name="connsiteY373" fmla="*/ 2004371 h 2794000"/>
              <a:gd name="connsiteX374" fmla="*/ 370093 w 2708243"/>
              <a:gd name="connsiteY374" fmla="*/ 1995607 h 2794000"/>
              <a:gd name="connsiteX375" fmla="*/ 356928 w 2708243"/>
              <a:gd name="connsiteY375" fmla="*/ 2001072 h 2794000"/>
              <a:gd name="connsiteX376" fmla="*/ 370092 w 2708243"/>
              <a:gd name="connsiteY376" fmla="*/ 1995608 h 2794000"/>
              <a:gd name="connsiteX377" fmla="*/ 383579 w 2708243"/>
              <a:gd name="connsiteY377" fmla="*/ 1996477 h 2794000"/>
              <a:gd name="connsiteX378" fmla="*/ 1552394 w 2708243"/>
              <a:gd name="connsiteY378" fmla="*/ 1994681 h 2794000"/>
              <a:gd name="connsiteX379" fmla="*/ 1554035 w 2708243"/>
              <a:gd name="connsiteY379" fmla="*/ 1997069 h 2794000"/>
              <a:gd name="connsiteX380" fmla="*/ 1554035 w 2708243"/>
              <a:gd name="connsiteY380" fmla="*/ 1997068 h 2794000"/>
              <a:gd name="connsiteX381" fmla="*/ 604417 w 2708243"/>
              <a:gd name="connsiteY381" fmla="*/ 1974601 h 2794000"/>
              <a:gd name="connsiteX382" fmla="*/ 589819 w 2708243"/>
              <a:gd name="connsiteY382" fmla="*/ 1976875 h 2794000"/>
              <a:gd name="connsiteX383" fmla="*/ 604417 w 2708243"/>
              <a:gd name="connsiteY383" fmla="*/ 1974602 h 2794000"/>
              <a:gd name="connsiteX384" fmla="*/ 622319 w 2708243"/>
              <a:gd name="connsiteY384" fmla="*/ 1980221 h 2794000"/>
              <a:gd name="connsiteX385" fmla="*/ 663677 w 2708243"/>
              <a:gd name="connsiteY385" fmla="*/ 1973789 h 2794000"/>
              <a:gd name="connsiteX386" fmla="*/ 663677 w 2708243"/>
              <a:gd name="connsiteY386" fmla="*/ 1973789 h 2794000"/>
              <a:gd name="connsiteX387" fmla="*/ 670528 w 2708243"/>
              <a:gd name="connsiteY387" fmla="*/ 1974208 h 2794000"/>
              <a:gd name="connsiteX388" fmla="*/ 676401 w 2708243"/>
              <a:gd name="connsiteY388" fmla="*/ 1985498 h 2794000"/>
              <a:gd name="connsiteX389" fmla="*/ 675455 w 2708243"/>
              <a:gd name="connsiteY389" fmla="*/ 2001253 h 2794000"/>
              <a:gd name="connsiteX390" fmla="*/ 675456 w 2708243"/>
              <a:gd name="connsiteY390" fmla="*/ 2001252 h 2794000"/>
              <a:gd name="connsiteX391" fmla="*/ 676402 w 2708243"/>
              <a:gd name="connsiteY391" fmla="*/ 1985498 h 2794000"/>
              <a:gd name="connsiteX392" fmla="*/ 670528 w 2708243"/>
              <a:gd name="connsiteY392" fmla="*/ 1974208 h 2794000"/>
              <a:gd name="connsiteX393" fmla="*/ 484275 w 2708243"/>
              <a:gd name="connsiteY393" fmla="*/ 1966175 h 2794000"/>
              <a:gd name="connsiteX394" fmla="*/ 484275 w 2708243"/>
              <a:gd name="connsiteY394" fmla="*/ 1966175 h 2794000"/>
              <a:gd name="connsiteX395" fmla="*/ 496571 w 2708243"/>
              <a:gd name="connsiteY395" fmla="*/ 1970500 h 2794000"/>
              <a:gd name="connsiteX396" fmla="*/ 502069 w 2708243"/>
              <a:gd name="connsiteY396" fmla="*/ 1980640 h 2794000"/>
              <a:gd name="connsiteX397" fmla="*/ 496571 w 2708243"/>
              <a:gd name="connsiteY397" fmla="*/ 1970499 h 2794000"/>
              <a:gd name="connsiteX398" fmla="*/ 448066 w 2708243"/>
              <a:gd name="connsiteY398" fmla="*/ 1960873 h 2794000"/>
              <a:gd name="connsiteX399" fmla="*/ 448065 w 2708243"/>
              <a:gd name="connsiteY399" fmla="*/ 1960874 h 2794000"/>
              <a:gd name="connsiteX400" fmla="*/ 454374 w 2708243"/>
              <a:gd name="connsiteY400" fmla="*/ 1968874 h 2794000"/>
              <a:gd name="connsiteX401" fmla="*/ 454375 w 2708243"/>
              <a:gd name="connsiteY401" fmla="*/ 1968874 h 2794000"/>
              <a:gd name="connsiteX402" fmla="*/ 911705 w 2708243"/>
              <a:gd name="connsiteY402" fmla="*/ 1957914 h 2794000"/>
              <a:gd name="connsiteX403" fmla="*/ 911650 w 2708243"/>
              <a:gd name="connsiteY403" fmla="*/ 1958485 h 2794000"/>
              <a:gd name="connsiteX404" fmla="*/ 911650 w 2708243"/>
              <a:gd name="connsiteY404" fmla="*/ 1958485 h 2794000"/>
              <a:gd name="connsiteX405" fmla="*/ 908316 w 2708243"/>
              <a:gd name="connsiteY405" fmla="*/ 1944166 h 2794000"/>
              <a:gd name="connsiteX406" fmla="*/ 906004 w 2708243"/>
              <a:gd name="connsiteY406" fmla="*/ 1945519 h 2794000"/>
              <a:gd name="connsiteX407" fmla="*/ 908316 w 2708243"/>
              <a:gd name="connsiteY407" fmla="*/ 1944167 h 2794000"/>
              <a:gd name="connsiteX408" fmla="*/ 1563268 w 2708243"/>
              <a:gd name="connsiteY408" fmla="*/ 1924742 h 2794000"/>
              <a:gd name="connsiteX409" fmla="*/ 1567090 w 2708243"/>
              <a:gd name="connsiteY409" fmla="*/ 1933809 h 2794000"/>
              <a:gd name="connsiteX410" fmla="*/ 1567090 w 2708243"/>
              <a:gd name="connsiteY410" fmla="*/ 1933809 h 2794000"/>
              <a:gd name="connsiteX411" fmla="*/ 1324775 w 2708243"/>
              <a:gd name="connsiteY411" fmla="*/ 1924660 h 2794000"/>
              <a:gd name="connsiteX412" fmla="*/ 1324774 w 2708243"/>
              <a:gd name="connsiteY412" fmla="*/ 1924660 h 2794000"/>
              <a:gd name="connsiteX413" fmla="*/ 1321364 w 2708243"/>
              <a:gd name="connsiteY413" fmla="*/ 1941137 h 2794000"/>
              <a:gd name="connsiteX414" fmla="*/ 1321332 w 2708243"/>
              <a:gd name="connsiteY414" fmla="*/ 1954948 h 2794000"/>
              <a:gd name="connsiteX415" fmla="*/ 1309204 w 2708243"/>
              <a:gd name="connsiteY415" fmla="*/ 1954923 h 2794000"/>
              <a:gd name="connsiteX416" fmla="*/ 1309204 w 2708243"/>
              <a:gd name="connsiteY416" fmla="*/ 1954924 h 2794000"/>
              <a:gd name="connsiteX417" fmla="*/ 1321333 w 2708243"/>
              <a:gd name="connsiteY417" fmla="*/ 1954949 h 2794000"/>
              <a:gd name="connsiteX418" fmla="*/ 1321365 w 2708243"/>
              <a:gd name="connsiteY418" fmla="*/ 1941138 h 2794000"/>
              <a:gd name="connsiteX419" fmla="*/ 1022362 w 2708243"/>
              <a:gd name="connsiteY419" fmla="*/ 1919916 h 2794000"/>
              <a:gd name="connsiteX420" fmla="*/ 1025778 w 2708243"/>
              <a:gd name="connsiteY420" fmla="*/ 1928895 h 2794000"/>
              <a:gd name="connsiteX421" fmla="*/ 1026832 w 2708243"/>
              <a:gd name="connsiteY421" fmla="*/ 1941614 h 2794000"/>
              <a:gd name="connsiteX422" fmla="*/ 1022825 w 2708243"/>
              <a:gd name="connsiteY422" fmla="*/ 1947062 h 2794000"/>
              <a:gd name="connsiteX423" fmla="*/ 1026724 w 2708243"/>
              <a:gd name="connsiteY423" fmla="*/ 1950510 h 2794000"/>
              <a:gd name="connsiteX424" fmla="*/ 1022660 w 2708243"/>
              <a:gd name="connsiteY424" fmla="*/ 1954555 h 2794000"/>
              <a:gd name="connsiteX425" fmla="*/ 1026077 w 2708243"/>
              <a:gd name="connsiteY425" fmla="*/ 1957641 h 2794000"/>
              <a:gd name="connsiteX426" fmla="*/ 1015726 w 2708243"/>
              <a:gd name="connsiteY426" fmla="*/ 1959717 h 2794000"/>
              <a:gd name="connsiteX427" fmla="*/ 1014539 w 2708243"/>
              <a:gd name="connsiteY427" fmla="*/ 1975669 h 2794000"/>
              <a:gd name="connsiteX428" fmla="*/ 1015727 w 2708243"/>
              <a:gd name="connsiteY428" fmla="*/ 1959717 h 2794000"/>
              <a:gd name="connsiteX429" fmla="*/ 1026077 w 2708243"/>
              <a:gd name="connsiteY429" fmla="*/ 1957641 h 2794000"/>
              <a:gd name="connsiteX430" fmla="*/ 1022661 w 2708243"/>
              <a:gd name="connsiteY430" fmla="*/ 1954555 h 2794000"/>
              <a:gd name="connsiteX431" fmla="*/ 1026725 w 2708243"/>
              <a:gd name="connsiteY431" fmla="*/ 1950510 h 2794000"/>
              <a:gd name="connsiteX432" fmla="*/ 1022826 w 2708243"/>
              <a:gd name="connsiteY432" fmla="*/ 1947062 h 2794000"/>
              <a:gd name="connsiteX433" fmla="*/ 1026833 w 2708243"/>
              <a:gd name="connsiteY433" fmla="*/ 1941614 h 2794000"/>
              <a:gd name="connsiteX434" fmla="*/ 1025779 w 2708243"/>
              <a:gd name="connsiteY434" fmla="*/ 1928895 h 2794000"/>
              <a:gd name="connsiteX435" fmla="*/ 1319466 w 2708243"/>
              <a:gd name="connsiteY435" fmla="*/ 1918621 h 2794000"/>
              <a:gd name="connsiteX436" fmla="*/ 1317300 w 2708243"/>
              <a:gd name="connsiteY436" fmla="*/ 1926227 h 2794000"/>
              <a:gd name="connsiteX437" fmla="*/ 1317301 w 2708243"/>
              <a:gd name="connsiteY437" fmla="*/ 1926227 h 2794000"/>
              <a:gd name="connsiteX438" fmla="*/ 1319466 w 2708243"/>
              <a:gd name="connsiteY438" fmla="*/ 1918621 h 2794000"/>
              <a:gd name="connsiteX439" fmla="*/ 902849 w 2708243"/>
              <a:gd name="connsiteY439" fmla="*/ 1916378 h 2794000"/>
              <a:gd name="connsiteX440" fmla="*/ 897260 w 2708243"/>
              <a:gd name="connsiteY440" fmla="*/ 1918611 h 2794000"/>
              <a:gd name="connsiteX441" fmla="*/ 902849 w 2708243"/>
              <a:gd name="connsiteY441" fmla="*/ 1916379 h 2794000"/>
              <a:gd name="connsiteX442" fmla="*/ 1206830 w 2708243"/>
              <a:gd name="connsiteY442" fmla="*/ 1915007 h 2794000"/>
              <a:gd name="connsiteX443" fmla="*/ 1206829 w 2708243"/>
              <a:gd name="connsiteY443" fmla="*/ 1915007 h 2794000"/>
              <a:gd name="connsiteX444" fmla="*/ 1208721 w 2708243"/>
              <a:gd name="connsiteY444" fmla="*/ 1925779 h 2794000"/>
              <a:gd name="connsiteX445" fmla="*/ 903064 w 2708243"/>
              <a:gd name="connsiteY445" fmla="*/ 1898783 h 2794000"/>
              <a:gd name="connsiteX446" fmla="*/ 901957 w 2708243"/>
              <a:gd name="connsiteY446" fmla="*/ 1899716 h 2794000"/>
              <a:gd name="connsiteX447" fmla="*/ 903064 w 2708243"/>
              <a:gd name="connsiteY447" fmla="*/ 1898783 h 2794000"/>
              <a:gd name="connsiteX448" fmla="*/ 1257204 w 2708243"/>
              <a:gd name="connsiteY448" fmla="*/ 1884609 h 2794000"/>
              <a:gd name="connsiteX449" fmla="*/ 1251921 w 2708243"/>
              <a:gd name="connsiteY449" fmla="*/ 1886324 h 2794000"/>
              <a:gd name="connsiteX450" fmla="*/ 1248777 w 2708243"/>
              <a:gd name="connsiteY450" fmla="*/ 1899234 h 2794000"/>
              <a:gd name="connsiteX451" fmla="*/ 1248779 w 2708243"/>
              <a:gd name="connsiteY451" fmla="*/ 1899231 h 2794000"/>
              <a:gd name="connsiteX452" fmla="*/ 1251921 w 2708243"/>
              <a:gd name="connsiteY452" fmla="*/ 1886325 h 2794000"/>
              <a:gd name="connsiteX453" fmla="*/ 1257204 w 2708243"/>
              <a:gd name="connsiteY453" fmla="*/ 1884610 h 2794000"/>
              <a:gd name="connsiteX454" fmla="*/ 1279157 w 2708243"/>
              <a:gd name="connsiteY454" fmla="*/ 1881442 h 2794000"/>
              <a:gd name="connsiteX455" fmla="*/ 1279549 w 2708243"/>
              <a:gd name="connsiteY455" fmla="*/ 1892325 h 2794000"/>
              <a:gd name="connsiteX456" fmla="*/ 1281599 w 2708243"/>
              <a:gd name="connsiteY456" fmla="*/ 1895025 h 2794000"/>
              <a:gd name="connsiteX457" fmla="*/ 1279550 w 2708243"/>
              <a:gd name="connsiteY457" fmla="*/ 1892325 h 2794000"/>
              <a:gd name="connsiteX458" fmla="*/ 1257121 w 2708243"/>
              <a:gd name="connsiteY458" fmla="*/ 1878635 h 2794000"/>
              <a:gd name="connsiteX459" fmla="*/ 1257203 w 2708243"/>
              <a:gd name="connsiteY459" fmla="*/ 1884527 h 2794000"/>
              <a:gd name="connsiteX460" fmla="*/ 1257122 w 2708243"/>
              <a:gd name="connsiteY460" fmla="*/ 1878635 h 2794000"/>
              <a:gd name="connsiteX461" fmla="*/ 1240415 w 2708243"/>
              <a:gd name="connsiteY461" fmla="*/ 1869796 h 2794000"/>
              <a:gd name="connsiteX462" fmla="*/ 1240034 w 2708243"/>
              <a:gd name="connsiteY462" fmla="*/ 1878888 h 2794000"/>
              <a:gd name="connsiteX463" fmla="*/ 1240415 w 2708243"/>
              <a:gd name="connsiteY463" fmla="*/ 1869796 h 2794000"/>
              <a:gd name="connsiteX464" fmla="*/ 986726 w 2708243"/>
              <a:gd name="connsiteY464" fmla="*/ 1869795 h 2794000"/>
              <a:gd name="connsiteX465" fmla="*/ 987373 w 2708243"/>
              <a:gd name="connsiteY465" fmla="*/ 1883098 h 2794000"/>
              <a:gd name="connsiteX466" fmla="*/ 993685 w 2708243"/>
              <a:gd name="connsiteY466" fmla="*/ 1886578 h 2794000"/>
              <a:gd name="connsiteX467" fmla="*/ 993762 w 2708243"/>
              <a:gd name="connsiteY467" fmla="*/ 1891569 h 2794000"/>
              <a:gd name="connsiteX468" fmla="*/ 993686 w 2708243"/>
              <a:gd name="connsiteY468" fmla="*/ 1886578 h 2794000"/>
              <a:gd name="connsiteX469" fmla="*/ 987374 w 2708243"/>
              <a:gd name="connsiteY469" fmla="*/ 1883098 h 2794000"/>
              <a:gd name="connsiteX470" fmla="*/ 1567357 w 2708243"/>
              <a:gd name="connsiteY470" fmla="*/ 1855603 h 2794000"/>
              <a:gd name="connsiteX471" fmla="*/ 1567846 w 2708243"/>
              <a:gd name="connsiteY471" fmla="*/ 1863376 h 2794000"/>
              <a:gd name="connsiteX472" fmla="*/ 1575352 w 2708243"/>
              <a:gd name="connsiteY472" fmla="*/ 1861801 h 2794000"/>
              <a:gd name="connsiteX473" fmla="*/ 1577949 w 2708243"/>
              <a:gd name="connsiteY473" fmla="*/ 1884305 h 2794000"/>
              <a:gd name="connsiteX474" fmla="*/ 1575352 w 2708243"/>
              <a:gd name="connsiteY474" fmla="*/ 1861800 h 2794000"/>
              <a:gd name="connsiteX475" fmla="*/ 1567846 w 2708243"/>
              <a:gd name="connsiteY475" fmla="*/ 1863375 h 2794000"/>
              <a:gd name="connsiteX476" fmla="*/ 962806 w 2708243"/>
              <a:gd name="connsiteY476" fmla="*/ 1853247 h 2794000"/>
              <a:gd name="connsiteX477" fmla="*/ 962805 w 2708243"/>
              <a:gd name="connsiteY477" fmla="*/ 1853247 h 2794000"/>
              <a:gd name="connsiteX478" fmla="*/ 965898 w 2708243"/>
              <a:gd name="connsiteY478" fmla="*/ 1867414 h 2794000"/>
              <a:gd name="connsiteX479" fmla="*/ 928737 w 2708243"/>
              <a:gd name="connsiteY479" fmla="*/ 1851293 h 2794000"/>
              <a:gd name="connsiteX480" fmla="*/ 900760 w 2708243"/>
              <a:gd name="connsiteY480" fmla="*/ 1855742 h 2794000"/>
              <a:gd name="connsiteX481" fmla="*/ 900759 w 2708243"/>
              <a:gd name="connsiteY481" fmla="*/ 1855743 h 2794000"/>
              <a:gd name="connsiteX482" fmla="*/ 1575999 w 2708243"/>
              <a:gd name="connsiteY482" fmla="*/ 1848726 h 2794000"/>
              <a:gd name="connsiteX483" fmla="*/ 1580444 w 2708243"/>
              <a:gd name="connsiteY483" fmla="*/ 1849710 h 2794000"/>
              <a:gd name="connsiteX484" fmla="*/ 1580444 w 2708243"/>
              <a:gd name="connsiteY484" fmla="*/ 1849710 h 2794000"/>
              <a:gd name="connsiteX485" fmla="*/ 1572450 w 2708243"/>
              <a:gd name="connsiteY485" fmla="*/ 1827694 h 2794000"/>
              <a:gd name="connsiteX486" fmla="*/ 1566170 w 2708243"/>
              <a:gd name="connsiteY486" fmla="*/ 1832070 h 2794000"/>
              <a:gd name="connsiteX487" fmla="*/ 1572450 w 2708243"/>
              <a:gd name="connsiteY487" fmla="*/ 1827695 h 2794000"/>
              <a:gd name="connsiteX488" fmla="*/ 1579060 w 2708243"/>
              <a:gd name="connsiteY488" fmla="*/ 1837372 h 2794000"/>
              <a:gd name="connsiteX489" fmla="*/ 973804 w 2708243"/>
              <a:gd name="connsiteY489" fmla="*/ 1820710 h 2794000"/>
              <a:gd name="connsiteX490" fmla="*/ 969632 w 2708243"/>
              <a:gd name="connsiteY490" fmla="*/ 1830666 h 2794000"/>
              <a:gd name="connsiteX491" fmla="*/ 973804 w 2708243"/>
              <a:gd name="connsiteY491" fmla="*/ 1820710 h 2794000"/>
              <a:gd name="connsiteX492" fmla="*/ 1528538 w 2708243"/>
              <a:gd name="connsiteY492" fmla="*/ 1808267 h 2794000"/>
              <a:gd name="connsiteX493" fmla="*/ 1549539 w 2708243"/>
              <a:gd name="connsiteY493" fmla="*/ 1811401 h 2794000"/>
              <a:gd name="connsiteX494" fmla="*/ 1560213 w 2708243"/>
              <a:gd name="connsiteY494" fmla="*/ 1818551 h 2794000"/>
              <a:gd name="connsiteX495" fmla="*/ 1560213 w 2708243"/>
              <a:gd name="connsiteY495" fmla="*/ 1818550 h 2794000"/>
              <a:gd name="connsiteX496" fmla="*/ 1549539 w 2708243"/>
              <a:gd name="connsiteY496" fmla="*/ 1811400 h 2794000"/>
              <a:gd name="connsiteX497" fmla="*/ 1625403 w 2708243"/>
              <a:gd name="connsiteY497" fmla="*/ 1805761 h 2794000"/>
              <a:gd name="connsiteX498" fmla="*/ 1614546 w 2708243"/>
              <a:gd name="connsiteY498" fmla="*/ 1807409 h 2794000"/>
              <a:gd name="connsiteX499" fmla="*/ 1625402 w 2708243"/>
              <a:gd name="connsiteY499" fmla="*/ 1805762 h 2794000"/>
              <a:gd name="connsiteX500" fmla="*/ 1632279 w 2708243"/>
              <a:gd name="connsiteY500" fmla="*/ 1806803 h 2794000"/>
              <a:gd name="connsiteX501" fmla="*/ 1635531 w 2708243"/>
              <a:gd name="connsiteY501" fmla="*/ 1817484 h 2794000"/>
              <a:gd name="connsiteX502" fmla="*/ 1638236 w 2708243"/>
              <a:gd name="connsiteY502" fmla="*/ 1815915 h 2794000"/>
              <a:gd name="connsiteX503" fmla="*/ 1635531 w 2708243"/>
              <a:gd name="connsiteY503" fmla="*/ 1817483 h 2794000"/>
              <a:gd name="connsiteX504" fmla="*/ 1632280 w 2708243"/>
              <a:gd name="connsiteY504" fmla="*/ 1806803 h 2794000"/>
              <a:gd name="connsiteX505" fmla="*/ 1607578 w 2708243"/>
              <a:gd name="connsiteY505" fmla="*/ 1798891 h 2794000"/>
              <a:gd name="connsiteX506" fmla="*/ 1612645 w 2708243"/>
              <a:gd name="connsiteY506" fmla="*/ 1807698 h 2794000"/>
              <a:gd name="connsiteX507" fmla="*/ 1612646 w 2708243"/>
              <a:gd name="connsiteY507" fmla="*/ 1807698 h 2794000"/>
              <a:gd name="connsiteX508" fmla="*/ 1658384 w 2708243"/>
              <a:gd name="connsiteY508" fmla="*/ 1796986 h 2794000"/>
              <a:gd name="connsiteX509" fmla="*/ 1649723 w 2708243"/>
              <a:gd name="connsiteY509" fmla="*/ 1803971 h 2794000"/>
              <a:gd name="connsiteX510" fmla="*/ 1634610 w 2708243"/>
              <a:gd name="connsiteY510" fmla="*/ 1803151 h 2794000"/>
              <a:gd name="connsiteX511" fmla="*/ 1634610 w 2708243"/>
              <a:gd name="connsiteY511" fmla="*/ 1803152 h 2794000"/>
              <a:gd name="connsiteX512" fmla="*/ 1649723 w 2708243"/>
              <a:gd name="connsiteY512" fmla="*/ 1803971 h 2794000"/>
              <a:gd name="connsiteX513" fmla="*/ 1658384 w 2708243"/>
              <a:gd name="connsiteY513" fmla="*/ 1796986 h 2794000"/>
              <a:gd name="connsiteX514" fmla="*/ 1678832 w 2708243"/>
              <a:gd name="connsiteY514" fmla="*/ 1792890 h 2794000"/>
              <a:gd name="connsiteX515" fmla="*/ 1678832 w 2708243"/>
              <a:gd name="connsiteY515" fmla="*/ 1792890 h 2794000"/>
              <a:gd name="connsiteX516" fmla="*/ 1684654 w 2708243"/>
              <a:gd name="connsiteY516" fmla="*/ 1795024 h 2794000"/>
              <a:gd name="connsiteX517" fmla="*/ 1684654 w 2708243"/>
              <a:gd name="connsiteY517" fmla="*/ 1795023 h 2794000"/>
              <a:gd name="connsiteX518" fmla="*/ 1674450 w 2708243"/>
              <a:gd name="connsiteY518" fmla="*/ 1790731 h 2794000"/>
              <a:gd name="connsiteX519" fmla="*/ 1675802 w 2708243"/>
              <a:gd name="connsiteY519" fmla="*/ 1797913 h 2794000"/>
              <a:gd name="connsiteX520" fmla="*/ 1675803 w 2708243"/>
              <a:gd name="connsiteY520" fmla="*/ 1797912 h 2794000"/>
              <a:gd name="connsiteX521" fmla="*/ 1495050 w 2708243"/>
              <a:gd name="connsiteY521" fmla="*/ 1784260 h 2794000"/>
              <a:gd name="connsiteX522" fmla="*/ 1495050 w 2708243"/>
              <a:gd name="connsiteY522" fmla="*/ 1784261 h 2794000"/>
              <a:gd name="connsiteX523" fmla="*/ 1518018 w 2708243"/>
              <a:gd name="connsiteY523" fmla="*/ 1801533 h 2794000"/>
              <a:gd name="connsiteX524" fmla="*/ 1522131 w 2708243"/>
              <a:gd name="connsiteY524" fmla="*/ 1804989 h 2794000"/>
              <a:gd name="connsiteX525" fmla="*/ 1518018 w 2708243"/>
              <a:gd name="connsiteY525" fmla="*/ 1801532 h 2794000"/>
              <a:gd name="connsiteX526" fmla="*/ 1701393 w 2708243"/>
              <a:gd name="connsiteY526" fmla="*/ 1784089 h 2794000"/>
              <a:gd name="connsiteX527" fmla="*/ 1714233 w 2708243"/>
              <a:gd name="connsiteY527" fmla="*/ 1787931 h 2794000"/>
              <a:gd name="connsiteX528" fmla="*/ 1714233 w 2708243"/>
              <a:gd name="connsiteY528" fmla="*/ 1787930 h 2794000"/>
              <a:gd name="connsiteX529" fmla="*/ 914520 w 2708243"/>
              <a:gd name="connsiteY529" fmla="*/ 1778063 h 2794000"/>
              <a:gd name="connsiteX530" fmla="*/ 912612 w 2708243"/>
              <a:gd name="connsiteY530" fmla="*/ 1778680 h 2794000"/>
              <a:gd name="connsiteX531" fmla="*/ 914521 w 2708243"/>
              <a:gd name="connsiteY531" fmla="*/ 1778063 h 2794000"/>
              <a:gd name="connsiteX532" fmla="*/ 1541983 w 2708243"/>
              <a:gd name="connsiteY532" fmla="*/ 1776939 h 2794000"/>
              <a:gd name="connsiteX533" fmla="*/ 1541982 w 2708243"/>
              <a:gd name="connsiteY533" fmla="*/ 1776939 h 2794000"/>
              <a:gd name="connsiteX534" fmla="*/ 1542090 w 2708243"/>
              <a:gd name="connsiteY534" fmla="*/ 1783111 h 2794000"/>
              <a:gd name="connsiteX535" fmla="*/ 1548891 w 2708243"/>
              <a:gd name="connsiteY535" fmla="*/ 1785607 h 2794000"/>
              <a:gd name="connsiteX536" fmla="*/ 1549812 w 2708243"/>
              <a:gd name="connsiteY536" fmla="*/ 1792890 h 2794000"/>
              <a:gd name="connsiteX537" fmla="*/ 1555171 w 2708243"/>
              <a:gd name="connsiteY537" fmla="*/ 1790903 h 2794000"/>
              <a:gd name="connsiteX538" fmla="*/ 1558829 w 2708243"/>
              <a:gd name="connsiteY538" fmla="*/ 1794630 h 2794000"/>
              <a:gd name="connsiteX539" fmla="*/ 1567173 w 2708243"/>
              <a:gd name="connsiteY539" fmla="*/ 1790903 h 2794000"/>
              <a:gd name="connsiteX540" fmla="*/ 1570608 w 2708243"/>
              <a:gd name="connsiteY540" fmla="*/ 1797742 h 2794000"/>
              <a:gd name="connsiteX541" fmla="*/ 1590084 w 2708243"/>
              <a:gd name="connsiteY541" fmla="*/ 1787283 h 2794000"/>
              <a:gd name="connsiteX542" fmla="*/ 1590706 w 2708243"/>
              <a:gd name="connsiteY542" fmla="*/ 1793932 h 2794000"/>
              <a:gd name="connsiteX543" fmla="*/ 1595824 w 2708243"/>
              <a:gd name="connsiteY543" fmla="*/ 1799704 h 2794000"/>
              <a:gd name="connsiteX544" fmla="*/ 1601647 w 2708243"/>
              <a:gd name="connsiteY544" fmla="*/ 1794376 h 2794000"/>
              <a:gd name="connsiteX545" fmla="*/ 1595825 w 2708243"/>
              <a:gd name="connsiteY545" fmla="*/ 1799703 h 2794000"/>
              <a:gd name="connsiteX546" fmla="*/ 1590706 w 2708243"/>
              <a:gd name="connsiteY546" fmla="*/ 1793931 h 2794000"/>
              <a:gd name="connsiteX547" fmla="*/ 1590084 w 2708243"/>
              <a:gd name="connsiteY547" fmla="*/ 1787283 h 2794000"/>
              <a:gd name="connsiteX548" fmla="*/ 1570609 w 2708243"/>
              <a:gd name="connsiteY548" fmla="*/ 1797741 h 2794000"/>
              <a:gd name="connsiteX549" fmla="*/ 1567173 w 2708243"/>
              <a:gd name="connsiteY549" fmla="*/ 1790902 h 2794000"/>
              <a:gd name="connsiteX550" fmla="*/ 1558829 w 2708243"/>
              <a:gd name="connsiteY550" fmla="*/ 1794630 h 2794000"/>
              <a:gd name="connsiteX551" fmla="*/ 1555172 w 2708243"/>
              <a:gd name="connsiteY551" fmla="*/ 1790902 h 2794000"/>
              <a:gd name="connsiteX552" fmla="*/ 1549812 w 2708243"/>
              <a:gd name="connsiteY552" fmla="*/ 1792890 h 2794000"/>
              <a:gd name="connsiteX553" fmla="*/ 1548892 w 2708243"/>
              <a:gd name="connsiteY553" fmla="*/ 1785606 h 2794000"/>
              <a:gd name="connsiteX554" fmla="*/ 1542091 w 2708243"/>
              <a:gd name="connsiteY554" fmla="*/ 1783111 h 2794000"/>
              <a:gd name="connsiteX555" fmla="*/ 869861 w 2708243"/>
              <a:gd name="connsiteY555" fmla="*/ 1776888 h 2794000"/>
              <a:gd name="connsiteX556" fmla="*/ 855828 w 2708243"/>
              <a:gd name="connsiteY556" fmla="*/ 1778399 h 2794000"/>
              <a:gd name="connsiteX557" fmla="*/ 855828 w 2708243"/>
              <a:gd name="connsiteY557" fmla="*/ 1778399 h 2794000"/>
              <a:gd name="connsiteX558" fmla="*/ 1255870 w 2708243"/>
              <a:gd name="connsiteY558" fmla="*/ 1775381 h 2794000"/>
              <a:gd name="connsiteX559" fmla="*/ 1237189 w 2708243"/>
              <a:gd name="connsiteY559" fmla="*/ 1777923 h 2794000"/>
              <a:gd name="connsiteX560" fmla="*/ 1201140 w 2708243"/>
              <a:gd name="connsiteY560" fmla="*/ 1785664 h 2794000"/>
              <a:gd name="connsiteX561" fmla="*/ 1237189 w 2708243"/>
              <a:gd name="connsiteY561" fmla="*/ 1777924 h 2794000"/>
              <a:gd name="connsiteX562" fmla="*/ 895045 w 2708243"/>
              <a:gd name="connsiteY562" fmla="*/ 1774780 h 2794000"/>
              <a:gd name="connsiteX563" fmla="*/ 883349 w 2708243"/>
              <a:gd name="connsiteY563" fmla="*/ 1776158 h 2794000"/>
              <a:gd name="connsiteX564" fmla="*/ 883349 w 2708243"/>
              <a:gd name="connsiteY564" fmla="*/ 1776158 h 2794000"/>
              <a:gd name="connsiteX565" fmla="*/ 1255661 w 2708243"/>
              <a:gd name="connsiteY565" fmla="*/ 1759705 h 2794000"/>
              <a:gd name="connsiteX566" fmla="*/ 1252651 w 2708243"/>
              <a:gd name="connsiteY566" fmla="*/ 1760486 h 2794000"/>
              <a:gd name="connsiteX567" fmla="*/ 1252137 w 2708243"/>
              <a:gd name="connsiteY567" fmla="*/ 1768589 h 2794000"/>
              <a:gd name="connsiteX568" fmla="*/ 1252651 w 2708243"/>
              <a:gd name="connsiteY568" fmla="*/ 1760487 h 2794000"/>
              <a:gd name="connsiteX569" fmla="*/ 1255661 w 2708243"/>
              <a:gd name="connsiteY569" fmla="*/ 1759706 h 2794000"/>
              <a:gd name="connsiteX570" fmla="*/ 1258722 w 2708243"/>
              <a:gd name="connsiteY570" fmla="*/ 1768278 h 2794000"/>
              <a:gd name="connsiteX571" fmla="*/ 1225378 w 2708243"/>
              <a:gd name="connsiteY571" fmla="*/ 1750675 h 2794000"/>
              <a:gd name="connsiteX572" fmla="*/ 1233830 w 2708243"/>
              <a:gd name="connsiteY572" fmla="*/ 1753254 h 2794000"/>
              <a:gd name="connsiteX573" fmla="*/ 1234833 w 2708243"/>
              <a:gd name="connsiteY573" fmla="*/ 1757933 h 2794000"/>
              <a:gd name="connsiteX574" fmla="*/ 1233830 w 2708243"/>
              <a:gd name="connsiteY574" fmla="*/ 1753253 h 2794000"/>
              <a:gd name="connsiteX575" fmla="*/ 1454562 w 2708243"/>
              <a:gd name="connsiteY575" fmla="*/ 1747227 h 2794000"/>
              <a:gd name="connsiteX576" fmla="*/ 1454562 w 2708243"/>
              <a:gd name="connsiteY576" fmla="*/ 1747228 h 2794000"/>
              <a:gd name="connsiteX577" fmla="*/ 1460004 w 2708243"/>
              <a:gd name="connsiteY577" fmla="*/ 1753203 h 2794000"/>
              <a:gd name="connsiteX578" fmla="*/ 1477473 w 2708243"/>
              <a:gd name="connsiteY578" fmla="*/ 1763293 h 2794000"/>
              <a:gd name="connsiteX579" fmla="*/ 1485544 w 2708243"/>
              <a:gd name="connsiteY579" fmla="*/ 1775765 h 2794000"/>
              <a:gd name="connsiteX580" fmla="*/ 1496320 w 2708243"/>
              <a:gd name="connsiteY580" fmla="*/ 1774615 h 2794000"/>
              <a:gd name="connsiteX581" fmla="*/ 1485544 w 2708243"/>
              <a:gd name="connsiteY581" fmla="*/ 1775764 h 2794000"/>
              <a:gd name="connsiteX582" fmla="*/ 1477473 w 2708243"/>
              <a:gd name="connsiteY582" fmla="*/ 1763292 h 2794000"/>
              <a:gd name="connsiteX583" fmla="*/ 1460004 w 2708243"/>
              <a:gd name="connsiteY583" fmla="*/ 1753202 h 2794000"/>
              <a:gd name="connsiteX584" fmla="*/ 1512379 w 2708243"/>
              <a:gd name="connsiteY584" fmla="*/ 1742326 h 2794000"/>
              <a:gd name="connsiteX585" fmla="*/ 1510836 w 2708243"/>
              <a:gd name="connsiteY585" fmla="*/ 1756453 h 2794000"/>
              <a:gd name="connsiteX586" fmla="*/ 1512379 w 2708243"/>
              <a:gd name="connsiteY586" fmla="*/ 1742326 h 2794000"/>
              <a:gd name="connsiteX587" fmla="*/ 1522545 w 2708243"/>
              <a:gd name="connsiteY587" fmla="*/ 1740964 h 2794000"/>
              <a:gd name="connsiteX588" fmla="*/ 1521859 w 2708243"/>
              <a:gd name="connsiteY588" fmla="*/ 1741036 h 2794000"/>
              <a:gd name="connsiteX589" fmla="*/ 1525898 w 2708243"/>
              <a:gd name="connsiteY589" fmla="*/ 1749468 h 2794000"/>
              <a:gd name="connsiteX590" fmla="*/ 1525898 w 2708243"/>
              <a:gd name="connsiteY590" fmla="*/ 1749468 h 2794000"/>
              <a:gd name="connsiteX591" fmla="*/ 1521860 w 2708243"/>
              <a:gd name="connsiteY591" fmla="*/ 1741036 h 2794000"/>
              <a:gd name="connsiteX592" fmla="*/ 835602 w 2708243"/>
              <a:gd name="connsiteY592" fmla="*/ 1738874 h 2794000"/>
              <a:gd name="connsiteX593" fmla="*/ 834866 w 2708243"/>
              <a:gd name="connsiteY593" fmla="*/ 1742102 h 2794000"/>
              <a:gd name="connsiteX594" fmla="*/ 834866 w 2708243"/>
              <a:gd name="connsiteY594" fmla="*/ 1742102 h 2794000"/>
              <a:gd name="connsiteX595" fmla="*/ 1191418 w 2708243"/>
              <a:gd name="connsiteY595" fmla="*/ 1736020 h 2794000"/>
              <a:gd name="connsiteX596" fmla="*/ 1187412 w 2708243"/>
              <a:gd name="connsiteY596" fmla="*/ 1736636 h 2794000"/>
              <a:gd name="connsiteX597" fmla="*/ 1187412 w 2708243"/>
              <a:gd name="connsiteY597" fmla="*/ 1736636 h 2794000"/>
              <a:gd name="connsiteX598" fmla="*/ 1511001 w 2708243"/>
              <a:gd name="connsiteY598" fmla="*/ 1734787 h 2794000"/>
              <a:gd name="connsiteX599" fmla="*/ 1508695 w 2708243"/>
              <a:gd name="connsiteY599" fmla="*/ 1742741 h 2794000"/>
              <a:gd name="connsiteX600" fmla="*/ 1508182 w 2708243"/>
              <a:gd name="connsiteY600" fmla="*/ 1744509 h 2794000"/>
              <a:gd name="connsiteX601" fmla="*/ 1508182 w 2708243"/>
              <a:gd name="connsiteY601" fmla="*/ 1744509 h 2794000"/>
              <a:gd name="connsiteX602" fmla="*/ 1508695 w 2708243"/>
              <a:gd name="connsiteY602" fmla="*/ 1742741 h 2794000"/>
              <a:gd name="connsiteX603" fmla="*/ 1511001 w 2708243"/>
              <a:gd name="connsiteY603" fmla="*/ 1734788 h 2794000"/>
              <a:gd name="connsiteX604" fmla="*/ 1185544 w 2708243"/>
              <a:gd name="connsiteY604" fmla="*/ 1730025 h 2794000"/>
              <a:gd name="connsiteX605" fmla="*/ 1168857 w 2708243"/>
              <a:gd name="connsiteY605" fmla="*/ 1737137 h 2794000"/>
              <a:gd name="connsiteX606" fmla="*/ 1185544 w 2708243"/>
              <a:gd name="connsiteY606" fmla="*/ 1730025 h 2794000"/>
              <a:gd name="connsiteX607" fmla="*/ 1307852 w 2708243"/>
              <a:gd name="connsiteY607" fmla="*/ 1724221 h 2794000"/>
              <a:gd name="connsiteX608" fmla="*/ 1284992 w 2708243"/>
              <a:gd name="connsiteY608" fmla="*/ 1735067 h 2794000"/>
              <a:gd name="connsiteX609" fmla="*/ 1277188 w 2708243"/>
              <a:gd name="connsiteY609" fmla="*/ 1735715 h 2794000"/>
              <a:gd name="connsiteX610" fmla="*/ 1272692 w 2708243"/>
              <a:gd name="connsiteY610" fmla="*/ 1745830 h 2794000"/>
              <a:gd name="connsiteX611" fmla="*/ 1272692 w 2708243"/>
              <a:gd name="connsiteY611" fmla="*/ 1745831 h 2794000"/>
              <a:gd name="connsiteX612" fmla="*/ 1277188 w 2708243"/>
              <a:gd name="connsiteY612" fmla="*/ 1735715 h 2794000"/>
              <a:gd name="connsiteX613" fmla="*/ 1284992 w 2708243"/>
              <a:gd name="connsiteY613" fmla="*/ 1735068 h 2794000"/>
              <a:gd name="connsiteX614" fmla="*/ 1307852 w 2708243"/>
              <a:gd name="connsiteY614" fmla="*/ 1724222 h 2794000"/>
              <a:gd name="connsiteX615" fmla="*/ 1320279 w 2708243"/>
              <a:gd name="connsiteY615" fmla="*/ 1725873 h 2794000"/>
              <a:gd name="connsiteX616" fmla="*/ 1331626 w 2708243"/>
              <a:gd name="connsiteY616" fmla="*/ 1730305 h 2794000"/>
              <a:gd name="connsiteX617" fmla="*/ 1320279 w 2708243"/>
              <a:gd name="connsiteY617" fmla="*/ 1725872 h 2794000"/>
              <a:gd name="connsiteX618" fmla="*/ 1143019 w 2708243"/>
              <a:gd name="connsiteY618" fmla="*/ 1722907 h 2794000"/>
              <a:gd name="connsiteX619" fmla="*/ 1139063 w 2708243"/>
              <a:gd name="connsiteY619" fmla="*/ 1726773 h 2794000"/>
              <a:gd name="connsiteX620" fmla="*/ 1139063 w 2708243"/>
              <a:gd name="connsiteY620" fmla="*/ 1726774 h 2794000"/>
              <a:gd name="connsiteX621" fmla="*/ 2003806 w 2708243"/>
              <a:gd name="connsiteY621" fmla="*/ 1721586 h 2794000"/>
              <a:gd name="connsiteX622" fmla="*/ 1992973 w 2708243"/>
              <a:gd name="connsiteY622" fmla="*/ 1722062 h 2794000"/>
              <a:gd name="connsiteX623" fmla="*/ 1992973 w 2708243"/>
              <a:gd name="connsiteY623" fmla="*/ 1722063 h 2794000"/>
              <a:gd name="connsiteX624" fmla="*/ 2003805 w 2708243"/>
              <a:gd name="connsiteY624" fmla="*/ 1721587 h 2794000"/>
              <a:gd name="connsiteX625" fmla="*/ 1345221 w 2708243"/>
              <a:gd name="connsiteY625" fmla="*/ 1715535 h 2794000"/>
              <a:gd name="connsiteX626" fmla="*/ 1341704 w 2708243"/>
              <a:gd name="connsiteY626" fmla="*/ 1728171 h 2794000"/>
              <a:gd name="connsiteX627" fmla="*/ 1331359 w 2708243"/>
              <a:gd name="connsiteY627" fmla="*/ 1725929 h 2794000"/>
              <a:gd name="connsiteX628" fmla="*/ 1331359 w 2708243"/>
              <a:gd name="connsiteY628" fmla="*/ 1725930 h 2794000"/>
              <a:gd name="connsiteX629" fmla="*/ 1341704 w 2708243"/>
              <a:gd name="connsiteY629" fmla="*/ 1728172 h 2794000"/>
              <a:gd name="connsiteX630" fmla="*/ 1345221 w 2708243"/>
              <a:gd name="connsiteY630" fmla="*/ 1715535 h 2794000"/>
              <a:gd name="connsiteX631" fmla="*/ 1217040 w 2708243"/>
              <a:gd name="connsiteY631" fmla="*/ 1712677 h 2794000"/>
              <a:gd name="connsiteX632" fmla="*/ 1216875 w 2708243"/>
              <a:gd name="connsiteY632" fmla="*/ 1717916 h 2794000"/>
              <a:gd name="connsiteX633" fmla="*/ 1216876 w 2708243"/>
              <a:gd name="connsiteY633" fmla="*/ 1717916 h 2794000"/>
              <a:gd name="connsiteX634" fmla="*/ 1217041 w 2708243"/>
              <a:gd name="connsiteY634" fmla="*/ 1712677 h 2794000"/>
              <a:gd name="connsiteX635" fmla="*/ 2021090 w 2708243"/>
              <a:gd name="connsiteY635" fmla="*/ 1705257 h 2794000"/>
              <a:gd name="connsiteX636" fmla="*/ 2019598 w 2708243"/>
              <a:gd name="connsiteY636" fmla="*/ 1709711 h 2794000"/>
              <a:gd name="connsiteX637" fmla="*/ 2016969 w 2708243"/>
              <a:gd name="connsiteY637" fmla="*/ 1708841 h 2794000"/>
              <a:gd name="connsiteX638" fmla="*/ 2014099 w 2708243"/>
              <a:gd name="connsiteY638" fmla="*/ 1719712 h 2794000"/>
              <a:gd name="connsiteX639" fmla="*/ 2007463 w 2708243"/>
              <a:gd name="connsiteY639" fmla="*/ 1717274 h 2794000"/>
              <a:gd name="connsiteX640" fmla="*/ 2004349 w 2708243"/>
              <a:gd name="connsiteY640" fmla="*/ 1720945 h 2794000"/>
              <a:gd name="connsiteX641" fmla="*/ 2007463 w 2708243"/>
              <a:gd name="connsiteY641" fmla="*/ 1717275 h 2794000"/>
              <a:gd name="connsiteX642" fmla="*/ 2014099 w 2708243"/>
              <a:gd name="connsiteY642" fmla="*/ 1719713 h 2794000"/>
              <a:gd name="connsiteX643" fmla="*/ 2016969 w 2708243"/>
              <a:gd name="connsiteY643" fmla="*/ 1708842 h 2794000"/>
              <a:gd name="connsiteX644" fmla="*/ 2019598 w 2708243"/>
              <a:gd name="connsiteY644" fmla="*/ 1709712 h 2794000"/>
              <a:gd name="connsiteX645" fmla="*/ 1499679 w 2708243"/>
              <a:gd name="connsiteY645" fmla="*/ 1704302 h 2794000"/>
              <a:gd name="connsiteX646" fmla="*/ 1499704 w 2708243"/>
              <a:gd name="connsiteY646" fmla="*/ 1714609 h 2794000"/>
              <a:gd name="connsiteX647" fmla="*/ 1499705 w 2708243"/>
              <a:gd name="connsiteY647" fmla="*/ 1714613 h 2794000"/>
              <a:gd name="connsiteX648" fmla="*/ 756811 w 2708243"/>
              <a:gd name="connsiteY648" fmla="*/ 1692566 h 2794000"/>
              <a:gd name="connsiteX649" fmla="*/ 753370 w 2708243"/>
              <a:gd name="connsiteY649" fmla="*/ 1693963 h 2794000"/>
              <a:gd name="connsiteX650" fmla="*/ 756811 w 2708243"/>
              <a:gd name="connsiteY650" fmla="*/ 1692566 h 2794000"/>
              <a:gd name="connsiteX651" fmla="*/ 786764 w 2708243"/>
              <a:gd name="connsiteY651" fmla="*/ 1689842 h 2794000"/>
              <a:gd name="connsiteX652" fmla="*/ 773741 w 2708243"/>
              <a:gd name="connsiteY652" fmla="*/ 1702987 h 2794000"/>
              <a:gd name="connsiteX653" fmla="*/ 786765 w 2708243"/>
              <a:gd name="connsiteY653" fmla="*/ 1689842 h 2794000"/>
              <a:gd name="connsiteX654" fmla="*/ 1350562 w 2708243"/>
              <a:gd name="connsiteY654" fmla="*/ 1689563 h 2794000"/>
              <a:gd name="connsiteX655" fmla="*/ 1344872 w 2708243"/>
              <a:gd name="connsiteY655" fmla="*/ 1692198 h 2794000"/>
              <a:gd name="connsiteX656" fmla="*/ 1344872 w 2708243"/>
              <a:gd name="connsiteY656" fmla="*/ 1692199 h 2794000"/>
              <a:gd name="connsiteX657" fmla="*/ 1122762 w 2708243"/>
              <a:gd name="connsiteY657" fmla="*/ 1688191 h 2794000"/>
              <a:gd name="connsiteX658" fmla="*/ 1109218 w 2708243"/>
              <a:gd name="connsiteY658" fmla="*/ 1694046 h 2794000"/>
              <a:gd name="connsiteX659" fmla="*/ 1109218 w 2708243"/>
              <a:gd name="connsiteY659" fmla="*/ 1694046 h 2794000"/>
              <a:gd name="connsiteX660" fmla="*/ 795813 w 2708243"/>
              <a:gd name="connsiteY660" fmla="*/ 1685810 h 2794000"/>
              <a:gd name="connsiteX661" fmla="*/ 792631 w 2708243"/>
              <a:gd name="connsiteY661" fmla="*/ 1691012 h 2794000"/>
              <a:gd name="connsiteX662" fmla="*/ 795814 w 2708243"/>
              <a:gd name="connsiteY662" fmla="*/ 1685810 h 2794000"/>
              <a:gd name="connsiteX663" fmla="*/ 1351318 w 2708243"/>
              <a:gd name="connsiteY663" fmla="*/ 1676037 h 2794000"/>
              <a:gd name="connsiteX664" fmla="*/ 1351318 w 2708243"/>
              <a:gd name="connsiteY664" fmla="*/ 1676038 h 2794000"/>
              <a:gd name="connsiteX665" fmla="*/ 1356734 w 2708243"/>
              <a:gd name="connsiteY665" fmla="*/ 1677410 h 2794000"/>
              <a:gd name="connsiteX666" fmla="*/ 1360011 w 2708243"/>
              <a:gd name="connsiteY666" fmla="*/ 1684020 h 2794000"/>
              <a:gd name="connsiteX667" fmla="*/ 1372171 w 2708243"/>
              <a:gd name="connsiteY667" fmla="*/ 1687157 h 2794000"/>
              <a:gd name="connsiteX668" fmla="*/ 1376991 w 2708243"/>
              <a:gd name="connsiteY668" fmla="*/ 1691837 h 2794000"/>
              <a:gd name="connsiteX669" fmla="*/ 1393405 w 2708243"/>
              <a:gd name="connsiteY669" fmla="*/ 1692954 h 2794000"/>
              <a:gd name="connsiteX670" fmla="*/ 1403045 w 2708243"/>
              <a:gd name="connsiteY670" fmla="*/ 1703375 h 2794000"/>
              <a:gd name="connsiteX671" fmla="*/ 1412335 w 2708243"/>
              <a:gd name="connsiteY671" fmla="*/ 1710157 h 2794000"/>
              <a:gd name="connsiteX672" fmla="*/ 1427937 w 2708243"/>
              <a:gd name="connsiteY672" fmla="*/ 1708588 h 2794000"/>
              <a:gd name="connsiteX673" fmla="*/ 1438795 w 2708243"/>
              <a:gd name="connsiteY673" fmla="*/ 1716437 h 2794000"/>
              <a:gd name="connsiteX674" fmla="*/ 1450200 w 2708243"/>
              <a:gd name="connsiteY674" fmla="*/ 1729181 h 2794000"/>
              <a:gd name="connsiteX675" fmla="*/ 1456156 w 2708243"/>
              <a:gd name="connsiteY675" fmla="*/ 1723466 h 2794000"/>
              <a:gd name="connsiteX676" fmla="*/ 1461300 w 2708243"/>
              <a:gd name="connsiteY676" fmla="*/ 1728565 h 2794000"/>
              <a:gd name="connsiteX677" fmla="*/ 1462601 w 2708243"/>
              <a:gd name="connsiteY677" fmla="*/ 1736997 h 2794000"/>
              <a:gd name="connsiteX678" fmla="*/ 1462601 w 2708243"/>
              <a:gd name="connsiteY678" fmla="*/ 1736997 h 2794000"/>
              <a:gd name="connsiteX679" fmla="*/ 1461300 w 2708243"/>
              <a:gd name="connsiteY679" fmla="*/ 1728564 h 2794000"/>
              <a:gd name="connsiteX680" fmla="*/ 1456156 w 2708243"/>
              <a:gd name="connsiteY680" fmla="*/ 1723465 h 2794000"/>
              <a:gd name="connsiteX681" fmla="*/ 1450200 w 2708243"/>
              <a:gd name="connsiteY681" fmla="*/ 1729180 h 2794000"/>
              <a:gd name="connsiteX682" fmla="*/ 1438795 w 2708243"/>
              <a:gd name="connsiteY682" fmla="*/ 1716436 h 2794000"/>
              <a:gd name="connsiteX683" fmla="*/ 1427937 w 2708243"/>
              <a:gd name="connsiteY683" fmla="*/ 1708587 h 2794000"/>
              <a:gd name="connsiteX684" fmla="*/ 1412335 w 2708243"/>
              <a:gd name="connsiteY684" fmla="*/ 1710156 h 2794000"/>
              <a:gd name="connsiteX685" fmla="*/ 1403045 w 2708243"/>
              <a:gd name="connsiteY685" fmla="*/ 1703374 h 2794000"/>
              <a:gd name="connsiteX686" fmla="*/ 1393406 w 2708243"/>
              <a:gd name="connsiteY686" fmla="*/ 1692953 h 2794000"/>
              <a:gd name="connsiteX687" fmla="*/ 1376991 w 2708243"/>
              <a:gd name="connsiteY687" fmla="*/ 1691836 h 2794000"/>
              <a:gd name="connsiteX688" fmla="*/ 1372171 w 2708243"/>
              <a:gd name="connsiteY688" fmla="*/ 1687156 h 2794000"/>
              <a:gd name="connsiteX689" fmla="*/ 1360011 w 2708243"/>
              <a:gd name="connsiteY689" fmla="*/ 1684019 h 2794000"/>
              <a:gd name="connsiteX690" fmla="*/ 1356734 w 2708243"/>
              <a:gd name="connsiteY690" fmla="*/ 1677409 h 2794000"/>
              <a:gd name="connsiteX691" fmla="*/ 691623 w 2708243"/>
              <a:gd name="connsiteY691" fmla="*/ 1657915 h 2794000"/>
              <a:gd name="connsiteX692" fmla="*/ 691622 w 2708243"/>
              <a:gd name="connsiteY692" fmla="*/ 1657915 h 2794000"/>
              <a:gd name="connsiteX693" fmla="*/ 690676 w 2708243"/>
              <a:gd name="connsiteY693" fmla="*/ 1665921 h 2794000"/>
              <a:gd name="connsiteX694" fmla="*/ 690677 w 2708243"/>
              <a:gd name="connsiteY694" fmla="*/ 1665922 h 2794000"/>
              <a:gd name="connsiteX695" fmla="*/ 1081214 w 2708243"/>
              <a:gd name="connsiteY695" fmla="*/ 1656460 h 2794000"/>
              <a:gd name="connsiteX696" fmla="*/ 1090237 w 2708243"/>
              <a:gd name="connsiteY696" fmla="*/ 1668253 h 2794000"/>
              <a:gd name="connsiteX697" fmla="*/ 1100715 w 2708243"/>
              <a:gd name="connsiteY697" fmla="*/ 1666735 h 2794000"/>
              <a:gd name="connsiteX698" fmla="*/ 1090237 w 2708243"/>
              <a:gd name="connsiteY698" fmla="*/ 1668252 h 2794000"/>
              <a:gd name="connsiteX699" fmla="*/ 698233 w 2708243"/>
              <a:gd name="connsiteY699" fmla="*/ 1655032 h 2794000"/>
              <a:gd name="connsiteX700" fmla="*/ 697636 w 2708243"/>
              <a:gd name="connsiteY700" fmla="*/ 1668728 h 2794000"/>
              <a:gd name="connsiteX701" fmla="*/ 696819 w 2708243"/>
              <a:gd name="connsiteY701" fmla="*/ 1670036 h 2794000"/>
              <a:gd name="connsiteX702" fmla="*/ 697636 w 2708243"/>
              <a:gd name="connsiteY702" fmla="*/ 1668729 h 2794000"/>
              <a:gd name="connsiteX703" fmla="*/ 2007272 w 2708243"/>
              <a:gd name="connsiteY703" fmla="*/ 1652675 h 2794000"/>
              <a:gd name="connsiteX704" fmla="*/ 2000339 w 2708243"/>
              <a:gd name="connsiteY704" fmla="*/ 1656993 h 2794000"/>
              <a:gd name="connsiteX705" fmla="*/ 2000339 w 2708243"/>
              <a:gd name="connsiteY705" fmla="*/ 1656993 h 2794000"/>
              <a:gd name="connsiteX706" fmla="*/ 2007272 w 2708243"/>
              <a:gd name="connsiteY706" fmla="*/ 1652676 h 2794000"/>
              <a:gd name="connsiteX707" fmla="*/ 1521701 w 2708243"/>
              <a:gd name="connsiteY707" fmla="*/ 1652396 h 2794000"/>
              <a:gd name="connsiteX708" fmla="*/ 1521701 w 2708243"/>
              <a:gd name="connsiteY708" fmla="*/ 1652397 h 2794000"/>
              <a:gd name="connsiteX709" fmla="*/ 1527549 w 2708243"/>
              <a:gd name="connsiteY709" fmla="*/ 1669650 h 2794000"/>
              <a:gd name="connsiteX710" fmla="*/ 1528279 w 2708243"/>
              <a:gd name="connsiteY710" fmla="*/ 1681861 h 2794000"/>
              <a:gd name="connsiteX711" fmla="*/ 1534674 w 2708243"/>
              <a:gd name="connsiteY711" fmla="*/ 1736946 h 2794000"/>
              <a:gd name="connsiteX712" fmla="*/ 1534674 w 2708243"/>
              <a:gd name="connsiteY712" fmla="*/ 1736946 h 2794000"/>
              <a:gd name="connsiteX713" fmla="*/ 1528280 w 2708243"/>
              <a:gd name="connsiteY713" fmla="*/ 1681860 h 2794000"/>
              <a:gd name="connsiteX714" fmla="*/ 1527549 w 2708243"/>
              <a:gd name="connsiteY714" fmla="*/ 1669649 h 2794000"/>
              <a:gd name="connsiteX715" fmla="*/ 1074038 w 2708243"/>
              <a:gd name="connsiteY715" fmla="*/ 1647837 h 2794000"/>
              <a:gd name="connsiteX716" fmla="*/ 1065263 w 2708243"/>
              <a:gd name="connsiteY716" fmla="*/ 1649850 h 2794000"/>
              <a:gd name="connsiteX717" fmla="*/ 1074038 w 2708243"/>
              <a:gd name="connsiteY717" fmla="*/ 1647837 h 2794000"/>
              <a:gd name="connsiteX718" fmla="*/ 1082897 w 2708243"/>
              <a:gd name="connsiteY718" fmla="*/ 1647164 h 2794000"/>
              <a:gd name="connsiteX719" fmla="*/ 1078102 w 2708243"/>
              <a:gd name="connsiteY719" fmla="*/ 1651361 h 2794000"/>
              <a:gd name="connsiteX720" fmla="*/ 1078103 w 2708243"/>
              <a:gd name="connsiteY720" fmla="*/ 1651361 h 2794000"/>
              <a:gd name="connsiteX721" fmla="*/ 1490199 w 2708243"/>
              <a:gd name="connsiteY721" fmla="*/ 1645595 h 2794000"/>
              <a:gd name="connsiteX722" fmla="*/ 1490199 w 2708243"/>
              <a:gd name="connsiteY722" fmla="*/ 1645598 h 2794000"/>
              <a:gd name="connsiteX723" fmla="*/ 1495697 w 2708243"/>
              <a:gd name="connsiteY723" fmla="*/ 1654359 h 2794000"/>
              <a:gd name="connsiteX724" fmla="*/ 1498352 w 2708243"/>
              <a:gd name="connsiteY724" fmla="*/ 1679200 h 2794000"/>
              <a:gd name="connsiteX725" fmla="*/ 1518475 w 2708243"/>
              <a:gd name="connsiteY725" fmla="*/ 1675981 h 2794000"/>
              <a:gd name="connsiteX726" fmla="*/ 1522101 w 2708243"/>
              <a:gd name="connsiteY726" fmla="*/ 1670298 h 2794000"/>
              <a:gd name="connsiteX727" fmla="*/ 1522101 w 2708243"/>
              <a:gd name="connsiteY727" fmla="*/ 1670297 h 2794000"/>
              <a:gd name="connsiteX728" fmla="*/ 1518475 w 2708243"/>
              <a:gd name="connsiteY728" fmla="*/ 1675980 h 2794000"/>
              <a:gd name="connsiteX729" fmla="*/ 1498352 w 2708243"/>
              <a:gd name="connsiteY729" fmla="*/ 1679199 h 2794000"/>
              <a:gd name="connsiteX730" fmla="*/ 1495698 w 2708243"/>
              <a:gd name="connsiteY730" fmla="*/ 1654358 h 2794000"/>
              <a:gd name="connsiteX731" fmla="*/ 2010822 w 2708243"/>
              <a:gd name="connsiteY731" fmla="*/ 1639767 h 2794000"/>
              <a:gd name="connsiteX732" fmla="*/ 2009843 w 2708243"/>
              <a:gd name="connsiteY732" fmla="*/ 1643329 h 2794000"/>
              <a:gd name="connsiteX733" fmla="*/ 2010822 w 2708243"/>
              <a:gd name="connsiteY733" fmla="*/ 1639767 h 2794000"/>
              <a:gd name="connsiteX734" fmla="*/ 842371 w 2708243"/>
              <a:gd name="connsiteY734" fmla="*/ 1632432 h 2794000"/>
              <a:gd name="connsiteX735" fmla="*/ 840854 w 2708243"/>
              <a:gd name="connsiteY735" fmla="*/ 1643100 h 2794000"/>
              <a:gd name="connsiteX736" fmla="*/ 842372 w 2708243"/>
              <a:gd name="connsiteY736" fmla="*/ 1632432 h 2794000"/>
              <a:gd name="connsiteX737" fmla="*/ 1059929 w 2708243"/>
              <a:gd name="connsiteY737" fmla="*/ 1627308 h 2794000"/>
              <a:gd name="connsiteX738" fmla="*/ 1061904 w 2708243"/>
              <a:gd name="connsiteY738" fmla="*/ 1636159 h 2794000"/>
              <a:gd name="connsiteX739" fmla="*/ 1061904 w 2708243"/>
              <a:gd name="connsiteY739" fmla="*/ 1636159 h 2794000"/>
              <a:gd name="connsiteX740" fmla="*/ 856100 w 2708243"/>
              <a:gd name="connsiteY740" fmla="*/ 1624120 h 2794000"/>
              <a:gd name="connsiteX741" fmla="*/ 847597 w 2708243"/>
              <a:gd name="connsiteY741" fmla="*/ 1633105 h 2794000"/>
              <a:gd name="connsiteX742" fmla="*/ 847598 w 2708243"/>
              <a:gd name="connsiteY742" fmla="*/ 1633105 h 2794000"/>
              <a:gd name="connsiteX743" fmla="*/ 2005025 w 2708243"/>
              <a:gd name="connsiteY743" fmla="*/ 1617256 h 2794000"/>
              <a:gd name="connsiteX744" fmla="*/ 2001913 w 2708243"/>
              <a:gd name="connsiteY744" fmla="*/ 1626666 h 2794000"/>
              <a:gd name="connsiteX745" fmla="*/ 2001913 w 2708243"/>
              <a:gd name="connsiteY745" fmla="*/ 1626666 h 2794000"/>
              <a:gd name="connsiteX746" fmla="*/ 2005025 w 2708243"/>
              <a:gd name="connsiteY746" fmla="*/ 1617256 h 2794000"/>
              <a:gd name="connsiteX747" fmla="*/ 966330 w 2708243"/>
              <a:gd name="connsiteY747" fmla="*/ 1616671 h 2794000"/>
              <a:gd name="connsiteX748" fmla="*/ 944498 w 2708243"/>
              <a:gd name="connsiteY748" fmla="*/ 1621485 h 2794000"/>
              <a:gd name="connsiteX749" fmla="*/ 918882 w 2708243"/>
              <a:gd name="connsiteY749" fmla="*/ 1622215 h 2794000"/>
              <a:gd name="connsiteX750" fmla="*/ 917955 w 2708243"/>
              <a:gd name="connsiteY750" fmla="*/ 1633048 h 2794000"/>
              <a:gd name="connsiteX751" fmla="*/ 917956 w 2708243"/>
              <a:gd name="connsiteY751" fmla="*/ 1633048 h 2794000"/>
              <a:gd name="connsiteX752" fmla="*/ 918883 w 2708243"/>
              <a:gd name="connsiteY752" fmla="*/ 1622215 h 2794000"/>
              <a:gd name="connsiteX753" fmla="*/ 944499 w 2708243"/>
              <a:gd name="connsiteY753" fmla="*/ 1621485 h 2794000"/>
              <a:gd name="connsiteX754" fmla="*/ 972235 w 2708243"/>
              <a:gd name="connsiteY754" fmla="*/ 1583810 h 2794000"/>
              <a:gd name="connsiteX755" fmla="*/ 963891 w 2708243"/>
              <a:gd name="connsiteY755" fmla="*/ 1586833 h 2794000"/>
              <a:gd name="connsiteX756" fmla="*/ 965110 w 2708243"/>
              <a:gd name="connsiteY756" fmla="*/ 1597888 h 2794000"/>
              <a:gd name="connsiteX757" fmla="*/ 969200 w 2708243"/>
              <a:gd name="connsiteY757" fmla="*/ 1610848 h 2794000"/>
              <a:gd name="connsiteX758" fmla="*/ 965111 w 2708243"/>
              <a:gd name="connsiteY758" fmla="*/ 1597888 h 2794000"/>
              <a:gd name="connsiteX759" fmla="*/ 963892 w 2708243"/>
              <a:gd name="connsiteY759" fmla="*/ 1586833 h 2794000"/>
              <a:gd name="connsiteX760" fmla="*/ 1382331 w 2708243"/>
              <a:gd name="connsiteY760" fmla="*/ 1574488 h 2794000"/>
              <a:gd name="connsiteX761" fmla="*/ 1369383 w 2708243"/>
              <a:gd name="connsiteY761" fmla="*/ 1577206 h 2794000"/>
              <a:gd name="connsiteX762" fmla="*/ 1371358 w 2708243"/>
              <a:gd name="connsiteY762" fmla="*/ 1588928 h 2794000"/>
              <a:gd name="connsiteX763" fmla="*/ 1374527 w 2708243"/>
              <a:gd name="connsiteY763" fmla="*/ 1589881 h 2794000"/>
              <a:gd name="connsiteX764" fmla="*/ 1377721 w 2708243"/>
              <a:gd name="connsiteY764" fmla="*/ 1616475 h 2794000"/>
              <a:gd name="connsiteX765" fmla="*/ 1384172 w 2708243"/>
              <a:gd name="connsiteY765" fmla="*/ 1639125 h 2794000"/>
              <a:gd name="connsiteX766" fmla="*/ 1380407 w 2708243"/>
              <a:gd name="connsiteY766" fmla="*/ 1656206 h 2794000"/>
              <a:gd name="connsiteX767" fmla="*/ 1384173 w 2708243"/>
              <a:gd name="connsiteY767" fmla="*/ 1639125 h 2794000"/>
              <a:gd name="connsiteX768" fmla="*/ 1377721 w 2708243"/>
              <a:gd name="connsiteY768" fmla="*/ 1616474 h 2794000"/>
              <a:gd name="connsiteX769" fmla="*/ 1374527 w 2708243"/>
              <a:gd name="connsiteY769" fmla="*/ 1589880 h 2794000"/>
              <a:gd name="connsiteX770" fmla="*/ 1371358 w 2708243"/>
              <a:gd name="connsiteY770" fmla="*/ 1588928 h 2794000"/>
              <a:gd name="connsiteX771" fmla="*/ 1369384 w 2708243"/>
              <a:gd name="connsiteY771" fmla="*/ 1577206 h 2794000"/>
              <a:gd name="connsiteX772" fmla="*/ 2013013 w 2708243"/>
              <a:gd name="connsiteY772" fmla="*/ 1570374 h 2794000"/>
              <a:gd name="connsiteX773" fmla="*/ 2002993 w 2708243"/>
              <a:gd name="connsiteY773" fmla="*/ 1589461 h 2794000"/>
              <a:gd name="connsiteX774" fmla="*/ 2000148 w 2708243"/>
              <a:gd name="connsiteY774" fmla="*/ 1607546 h 2794000"/>
              <a:gd name="connsiteX775" fmla="*/ 1998127 w 2708243"/>
              <a:gd name="connsiteY775" fmla="*/ 1610210 h 2794000"/>
              <a:gd name="connsiteX776" fmla="*/ 2000148 w 2708243"/>
              <a:gd name="connsiteY776" fmla="*/ 1607547 h 2794000"/>
              <a:gd name="connsiteX777" fmla="*/ 2002993 w 2708243"/>
              <a:gd name="connsiteY777" fmla="*/ 1589462 h 2794000"/>
              <a:gd name="connsiteX778" fmla="*/ 2013013 w 2708243"/>
              <a:gd name="connsiteY778" fmla="*/ 1570374 h 2794000"/>
              <a:gd name="connsiteX779" fmla="*/ 1364373 w 2708243"/>
              <a:gd name="connsiteY779" fmla="*/ 1549304 h 2794000"/>
              <a:gd name="connsiteX780" fmla="*/ 1365669 w 2708243"/>
              <a:gd name="connsiteY780" fmla="*/ 1555521 h 2794000"/>
              <a:gd name="connsiteX781" fmla="*/ 1374368 w 2708243"/>
              <a:gd name="connsiteY781" fmla="*/ 1554676 h 2794000"/>
              <a:gd name="connsiteX782" fmla="*/ 1365669 w 2708243"/>
              <a:gd name="connsiteY782" fmla="*/ 1555520 h 2794000"/>
              <a:gd name="connsiteX783" fmla="*/ 1991790 w 2708243"/>
              <a:gd name="connsiteY783" fmla="*/ 1533838 h 2794000"/>
              <a:gd name="connsiteX784" fmla="*/ 1991620 w 2708243"/>
              <a:gd name="connsiteY784" fmla="*/ 1534870 h 2794000"/>
              <a:gd name="connsiteX785" fmla="*/ 1991620 w 2708243"/>
              <a:gd name="connsiteY785" fmla="*/ 1534870 h 2794000"/>
              <a:gd name="connsiteX786" fmla="*/ 1378699 w 2708243"/>
              <a:gd name="connsiteY786" fmla="*/ 1512855 h 2794000"/>
              <a:gd name="connsiteX787" fmla="*/ 1381486 w 2708243"/>
              <a:gd name="connsiteY787" fmla="*/ 1518672 h 2794000"/>
              <a:gd name="connsiteX788" fmla="*/ 1375041 w 2708243"/>
              <a:gd name="connsiteY788" fmla="*/ 1526533 h 2794000"/>
              <a:gd name="connsiteX789" fmla="*/ 1372685 w 2708243"/>
              <a:gd name="connsiteY789" fmla="*/ 1535207 h 2794000"/>
              <a:gd name="connsiteX790" fmla="*/ 1372686 w 2708243"/>
              <a:gd name="connsiteY790" fmla="*/ 1535207 h 2794000"/>
              <a:gd name="connsiteX791" fmla="*/ 1375041 w 2708243"/>
              <a:gd name="connsiteY791" fmla="*/ 1526533 h 2794000"/>
              <a:gd name="connsiteX792" fmla="*/ 1381487 w 2708243"/>
              <a:gd name="connsiteY792" fmla="*/ 1518671 h 2794000"/>
              <a:gd name="connsiteX793" fmla="*/ 1977021 w 2708243"/>
              <a:gd name="connsiteY793" fmla="*/ 1509972 h 2794000"/>
              <a:gd name="connsiteX794" fmla="*/ 1971630 w 2708243"/>
              <a:gd name="connsiteY794" fmla="*/ 1510200 h 2794000"/>
              <a:gd name="connsiteX795" fmla="*/ 1971589 w 2708243"/>
              <a:gd name="connsiteY795" fmla="*/ 1510793 h 2794000"/>
              <a:gd name="connsiteX796" fmla="*/ 1971630 w 2708243"/>
              <a:gd name="connsiteY796" fmla="*/ 1510201 h 2794000"/>
              <a:gd name="connsiteX797" fmla="*/ 1977021 w 2708243"/>
              <a:gd name="connsiteY797" fmla="*/ 1509973 h 2794000"/>
              <a:gd name="connsiteX798" fmla="*/ 1965375 w 2708243"/>
              <a:gd name="connsiteY798" fmla="*/ 1445101 h 2794000"/>
              <a:gd name="connsiteX799" fmla="*/ 1961559 w 2708243"/>
              <a:gd name="connsiteY799" fmla="*/ 1468195 h 2794000"/>
              <a:gd name="connsiteX800" fmla="*/ 1950751 w 2708243"/>
              <a:gd name="connsiteY800" fmla="*/ 1466404 h 2794000"/>
              <a:gd name="connsiteX801" fmla="*/ 1950751 w 2708243"/>
              <a:gd name="connsiteY801" fmla="*/ 1466405 h 2794000"/>
              <a:gd name="connsiteX802" fmla="*/ 1961559 w 2708243"/>
              <a:gd name="connsiteY802" fmla="*/ 1468196 h 2794000"/>
              <a:gd name="connsiteX803" fmla="*/ 1965375 w 2708243"/>
              <a:gd name="connsiteY803" fmla="*/ 1445101 h 2794000"/>
              <a:gd name="connsiteX804" fmla="*/ 1920849 w 2708243"/>
              <a:gd name="connsiteY804" fmla="*/ 1436884 h 2794000"/>
              <a:gd name="connsiteX805" fmla="*/ 1923453 w 2708243"/>
              <a:gd name="connsiteY805" fmla="*/ 1447729 h 2794000"/>
              <a:gd name="connsiteX806" fmla="*/ 1920850 w 2708243"/>
              <a:gd name="connsiteY806" fmla="*/ 1436884 h 2794000"/>
              <a:gd name="connsiteX807" fmla="*/ 1969671 w 2708243"/>
              <a:gd name="connsiteY807" fmla="*/ 1428979 h 2794000"/>
              <a:gd name="connsiteX808" fmla="*/ 1960016 w 2708243"/>
              <a:gd name="connsiteY808" fmla="*/ 1430705 h 2794000"/>
              <a:gd name="connsiteX809" fmla="*/ 1959418 w 2708243"/>
              <a:gd name="connsiteY809" fmla="*/ 1431884 h 2794000"/>
              <a:gd name="connsiteX810" fmla="*/ 1960016 w 2708243"/>
              <a:gd name="connsiteY810" fmla="*/ 1430706 h 2794000"/>
              <a:gd name="connsiteX811" fmla="*/ 2006146 w 2708243"/>
              <a:gd name="connsiteY811" fmla="*/ 1411819 h 2794000"/>
              <a:gd name="connsiteX812" fmla="*/ 1989912 w 2708243"/>
              <a:gd name="connsiteY812" fmla="*/ 1429981 h 2794000"/>
              <a:gd name="connsiteX813" fmla="*/ 1985201 w 2708243"/>
              <a:gd name="connsiteY813" fmla="*/ 1430089 h 2794000"/>
              <a:gd name="connsiteX814" fmla="*/ 1981683 w 2708243"/>
              <a:gd name="connsiteY814" fmla="*/ 1424107 h 2794000"/>
              <a:gd name="connsiteX815" fmla="*/ 1973040 w 2708243"/>
              <a:gd name="connsiteY815" fmla="*/ 1424082 h 2794000"/>
              <a:gd name="connsiteX816" fmla="*/ 1972618 w 2708243"/>
              <a:gd name="connsiteY816" fmla="*/ 1425274 h 2794000"/>
              <a:gd name="connsiteX817" fmla="*/ 1973040 w 2708243"/>
              <a:gd name="connsiteY817" fmla="*/ 1424083 h 2794000"/>
              <a:gd name="connsiteX818" fmla="*/ 1981682 w 2708243"/>
              <a:gd name="connsiteY818" fmla="*/ 1424108 h 2794000"/>
              <a:gd name="connsiteX819" fmla="*/ 1985200 w 2708243"/>
              <a:gd name="connsiteY819" fmla="*/ 1430090 h 2794000"/>
              <a:gd name="connsiteX820" fmla="*/ 1989912 w 2708243"/>
              <a:gd name="connsiteY820" fmla="*/ 1429982 h 2794000"/>
              <a:gd name="connsiteX821" fmla="*/ 1648828 w 2708243"/>
              <a:gd name="connsiteY821" fmla="*/ 1403401 h 2794000"/>
              <a:gd name="connsiteX822" fmla="*/ 1648828 w 2708243"/>
              <a:gd name="connsiteY822" fmla="*/ 1403401 h 2794000"/>
              <a:gd name="connsiteX823" fmla="*/ 1649749 w 2708243"/>
              <a:gd name="connsiteY823" fmla="*/ 1411788 h 2794000"/>
              <a:gd name="connsiteX824" fmla="*/ 1529772 w 2708243"/>
              <a:gd name="connsiteY824" fmla="*/ 1389456 h 2794000"/>
              <a:gd name="connsiteX825" fmla="*/ 1528686 w 2708243"/>
              <a:gd name="connsiteY825" fmla="*/ 1397786 h 2794000"/>
              <a:gd name="connsiteX826" fmla="*/ 1529772 w 2708243"/>
              <a:gd name="connsiteY826" fmla="*/ 1389456 h 2794000"/>
              <a:gd name="connsiteX827" fmla="*/ 1577518 w 2708243"/>
              <a:gd name="connsiteY827" fmla="*/ 1383729 h 2794000"/>
              <a:gd name="connsiteX828" fmla="*/ 1577518 w 2708243"/>
              <a:gd name="connsiteY828" fmla="*/ 1383729 h 2794000"/>
              <a:gd name="connsiteX829" fmla="*/ 1578511 w 2708243"/>
              <a:gd name="connsiteY829" fmla="*/ 1385657 h 2794000"/>
              <a:gd name="connsiteX830" fmla="*/ 1570473 w 2708243"/>
              <a:gd name="connsiteY830" fmla="*/ 1382600 h 2794000"/>
              <a:gd name="connsiteX831" fmla="*/ 1571745 w 2708243"/>
              <a:gd name="connsiteY831" fmla="*/ 1385461 h 2794000"/>
              <a:gd name="connsiteX832" fmla="*/ 1571745 w 2708243"/>
              <a:gd name="connsiteY832" fmla="*/ 1385461 h 2794000"/>
              <a:gd name="connsiteX833" fmla="*/ 1611158 w 2708243"/>
              <a:gd name="connsiteY833" fmla="*/ 1382579 h 2794000"/>
              <a:gd name="connsiteX834" fmla="*/ 1613782 w 2708243"/>
              <a:gd name="connsiteY834" fmla="*/ 1394624 h 2794000"/>
              <a:gd name="connsiteX835" fmla="*/ 1618735 w 2708243"/>
              <a:gd name="connsiteY835" fmla="*/ 1405635 h 2794000"/>
              <a:gd name="connsiteX836" fmla="*/ 1612862 w 2708243"/>
              <a:gd name="connsiteY836" fmla="*/ 1419859 h 2794000"/>
              <a:gd name="connsiteX837" fmla="*/ 1612862 w 2708243"/>
              <a:gd name="connsiteY837" fmla="*/ 1419860 h 2794000"/>
              <a:gd name="connsiteX838" fmla="*/ 1618736 w 2708243"/>
              <a:gd name="connsiteY838" fmla="*/ 1405636 h 2794000"/>
              <a:gd name="connsiteX839" fmla="*/ 1613783 w 2708243"/>
              <a:gd name="connsiteY839" fmla="*/ 1394625 h 2794000"/>
              <a:gd name="connsiteX840" fmla="*/ 1886267 w 2708243"/>
              <a:gd name="connsiteY840" fmla="*/ 1375657 h 2794000"/>
              <a:gd name="connsiteX841" fmla="*/ 1888051 w 2708243"/>
              <a:gd name="connsiteY841" fmla="*/ 1384147 h 2794000"/>
              <a:gd name="connsiteX842" fmla="*/ 1894313 w 2708243"/>
              <a:gd name="connsiteY842" fmla="*/ 1390998 h 2794000"/>
              <a:gd name="connsiteX843" fmla="*/ 1894935 w 2708243"/>
              <a:gd name="connsiteY843" fmla="*/ 1396777 h 2794000"/>
              <a:gd name="connsiteX844" fmla="*/ 1902269 w 2708243"/>
              <a:gd name="connsiteY844" fmla="*/ 1407483 h 2794000"/>
              <a:gd name="connsiteX845" fmla="*/ 1904981 w 2708243"/>
              <a:gd name="connsiteY845" fmla="*/ 1417287 h 2794000"/>
              <a:gd name="connsiteX846" fmla="*/ 1902270 w 2708243"/>
              <a:gd name="connsiteY846" fmla="*/ 1407483 h 2794000"/>
              <a:gd name="connsiteX847" fmla="*/ 1894935 w 2708243"/>
              <a:gd name="connsiteY847" fmla="*/ 1396777 h 2794000"/>
              <a:gd name="connsiteX848" fmla="*/ 1894313 w 2708243"/>
              <a:gd name="connsiteY848" fmla="*/ 1390992 h 2794000"/>
              <a:gd name="connsiteX849" fmla="*/ 1888052 w 2708243"/>
              <a:gd name="connsiteY849" fmla="*/ 1384147 h 2794000"/>
              <a:gd name="connsiteX850" fmla="*/ 1508754 w 2708243"/>
              <a:gd name="connsiteY850" fmla="*/ 1366463 h 2794000"/>
              <a:gd name="connsiteX851" fmla="*/ 1508754 w 2708243"/>
              <a:gd name="connsiteY851" fmla="*/ 1366464 h 2794000"/>
              <a:gd name="connsiteX852" fmla="*/ 1510826 w 2708243"/>
              <a:gd name="connsiteY852" fmla="*/ 1372477 h 2794000"/>
              <a:gd name="connsiteX853" fmla="*/ 1445248 w 2708243"/>
              <a:gd name="connsiteY853" fmla="*/ 1366441 h 2794000"/>
              <a:gd name="connsiteX854" fmla="*/ 1446193 w 2708243"/>
              <a:gd name="connsiteY854" fmla="*/ 1370431 h 2794000"/>
              <a:gd name="connsiteX855" fmla="*/ 1446193 w 2708243"/>
              <a:gd name="connsiteY855" fmla="*/ 1370431 h 2794000"/>
              <a:gd name="connsiteX856" fmla="*/ 1485595 w 2708243"/>
              <a:gd name="connsiteY856" fmla="*/ 1360183 h 2794000"/>
              <a:gd name="connsiteX857" fmla="*/ 1485188 w 2708243"/>
              <a:gd name="connsiteY857" fmla="*/ 1367497 h 2794000"/>
              <a:gd name="connsiteX858" fmla="*/ 1485189 w 2708243"/>
              <a:gd name="connsiteY858" fmla="*/ 1367497 h 2794000"/>
              <a:gd name="connsiteX859" fmla="*/ 1479988 w 2708243"/>
              <a:gd name="connsiteY859" fmla="*/ 1351686 h 2794000"/>
              <a:gd name="connsiteX860" fmla="*/ 1479461 w 2708243"/>
              <a:gd name="connsiteY860" fmla="*/ 1355696 h 2794000"/>
              <a:gd name="connsiteX861" fmla="*/ 1478934 w 2708243"/>
              <a:gd name="connsiteY861" fmla="*/ 1359705 h 2794000"/>
              <a:gd name="connsiteX862" fmla="*/ 1478934 w 2708243"/>
              <a:gd name="connsiteY862" fmla="*/ 1359705 h 2794000"/>
              <a:gd name="connsiteX863" fmla="*/ 1479461 w 2708243"/>
              <a:gd name="connsiteY863" fmla="*/ 1355696 h 2794000"/>
              <a:gd name="connsiteX864" fmla="*/ 1479988 w 2708243"/>
              <a:gd name="connsiteY864" fmla="*/ 1351686 h 2794000"/>
              <a:gd name="connsiteX865" fmla="*/ 1370047 w 2708243"/>
              <a:gd name="connsiteY865" fmla="*/ 1351644 h 2794000"/>
              <a:gd name="connsiteX866" fmla="*/ 1373555 w 2708243"/>
              <a:gd name="connsiteY866" fmla="*/ 1355350 h 2794000"/>
              <a:gd name="connsiteX867" fmla="*/ 1373905 w 2708243"/>
              <a:gd name="connsiteY867" fmla="*/ 1369625 h 2794000"/>
              <a:gd name="connsiteX868" fmla="*/ 1373556 w 2708243"/>
              <a:gd name="connsiteY868" fmla="*/ 1355350 h 2794000"/>
              <a:gd name="connsiteX869" fmla="*/ 1708950 w 2708243"/>
              <a:gd name="connsiteY869" fmla="*/ 1349844 h 2794000"/>
              <a:gd name="connsiteX870" fmla="*/ 1721656 w 2708243"/>
              <a:gd name="connsiteY870" fmla="*/ 1356016 h 2794000"/>
              <a:gd name="connsiteX871" fmla="*/ 1734439 w 2708243"/>
              <a:gd name="connsiteY871" fmla="*/ 1367160 h 2794000"/>
              <a:gd name="connsiteX872" fmla="*/ 1742129 w 2708243"/>
              <a:gd name="connsiteY872" fmla="*/ 1365351 h 2794000"/>
              <a:gd name="connsiteX873" fmla="*/ 1746085 w 2708243"/>
              <a:gd name="connsiteY873" fmla="*/ 1371580 h 2794000"/>
              <a:gd name="connsiteX874" fmla="*/ 1742129 w 2708243"/>
              <a:gd name="connsiteY874" fmla="*/ 1365344 h 2794000"/>
              <a:gd name="connsiteX875" fmla="*/ 1734439 w 2708243"/>
              <a:gd name="connsiteY875" fmla="*/ 1367160 h 2794000"/>
              <a:gd name="connsiteX876" fmla="*/ 1721657 w 2708243"/>
              <a:gd name="connsiteY876" fmla="*/ 1356016 h 2794000"/>
              <a:gd name="connsiteX877" fmla="*/ 1354943 w 2708243"/>
              <a:gd name="connsiteY877" fmla="*/ 1343089 h 2794000"/>
              <a:gd name="connsiteX878" fmla="*/ 1358118 w 2708243"/>
              <a:gd name="connsiteY878" fmla="*/ 1348060 h 2794000"/>
              <a:gd name="connsiteX879" fmla="*/ 1354944 w 2708243"/>
              <a:gd name="connsiteY879" fmla="*/ 1343089 h 2794000"/>
              <a:gd name="connsiteX880" fmla="*/ 1706518 w 2708243"/>
              <a:gd name="connsiteY880" fmla="*/ 1343088 h 2794000"/>
              <a:gd name="connsiteX881" fmla="*/ 1702936 w 2708243"/>
              <a:gd name="connsiteY881" fmla="*/ 1350403 h 2794000"/>
              <a:gd name="connsiteX882" fmla="*/ 1702937 w 2708243"/>
              <a:gd name="connsiteY882" fmla="*/ 1350403 h 2794000"/>
              <a:gd name="connsiteX883" fmla="*/ 1706518 w 2708243"/>
              <a:gd name="connsiteY883" fmla="*/ 1343088 h 2794000"/>
              <a:gd name="connsiteX884" fmla="*/ 1703749 w 2708243"/>
              <a:gd name="connsiteY884" fmla="*/ 1341189 h 2794000"/>
              <a:gd name="connsiteX885" fmla="*/ 1703749 w 2708243"/>
              <a:gd name="connsiteY885" fmla="*/ 1341189 h 2794000"/>
              <a:gd name="connsiteX886" fmla="*/ 1704504 w 2708243"/>
              <a:gd name="connsiteY886" fmla="*/ 1341707 h 2794000"/>
              <a:gd name="connsiteX887" fmla="*/ 2020786 w 2708243"/>
              <a:gd name="connsiteY887" fmla="*/ 1334648 h 2794000"/>
              <a:gd name="connsiteX888" fmla="*/ 2004701 w 2708243"/>
              <a:gd name="connsiteY888" fmla="*/ 1345291 h 2794000"/>
              <a:gd name="connsiteX889" fmla="*/ 2003647 w 2708243"/>
              <a:gd name="connsiteY889" fmla="*/ 1354257 h 2794000"/>
              <a:gd name="connsiteX890" fmla="*/ 1992592 w 2708243"/>
              <a:gd name="connsiteY890" fmla="*/ 1359591 h 2794000"/>
              <a:gd name="connsiteX891" fmla="*/ 1992592 w 2708243"/>
              <a:gd name="connsiteY891" fmla="*/ 1359592 h 2794000"/>
              <a:gd name="connsiteX892" fmla="*/ 2003647 w 2708243"/>
              <a:gd name="connsiteY892" fmla="*/ 1354258 h 2794000"/>
              <a:gd name="connsiteX893" fmla="*/ 2004701 w 2708243"/>
              <a:gd name="connsiteY893" fmla="*/ 1345292 h 2794000"/>
              <a:gd name="connsiteX894" fmla="*/ 2020785 w 2708243"/>
              <a:gd name="connsiteY894" fmla="*/ 1334649 h 2794000"/>
              <a:gd name="connsiteX895" fmla="*/ 2030215 w 2708243"/>
              <a:gd name="connsiteY895" fmla="*/ 1334929 h 2794000"/>
              <a:gd name="connsiteX896" fmla="*/ 2030215 w 2708243"/>
              <a:gd name="connsiteY896" fmla="*/ 1334928 h 2794000"/>
              <a:gd name="connsiteX897" fmla="*/ 1330763 w 2708243"/>
              <a:gd name="connsiteY897" fmla="*/ 1325740 h 2794000"/>
              <a:gd name="connsiteX898" fmla="*/ 1328756 w 2708243"/>
              <a:gd name="connsiteY898" fmla="*/ 1336662 h 2794000"/>
              <a:gd name="connsiteX899" fmla="*/ 1331982 w 2708243"/>
              <a:gd name="connsiteY899" fmla="*/ 1338025 h 2794000"/>
              <a:gd name="connsiteX900" fmla="*/ 1328757 w 2708243"/>
              <a:gd name="connsiteY900" fmla="*/ 1336662 h 2794000"/>
              <a:gd name="connsiteX901" fmla="*/ 2047112 w 2708243"/>
              <a:gd name="connsiteY901" fmla="*/ 1324235 h 2794000"/>
              <a:gd name="connsiteX902" fmla="*/ 2039664 w 2708243"/>
              <a:gd name="connsiteY902" fmla="*/ 1329568 h 2794000"/>
              <a:gd name="connsiteX903" fmla="*/ 2029943 w 2708243"/>
              <a:gd name="connsiteY903" fmla="*/ 1329956 h 2794000"/>
              <a:gd name="connsiteX904" fmla="*/ 2029943 w 2708243"/>
              <a:gd name="connsiteY904" fmla="*/ 1329957 h 2794000"/>
              <a:gd name="connsiteX905" fmla="*/ 2039664 w 2708243"/>
              <a:gd name="connsiteY905" fmla="*/ 1329569 h 2794000"/>
              <a:gd name="connsiteX906" fmla="*/ 2047112 w 2708243"/>
              <a:gd name="connsiteY906" fmla="*/ 1324235 h 2794000"/>
              <a:gd name="connsiteX907" fmla="*/ 724369 w 2708243"/>
              <a:gd name="connsiteY907" fmla="*/ 1317224 h 2794000"/>
              <a:gd name="connsiteX908" fmla="*/ 719111 w 2708243"/>
              <a:gd name="connsiteY908" fmla="*/ 1331632 h 2794000"/>
              <a:gd name="connsiteX909" fmla="*/ 721392 w 2708243"/>
              <a:gd name="connsiteY909" fmla="*/ 1336849 h 2794000"/>
              <a:gd name="connsiteX910" fmla="*/ 719112 w 2708243"/>
              <a:gd name="connsiteY910" fmla="*/ 1331632 h 2794000"/>
              <a:gd name="connsiteX911" fmla="*/ 1336230 w 2708243"/>
              <a:gd name="connsiteY911" fmla="*/ 1285507 h 2794000"/>
              <a:gd name="connsiteX912" fmla="*/ 1327213 w 2708243"/>
              <a:gd name="connsiteY912" fmla="*/ 1303400 h 2794000"/>
              <a:gd name="connsiteX913" fmla="*/ 1321447 w 2708243"/>
              <a:gd name="connsiteY913" fmla="*/ 1309490 h 2794000"/>
              <a:gd name="connsiteX914" fmla="*/ 1321448 w 2708243"/>
              <a:gd name="connsiteY914" fmla="*/ 1309491 h 2794000"/>
              <a:gd name="connsiteX915" fmla="*/ 1327213 w 2708243"/>
              <a:gd name="connsiteY915" fmla="*/ 1303401 h 2794000"/>
              <a:gd name="connsiteX916" fmla="*/ 1336230 w 2708243"/>
              <a:gd name="connsiteY916" fmla="*/ 1285507 h 2794000"/>
              <a:gd name="connsiteX917" fmla="*/ 930579 w 2708243"/>
              <a:gd name="connsiteY917" fmla="*/ 1284585 h 2794000"/>
              <a:gd name="connsiteX918" fmla="*/ 918635 w 2708243"/>
              <a:gd name="connsiteY918" fmla="*/ 1293043 h 2794000"/>
              <a:gd name="connsiteX919" fmla="*/ 905230 w 2708243"/>
              <a:gd name="connsiteY919" fmla="*/ 1291621 h 2794000"/>
              <a:gd name="connsiteX920" fmla="*/ 918635 w 2708243"/>
              <a:gd name="connsiteY920" fmla="*/ 1293044 h 2794000"/>
              <a:gd name="connsiteX921" fmla="*/ 712101 w 2708243"/>
              <a:gd name="connsiteY921" fmla="*/ 1280928 h 2794000"/>
              <a:gd name="connsiteX922" fmla="*/ 716190 w 2708243"/>
              <a:gd name="connsiteY922" fmla="*/ 1293856 h 2794000"/>
              <a:gd name="connsiteX923" fmla="*/ 715047 w 2708243"/>
              <a:gd name="connsiteY923" fmla="*/ 1298714 h 2794000"/>
              <a:gd name="connsiteX924" fmla="*/ 731081 w 2708243"/>
              <a:gd name="connsiteY924" fmla="*/ 1307172 h 2794000"/>
              <a:gd name="connsiteX925" fmla="*/ 715048 w 2708243"/>
              <a:gd name="connsiteY925" fmla="*/ 1298714 h 2794000"/>
              <a:gd name="connsiteX926" fmla="*/ 716191 w 2708243"/>
              <a:gd name="connsiteY926" fmla="*/ 1293856 h 2794000"/>
              <a:gd name="connsiteX927" fmla="*/ 2055075 w 2708243"/>
              <a:gd name="connsiteY927" fmla="*/ 1277944 h 2794000"/>
              <a:gd name="connsiteX928" fmla="*/ 2050878 w 2708243"/>
              <a:gd name="connsiteY928" fmla="*/ 1280483 h 2794000"/>
              <a:gd name="connsiteX929" fmla="*/ 2050878 w 2708243"/>
              <a:gd name="connsiteY929" fmla="*/ 1280484 h 2794000"/>
              <a:gd name="connsiteX930" fmla="*/ 2055075 w 2708243"/>
              <a:gd name="connsiteY930" fmla="*/ 1277944 h 2794000"/>
              <a:gd name="connsiteX931" fmla="*/ 815828 w 2708243"/>
              <a:gd name="connsiteY931" fmla="*/ 1267364 h 2794000"/>
              <a:gd name="connsiteX932" fmla="*/ 820514 w 2708243"/>
              <a:gd name="connsiteY932" fmla="*/ 1275428 h 2794000"/>
              <a:gd name="connsiteX933" fmla="*/ 812933 w 2708243"/>
              <a:gd name="connsiteY933" fmla="*/ 1286427 h 2794000"/>
              <a:gd name="connsiteX934" fmla="*/ 801744 w 2708243"/>
              <a:gd name="connsiteY934" fmla="*/ 1284642 h 2794000"/>
              <a:gd name="connsiteX935" fmla="*/ 798658 w 2708243"/>
              <a:gd name="connsiteY935" fmla="*/ 1291761 h 2794000"/>
              <a:gd name="connsiteX936" fmla="*/ 801744 w 2708243"/>
              <a:gd name="connsiteY936" fmla="*/ 1284643 h 2794000"/>
              <a:gd name="connsiteX937" fmla="*/ 812933 w 2708243"/>
              <a:gd name="connsiteY937" fmla="*/ 1286427 h 2794000"/>
              <a:gd name="connsiteX938" fmla="*/ 820515 w 2708243"/>
              <a:gd name="connsiteY938" fmla="*/ 1275429 h 2794000"/>
              <a:gd name="connsiteX939" fmla="*/ 738180 w 2708243"/>
              <a:gd name="connsiteY939" fmla="*/ 1263681 h 2794000"/>
              <a:gd name="connsiteX940" fmla="*/ 724337 w 2708243"/>
              <a:gd name="connsiteY940" fmla="*/ 1271942 h 2794000"/>
              <a:gd name="connsiteX941" fmla="*/ 720388 w 2708243"/>
              <a:gd name="connsiteY941" fmla="*/ 1278280 h 2794000"/>
              <a:gd name="connsiteX942" fmla="*/ 724338 w 2708243"/>
              <a:gd name="connsiteY942" fmla="*/ 1271943 h 2794000"/>
              <a:gd name="connsiteX943" fmla="*/ 738180 w 2708243"/>
              <a:gd name="connsiteY943" fmla="*/ 1263681 h 2794000"/>
              <a:gd name="connsiteX944" fmla="*/ 880097 w 2708243"/>
              <a:gd name="connsiteY944" fmla="*/ 1259299 h 2794000"/>
              <a:gd name="connsiteX945" fmla="*/ 874489 w 2708243"/>
              <a:gd name="connsiteY945" fmla="*/ 1261922 h 2794000"/>
              <a:gd name="connsiteX946" fmla="*/ 874490 w 2708243"/>
              <a:gd name="connsiteY946" fmla="*/ 1261922 h 2794000"/>
              <a:gd name="connsiteX947" fmla="*/ 880097 w 2708243"/>
              <a:gd name="connsiteY947" fmla="*/ 1259300 h 2794000"/>
              <a:gd name="connsiteX948" fmla="*/ 889685 w 2708243"/>
              <a:gd name="connsiteY948" fmla="*/ 1260525 h 2794000"/>
              <a:gd name="connsiteX949" fmla="*/ 1314298 w 2708243"/>
              <a:gd name="connsiteY949" fmla="*/ 1256367 h 2794000"/>
              <a:gd name="connsiteX950" fmla="*/ 1314298 w 2708243"/>
              <a:gd name="connsiteY950" fmla="*/ 1256368 h 2794000"/>
              <a:gd name="connsiteX951" fmla="*/ 1321415 w 2708243"/>
              <a:gd name="connsiteY951" fmla="*/ 1274565 h 2794000"/>
              <a:gd name="connsiteX952" fmla="*/ 1321416 w 2708243"/>
              <a:gd name="connsiteY952" fmla="*/ 1274565 h 2794000"/>
              <a:gd name="connsiteX953" fmla="*/ 768540 w 2708243"/>
              <a:gd name="connsiteY953" fmla="*/ 1253883 h 2794000"/>
              <a:gd name="connsiteX954" fmla="*/ 756570 w 2708243"/>
              <a:gd name="connsiteY954" fmla="*/ 1256505 h 2794000"/>
              <a:gd name="connsiteX955" fmla="*/ 745521 w 2708243"/>
              <a:gd name="connsiteY955" fmla="*/ 1269764 h 2794000"/>
              <a:gd name="connsiteX956" fmla="*/ 756570 w 2708243"/>
              <a:gd name="connsiteY956" fmla="*/ 1256506 h 2794000"/>
              <a:gd name="connsiteX957" fmla="*/ 1275943 w 2708243"/>
              <a:gd name="connsiteY957" fmla="*/ 1253490 h 2794000"/>
              <a:gd name="connsiteX958" fmla="*/ 1276333 w 2708243"/>
              <a:gd name="connsiteY958" fmla="*/ 1255926 h 2794000"/>
              <a:gd name="connsiteX959" fmla="*/ 1275944 w 2708243"/>
              <a:gd name="connsiteY959" fmla="*/ 1253490 h 2794000"/>
              <a:gd name="connsiteX960" fmla="*/ 933099 w 2708243"/>
              <a:gd name="connsiteY960" fmla="*/ 1251426 h 2794000"/>
              <a:gd name="connsiteX961" fmla="*/ 925569 w 2708243"/>
              <a:gd name="connsiteY961" fmla="*/ 1260246 h 2794000"/>
              <a:gd name="connsiteX962" fmla="*/ 933100 w 2708243"/>
              <a:gd name="connsiteY962" fmla="*/ 1251426 h 2794000"/>
              <a:gd name="connsiteX963" fmla="*/ 1683036 w 2708243"/>
              <a:gd name="connsiteY963" fmla="*/ 1246123 h 2794000"/>
              <a:gd name="connsiteX964" fmla="*/ 1683036 w 2708243"/>
              <a:gd name="connsiteY964" fmla="*/ 1246124 h 2794000"/>
              <a:gd name="connsiteX965" fmla="*/ 1693678 w 2708243"/>
              <a:gd name="connsiteY965" fmla="*/ 1246346 h 2794000"/>
              <a:gd name="connsiteX966" fmla="*/ 1693812 w 2708243"/>
              <a:gd name="connsiteY966" fmla="*/ 1253242 h 2794000"/>
              <a:gd name="connsiteX967" fmla="*/ 1710334 w 2708243"/>
              <a:gd name="connsiteY967" fmla="*/ 1246156 h 2794000"/>
              <a:gd name="connsiteX968" fmla="*/ 1711122 w 2708243"/>
              <a:gd name="connsiteY968" fmla="*/ 1255528 h 2794000"/>
              <a:gd name="connsiteX969" fmla="*/ 1719974 w 2708243"/>
              <a:gd name="connsiteY969" fmla="*/ 1252017 h 2794000"/>
              <a:gd name="connsiteX970" fmla="*/ 1729130 w 2708243"/>
              <a:gd name="connsiteY970" fmla="*/ 1255224 h 2794000"/>
              <a:gd name="connsiteX971" fmla="*/ 1730591 w 2708243"/>
              <a:gd name="connsiteY971" fmla="*/ 1267365 h 2794000"/>
              <a:gd name="connsiteX972" fmla="*/ 1734680 w 2708243"/>
              <a:gd name="connsiteY972" fmla="*/ 1267619 h 2794000"/>
              <a:gd name="connsiteX973" fmla="*/ 1742180 w 2708243"/>
              <a:gd name="connsiteY973" fmla="*/ 1282967 h 2794000"/>
              <a:gd name="connsiteX974" fmla="*/ 1748249 w 2708243"/>
              <a:gd name="connsiteY974" fmla="*/ 1286148 h 2794000"/>
              <a:gd name="connsiteX975" fmla="*/ 1748250 w 2708243"/>
              <a:gd name="connsiteY975" fmla="*/ 1286147 h 2794000"/>
              <a:gd name="connsiteX976" fmla="*/ 1742180 w 2708243"/>
              <a:gd name="connsiteY976" fmla="*/ 1282966 h 2794000"/>
              <a:gd name="connsiteX977" fmla="*/ 1734680 w 2708243"/>
              <a:gd name="connsiteY977" fmla="*/ 1267618 h 2794000"/>
              <a:gd name="connsiteX978" fmla="*/ 1730591 w 2708243"/>
              <a:gd name="connsiteY978" fmla="*/ 1267364 h 2794000"/>
              <a:gd name="connsiteX979" fmla="*/ 1729130 w 2708243"/>
              <a:gd name="connsiteY979" fmla="*/ 1255223 h 2794000"/>
              <a:gd name="connsiteX980" fmla="*/ 1719974 w 2708243"/>
              <a:gd name="connsiteY980" fmla="*/ 1252016 h 2794000"/>
              <a:gd name="connsiteX981" fmla="*/ 1711122 w 2708243"/>
              <a:gd name="connsiteY981" fmla="*/ 1255527 h 2794000"/>
              <a:gd name="connsiteX982" fmla="*/ 1710334 w 2708243"/>
              <a:gd name="connsiteY982" fmla="*/ 1246155 h 2794000"/>
              <a:gd name="connsiteX983" fmla="*/ 1693812 w 2708243"/>
              <a:gd name="connsiteY983" fmla="*/ 1253241 h 2794000"/>
              <a:gd name="connsiteX984" fmla="*/ 1693678 w 2708243"/>
              <a:gd name="connsiteY984" fmla="*/ 1246345 h 2794000"/>
              <a:gd name="connsiteX985" fmla="*/ 2127411 w 2708243"/>
              <a:gd name="connsiteY985" fmla="*/ 1240769 h 2794000"/>
              <a:gd name="connsiteX986" fmla="*/ 2120728 w 2708243"/>
              <a:gd name="connsiteY986" fmla="*/ 1248466 h 2794000"/>
              <a:gd name="connsiteX987" fmla="*/ 2110219 w 2708243"/>
              <a:gd name="connsiteY987" fmla="*/ 1248720 h 2794000"/>
              <a:gd name="connsiteX988" fmla="*/ 2104339 w 2708243"/>
              <a:gd name="connsiteY988" fmla="*/ 1242021 h 2794000"/>
              <a:gd name="connsiteX989" fmla="*/ 2092668 w 2708243"/>
              <a:gd name="connsiteY989" fmla="*/ 1244561 h 2794000"/>
              <a:gd name="connsiteX990" fmla="*/ 2084241 w 2708243"/>
              <a:gd name="connsiteY990" fmla="*/ 1248943 h 2794000"/>
              <a:gd name="connsiteX991" fmla="*/ 2075656 w 2708243"/>
              <a:gd name="connsiteY991" fmla="*/ 1247323 h 2794000"/>
              <a:gd name="connsiteX992" fmla="*/ 2068805 w 2708243"/>
              <a:gd name="connsiteY992" fmla="*/ 1251260 h 2794000"/>
              <a:gd name="connsiteX993" fmla="*/ 2068805 w 2708243"/>
              <a:gd name="connsiteY993" fmla="*/ 1251261 h 2794000"/>
              <a:gd name="connsiteX994" fmla="*/ 2075656 w 2708243"/>
              <a:gd name="connsiteY994" fmla="*/ 1247324 h 2794000"/>
              <a:gd name="connsiteX995" fmla="*/ 2084241 w 2708243"/>
              <a:gd name="connsiteY995" fmla="*/ 1248943 h 2794000"/>
              <a:gd name="connsiteX996" fmla="*/ 2092667 w 2708243"/>
              <a:gd name="connsiteY996" fmla="*/ 1244562 h 2794000"/>
              <a:gd name="connsiteX997" fmla="*/ 2104339 w 2708243"/>
              <a:gd name="connsiteY997" fmla="*/ 1242022 h 2794000"/>
              <a:gd name="connsiteX998" fmla="*/ 2110219 w 2708243"/>
              <a:gd name="connsiteY998" fmla="*/ 1248721 h 2794000"/>
              <a:gd name="connsiteX999" fmla="*/ 2120728 w 2708243"/>
              <a:gd name="connsiteY999" fmla="*/ 1248467 h 2794000"/>
              <a:gd name="connsiteX1000" fmla="*/ 2135428 w 2708243"/>
              <a:gd name="connsiteY1000" fmla="*/ 1239481 h 2794000"/>
              <a:gd name="connsiteX1001" fmla="*/ 2128501 w 2708243"/>
              <a:gd name="connsiteY1001" fmla="*/ 1239513 h 2794000"/>
              <a:gd name="connsiteX1002" fmla="*/ 2128500 w 2708243"/>
              <a:gd name="connsiteY1002" fmla="*/ 1239514 h 2794000"/>
              <a:gd name="connsiteX1003" fmla="*/ 2135428 w 2708243"/>
              <a:gd name="connsiteY1003" fmla="*/ 1239482 h 2794000"/>
              <a:gd name="connsiteX1004" fmla="*/ 929087 w 2708243"/>
              <a:gd name="connsiteY1004" fmla="*/ 1239399 h 2794000"/>
              <a:gd name="connsiteX1005" fmla="*/ 924889 w 2708243"/>
              <a:gd name="connsiteY1005" fmla="*/ 1243336 h 2794000"/>
              <a:gd name="connsiteX1006" fmla="*/ 924997 w 2708243"/>
              <a:gd name="connsiteY1006" fmla="*/ 1250644 h 2794000"/>
              <a:gd name="connsiteX1007" fmla="*/ 924998 w 2708243"/>
              <a:gd name="connsiteY1007" fmla="*/ 1250644 h 2794000"/>
              <a:gd name="connsiteX1008" fmla="*/ 924890 w 2708243"/>
              <a:gd name="connsiteY1008" fmla="*/ 1243336 h 2794000"/>
              <a:gd name="connsiteX1009" fmla="*/ 934237 w 2708243"/>
              <a:gd name="connsiteY1009" fmla="*/ 1229912 h 2794000"/>
              <a:gd name="connsiteX1010" fmla="*/ 937812 w 2708243"/>
              <a:gd name="connsiteY1010" fmla="*/ 1243532 h 2794000"/>
              <a:gd name="connsiteX1011" fmla="*/ 937812 w 2708243"/>
              <a:gd name="connsiteY1011" fmla="*/ 1243532 h 2794000"/>
              <a:gd name="connsiteX1012" fmla="*/ 2152199 w 2708243"/>
              <a:gd name="connsiteY1012" fmla="*/ 1226648 h 2794000"/>
              <a:gd name="connsiteX1013" fmla="*/ 2135975 w 2708243"/>
              <a:gd name="connsiteY1013" fmla="*/ 1235017 h 2794000"/>
              <a:gd name="connsiteX1014" fmla="*/ 2135975 w 2708243"/>
              <a:gd name="connsiteY1014" fmla="*/ 1235017 h 2794000"/>
              <a:gd name="connsiteX1015" fmla="*/ 2152198 w 2708243"/>
              <a:gd name="connsiteY1015" fmla="*/ 1226649 h 2794000"/>
              <a:gd name="connsiteX1016" fmla="*/ 1686662 w 2708243"/>
              <a:gd name="connsiteY1016" fmla="*/ 1217688 h 2794000"/>
              <a:gd name="connsiteX1017" fmla="*/ 1686662 w 2708243"/>
              <a:gd name="connsiteY1017" fmla="*/ 1217689 h 2794000"/>
              <a:gd name="connsiteX1018" fmla="*/ 1690884 w 2708243"/>
              <a:gd name="connsiteY1018" fmla="*/ 1217689 h 2794000"/>
              <a:gd name="connsiteX1019" fmla="*/ 1690884 w 2708243"/>
              <a:gd name="connsiteY1019" fmla="*/ 1217688 h 2794000"/>
              <a:gd name="connsiteX1020" fmla="*/ 1225486 w 2708243"/>
              <a:gd name="connsiteY1020" fmla="*/ 1216406 h 2794000"/>
              <a:gd name="connsiteX1021" fmla="*/ 1222159 w 2708243"/>
              <a:gd name="connsiteY1021" fmla="*/ 1226788 h 2794000"/>
              <a:gd name="connsiteX1022" fmla="*/ 1218799 w 2708243"/>
              <a:gd name="connsiteY1022" fmla="*/ 1228934 h 2794000"/>
              <a:gd name="connsiteX1023" fmla="*/ 1225784 w 2708243"/>
              <a:gd name="connsiteY1023" fmla="*/ 1240516 h 2794000"/>
              <a:gd name="connsiteX1024" fmla="*/ 1223619 w 2708243"/>
              <a:gd name="connsiteY1024" fmla="*/ 1253629 h 2794000"/>
              <a:gd name="connsiteX1025" fmla="*/ 1220616 w 2708243"/>
              <a:gd name="connsiteY1025" fmla="*/ 1258989 h 2794000"/>
              <a:gd name="connsiteX1026" fmla="*/ 1223620 w 2708243"/>
              <a:gd name="connsiteY1026" fmla="*/ 1253630 h 2794000"/>
              <a:gd name="connsiteX1027" fmla="*/ 1225785 w 2708243"/>
              <a:gd name="connsiteY1027" fmla="*/ 1240517 h 2794000"/>
              <a:gd name="connsiteX1028" fmla="*/ 1218800 w 2708243"/>
              <a:gd name="connsiteY1028" fmla="*/ 1228935 h 2794000"/>
              <a:gd name="connsiteX1029" fmla="*/ 1222159 w 2708243"/>
              <a:gd name="connsiteY1029" fmla="*/ 1226788 h 2794000"/>
              <a:gd name="connsiteX1030" fmla="*/ 1225486 w 2708243"/>
              <a:gd name="connsiteY1030" fmla="*/ 1216406 h 2794000"/>
              <a:gd name="connsiteX1031" fmla="*/ 939247 w 2708243"/>
              <a:gd name="connsiteY1031" fmla="*/ 1215376 h 2794000"/>
              <a:gd name="connsiteX1032" fmla="*/ 935183 w 2708243"/>
              <a:gd name="connsiteY1032" fmla="*/ 1225587 h 2794000"/>
              <a:gd name="connsiteX1033" fmla="*/ 935183 w 2708243"/>
              <a:gd name="connsiteY1033" fmla="*/ 1225587 h 2794000"/>
              <a:gd name="connsiteX1034" fmla="*/ 939247 w 2708243"/>
              <a:gd name="connsiteY1034" fmla="*/ 1215377 h 2794000"/>
              <a:gd name="connsiteX1035" fmla="*/ 2172507 w 2708243"/>
              <a:gd name="connsiteY1035" fmla="*/ 1209185 h 2794000"/>
              <a:gd name="connsiteX1036" fmla="*/ 2164328 w 2708243"/>
              <a:gd name="connsiteY1036" fmla="*/ 1213084 h 2794000"/>
              <a:gd name="connsiteX1037" fmla="*/ 2164327 w 2708243"/>
              <a:gd name="connsiteY1037" fmla="*/ 1213085 h 2794000"/>
              <a:gd name="connsiteX1038" fmla="*/ 2172506 w 2708243"/>
              <a:gd name="connsiteY1038" fmla="*/ 1209186 h 2794000"/>
              <a:gd name="connsiteX1039" fmla="*/ 2193931 w 2708243"/>
              <a:gd name="connsiteY1039" fmla="*/ 1220927 h 2794000"/>
              <a:gd name="connsiteX1040" fmla="*/ 2200971 w 2708243"/>
              <a:gd name="connsiteY1040" fmla="*/ 1217760 h 2794000"/>
              <a:gd name="connsiteX1041" fmla="*/ 2193931 w 2708243"/>
              <a:gd name="connsiteY1041" fmla="*/ 1220926 h 2794000"/>
              <a:gd name="connsiteX1042" fmla="*/ 1676724 w 2708243"/>
              <a:gd name="connsiteY1042" fmla="*/ 1207814 h 2794000"/>
              <a:gd name="connsiteX1043" fmla="*/ 1676724 w 2708243"/>
              <a:gd name="connsiteY1043" fmla="*/ 1207815 h 2794000"/>
              <a:gd name="connsiteX1044" fmla="*/ 1687963 w 2708243"/>
              <a:gd name="connsiteY1044" fmla="*/ 1208068 h 2794000"/>
              <a:gd name="connsiteX1045" fmla="*/ 2226214 w 2708243"/>
              <a:gd name="connsiteY1045" fmla="*/ 1205248 h 2794000"/>
              <a:gd name="connsiteX1046" fmla="*/ 2207743 w 2708243"/>
              <a:gd name="connsiteY1046" fmla="*/ 1212081 h 2794000"/>
              <a:gd name="connsiteX1047" fmla="*/ 2207742 w 2708243"/>
              <a:gd name="connsiteY1047" fmla="*/ 1212082 h 2794000"/>
              <a:gd name="connsiteX1048" fmla="*/ 2226214 w 2708243"/>
              <a:gd name="connsiteY1048" fmla="*/ 1205249 h 2794000"/>
              <a:gd name="connsiteX1049" fmla="*/ 1213002 w 2708243"/>
              <a:gd name="connsiteY1049" fmla="*/ 1198359 h 2794000"/>
              <a:gd name="connsiteX1050" fmla="*/ 1209535 w 2708243"/>
              <a:gd name="connsiteY1050" fmla="*/ 1203070 h 2794000"/>
              <a:gd name="connsiteX1051" fmla="*/ 1203636 w 2708243"/>
              <a:gd name="connsiteY1051" fmla="*/ 1202543 h 2794000"/>
              <a:gd name="connsiteX1052" fmla="*/ 1198543 w 2708243"/>
              <a:gd name="connsiteY1052" fmla="*/ 1216297 h 2794000"/>
              <a:gd name="connsiteX1053" fmla="*/ 1203636 w 2708243"/>
              <a:gd name="connsiteY1053" fmla="*/ 1202544 h 2794000"/>
              <a:gd name="connsiteX1054" fmla="*/ 1209535 w 2708243"/>
              <a:gd name="connsiteY1054" fmla="*/ 1203071 h 2794000"/>
              <a:gd name="connsiteX1055" fmla="*/ 976159 w 2708243"/>
              <a:gd name="connsiteY1055" fmla="*/ 1191247 h 2794000"/>
              <a:gd name="connsiteX1056" fmla="*/ 967815 w 2708243"/>
              <a:gd name="connsiteY1056" fmla="*/ 1193977 h 2794000"/>
              <a:gd name="connsiteX1057" fmla="*/ 965326 w 2708243"/>
              <a:gd name="connsiteY1057" fmla="*/ 1198524 h 2794000"/>
              <a:gd name="connsiteX1058" fmla="*/ 967816 w 2708243"/>
              <a:gd name="connsiteY1058" fmla="*/ 1193977 h 2794000"/>
              <a:gd name="connsiteX1059" fmla="*/ 976159 w 2708243"/>
              <a:gd name="connsiteY1059" fmla="*/ 1191247 h 2794000"/>
              <a:gd name="connsiteX1060" fmla="*/ 1661719 w 2708243"/>
              <a:gd name="connsiteY1060" fmla="*/ 1186281 h 2794000"/>
              <a:gd name="connsiteX1061" fmla="*/ 1661719 w 2708243"/>
              <a:gd name="connsiteY1061" fmla="*/ 1186282 h 2794000"/>
              <a:gd name="connsiteX1062" fmla="*/ 1671523 w 2708243"/>
              <a:gd name="connsiteY1062" fmla="*/ 1195261 h 2794000"/>
              <a:gd name="connsiteX1063" fmla="*/ 1679029 w 2708243"/>
              <a:gd name="connsiteY1063" fmla="*/ 1194511 h 2794000"/>
              <a:gd name="connsiteX1064" fmla="*/ 1679029 w 2708243"/>
              <a:gd name="connsiteY1064" fmla="*/ 1194510 h 2794000"/>
              <a:gd name="connsiteX1065" fmla="*/ 1671523 w 2708243"/>
              <a:gd name="connsiteY1065" fmla="*/ 1195260 h 2794000"/>
              <a:gd name="connsiteX1066" fmla="*/ 2245080 w 2708243"/>
              <a:gd name="connsiteY1066" fmla="*/ 1186187 h 2794000"/>
              <a:gd name="connsiteX1067" fmla="*/ 2242979 w 2708243"/>
              <a:gd name="connsiteY1067" fmla="*/ 1190434 h 2794000"/>
              <a:gd name="connsiteX1068" fmla="*/ 2232793 w 2708243"/>
              <a:gd name="connsiteY1068" fmla="*/ 1192916 h 2794000"/>
              <a:gd name="connsiteX1069" fmla="*/ 2229317 w 2708243"/>
              <a:gd name="connsiteY1069" fmla="*/ 1199432 h 2794000"/>
              <a:gd name="connsiteX1070" fmla="*/ 2232793 w 2708243"/>
              <a:gd name="connsiteY1070" fmla="*/ 1192917 h 2794000"/>
              <a:gd name="connsiteX1071" fmla="*/ 2242978 w 2708243"/>
              <a:gd name="connsiteY1071" fmla="*/ 1190441 h 2794000"/>
              <a:gd name="connsiteX1072" fmla="*/ 2245932 w 2708243"/>
              <a:gd name="connsiteY1072" fmla="*/ 1184465 h 2794000"/>
              <a:gd name="connsiteX1073" fmla="*/ 2245932 w 2708243"/>
              <a:gd name="connsiteY1073" fmla="*/ 1184465 h 2794000"/>
              <a:gd name="connsiteX1074" fmla="*/ 2259336 w 2708243"/>
              <a:gd name="connsiteY1074" fmla="*/ 1190327 h 2794000"/>
              <a:gd name="connsiteX1075" fmla="*/ 2261477 w 2708243"/>
              <a:gd name="connsiteY1075" fmla="*/ 1187081 h 2794000"/>
              <a:gd name="connsiteX1076" fmla="*/ 2259336 w 2708243"/>
              <a:gd name="connsiteY1076" fmla="*/ 1190326 h 2794000"/>
              <a:gd name="connsiteX1077" fmla="*/ 1040701 w 2708243"/>
              <a:gd name="connsiteY1077" fmla="*/ 1173676 h 2794000"/>
              <a:gd name="connsiteX1078" fmla="*/ 1046981 w 2708243"/>
              <a:gd name="connsiteY1078" fmla="*/ 1184243 h 2794000"/>
              <a:gd name="connsiteX1079" fmla="*/ 1053210 w 2708243"/>
              <a:gd name="connsiteY1079" fmla="*/ 1180033 h 2794000"/>
              <a:gd name="connsiteX1080" fmla="*/ 1060094 w 2708243"/>
              <a:gd name="connsiteY1080" fmla="*/ 1179893 h 2794000"/>
              <a:gd name="connsiteX1081" fmla="*/ 1053210 w 2708243"/>
              <a:gd name="connsiteY1081" fmla="*/ 1180032 h 2794000"/>
              <a:gd name="connsiteX1082" fmla="*/ 1046981 w 2708243"/>
              <a:gd name="connsiteY1082" fmla="*/ 1184242 h 2794000"/>
              <a:gd name="connsiteX1083" fmla="*/ 1034522 w 2708243"/>
              <a:gd name="connsiteY1083" fmla="*/ 1171943 h 2794000"/>
              <a:gd name="connsiteX1084" fmla="*/ 1020578 w 2708243"/>
              <a:gd name="connsiteY1084" fmla="*/ 1172558 h 2794000"/>
              <a:gd name="connsiteX1085" fmla="*/ 1017568 w 2708243"/>
              <a:gd name="connsiteY1085" fmla="*/ 1182096 h 2794000"/>
              <a:gd name="connsiteX1086" fmla="*/ 1020578 w 2708243"/>
              <a:gd name="connsiteY1086" fmla="*/ 1172559 h 2794000"/>
              <a:gd name="connsiteX1087" fmla="*/ 1081296 w 2708243"/>
              <a:gd name="connsiteY1087" fmla="*/ 1170076 h 2794000"/>
              <a:gd name="connsiteX1088" fmla="*/ 1074876 w 2708243"/>
              <a:gd name="connsiteY1088" fmla="*/ 1173454 h 2794000"/>
              <a:gd name="connsiteX1089" fmla="*/ 1073225 w 2708243"/>
              <a:gd name="connsiteY1089" fmla="*/ 1181982 h 2794000"/>
              <a:gd name="connsiteX1090" fmla="*/ 1067644 w 2708243"/>
              <a:gd name="connsiteY1090" fmla="*/ 1185138 h 2794000"/>
              <a:gd name="connsiteX1091" fmla="*/ 1073226 w 2708243"/>
              <a:gd name="connsiteY1091" fmla="*/ 1181982 h 2794000"/>
              <a:gd name="connsiteX1092" fmla="*/ 1074877 w 2708243"/>
              <a:gd name="connsiteY1092" fmla="*/ 1173454 h 2794000"/>
              <a:gd name="connsiteX1093" fmla="*/ 1081296 w 2708243"/>
              <a:gd name="connsiteY1093" fmla="*/ 1170076 h 2794000"/>
              <a:gd name="connsiteX1094" fmla="*/ 1668462 w 2708243"/>
              <a:gd name="connsiteY1094" fmla="*/ 1163662 h 2794000"/>
              <a:gd name="connsiteX1095" fmla="*/ 1668462 w 2708243"/>
              <a:gd name="connsiteY1095" fmla="*/ 1163663 h 2794000"/>
              <a:gd name="connsiteX1096" fmla="*/ 1674342 w 2708243"/>
              <a:gd name="connsiteY1096" fmla="*/ 1168488 h 2794000"/>
              <a:gd name="connsiteX1097" fmla="*/ 1674343 w 2708243"/>
              <a:gd name="connsiteY1097" fmla="*/ 1168488 h 2794000"/>
              <a:gd name="connsiteX1098" fmla="*/ 1166311 w 2708243"/>
              <a:gd name="connsiteY1098" fmla="*/ 1162996 h 2794000"/>
              <a:gd name="connsiteX1099" fmla="*/ 1166310 w 2708243"/>
              <a:gd name="connsiteY1099" fmla="*/ 1162996 h 2794000"/>
              <a:gd name="connsiteX1100" fmla="*/ 1183646 w 2708243"/>
              <a:gd name="connsiteY1100" fmla="*/ 1175988 h 2794000"/>
              <a:gd name="connsiteX1101" fmla="*/ 1193615 w 2708243"/>
              <a:gd name="connsiteY1101" fmla="*/ 1187399 h 2794000"/>
              <a:gd name="connsiteX1102" fmla="*/ 1196118 w 2708243"/>
              <a:gd name="connsiteY1102" fmla="*/ 1187979 h 2794000"/>
              <a:gd name="connsiteX1103" fmla="*/ 1193616 w 2708243"/>
              <a:gd name="connsiteY1103" fmla="*/ 1187399 h 2794000"/>
              <a:gd name="connsiteX1104" fmla="*/ 1183646 w 2708243"/>
              <a:gd name="connsiteY1104" fmla="*/ 1175988 h 2794000"/>
              <a:gd name="connsiteX1105" fmla="*/ 1127176 w 2708243"/>
              <a:gd name="connsiteY1105" fmla="*/ 1154151 h 2794000"/>
              <a:gd name="connsiteX1106" fmla="*/ 1127175 w 2708243"/>
              <a:gd name="connsiteY1106" fmla="*/ 1154151 h 2794000"/>
              <a:gd name="connsiteX1107" fmla="*/ 1129531 w 2708243"/>
              <a:gd name="connsiteY1107" fmla="*/ 1167929 h 2794000"/>
              <a:gd name="connsiteX1108" fmla="*/ 1129532 w 2708243"/>
              <a:gd name="connsiteY1108" fmla="*/ 1167928 h 2794000"/>
              <a:gd name="connsiteX1109" fmla="*/ 1670437 w 2708243"/>
              <a:gd name="connsiteY1109" fmla="*/ 1138346 h 2794000"/>
              <a:gd name="connsiteX1110" fmla="*/ 1671225 w 2708243"/>
              <a:gd name="connsiteY1110" fmla="*/ 1148295 h 2794000"/>
              <a:gd name="connsiteX1111" fmla="*/ 1671225 w 2708243"/>
              <a:gd name="connsiteY1111" fmla="*/ 1148295 h 2794000"/>
              <a:gd name="connsiteX1112" fmla="*/ 1122227 w 2708243"/>
              <a:gd name="connsiteY1112" fmla="*/ 1121821 h 2794000"/>
              <a:gd name="connsiteX1113" fmla="*/ 1124387 w 2708243"/>
              <a:gd name="connsiteY1113" fmla="*/ 1126464 h 2794000"/>
              <a:gd name="connsiteX1114" fmla="*/ 1119536 w 2708243"/>
              <a:gd name="connsiteY1114" fmla="*/ 1132909 h 2794000"/>
              <a:gd name="connsiteX1115" fmla="*/ 1121974 w 2708243"/>
              <a:gd name="connsiteY1115" fmla="*/ 1136668 h 2794000"/>
              <a:gd name="connsiteX1116" fmla="*/ 1117129 w 2708243"/>
              <a:gd name="connsiteY1116" fmla="*/ 1147908 h 2794000"/>
              <a:gd name="connsiteX1117" fmla="*/ 1122139 w 2708243"/>
              <a:gd name="connsiteY1117" fmla="*/ 1155432 h 2794000"/>
              <a:gd name="connsiteX1118" fmla="*/ 1123251 w 2708243"/>
              <a:gd name="connsiteY1118" fmla="*/ 1170101 h 2794000"/>
              <a:gd name="connsiteX1119" fmla="*/ 1122140 w 2708243"/>
              <a:gd name="connsiteY1119" fmla="*/ 1155433 h 2794000"/>
              <a:gd name="connsiteX1120" fmla="*/ 1117130 w 2708243"/>
              <a:gd name="connsiteY1120" fmla="*/ 1147909 h 2794000"/>
              <a:gd name="connsiteX1121" fmla="*/ 1121975 w 2708243"/>
              <a:gd name="connsiteY1121" fmla="*/ 1136669 h 2794000"/>
              <a:gd name="connsiteX1122" fmla="*/ 1119537 w 2708243"/>
              <a:gd name="connsiteY1122" fmla="*/ 1132910 h 2794000"/>
              <a:gd name="connsiteX1123" fmla="*/ 1124388 w 2708243"/>
              <a:gd name="connsiteY1123" fmla="*/ 1126465 h 2794000"/>
              <a:gd name="connsiteX1124" fmla="*/ 1121568 w 2708243"/>
              <a:gd name="connsiteY1124" fmla="*/ 1109935 h 2794000"/>
              <a:gd name="connsiteX1125" fmla="*/ 1120381 w 2708243"/>
              <a:gd name="connsiteY1125" fmla="*/ 1117853 h 2794000"/>
              <a:gd name="connsiteX1126" fmla="*/ 1120381 w 2708243"/>
              <a:gd name="connsiteY1126" fmla="*/ 1117853 h 2794000"/>
              <a:gd name="connsiteX1127" fmla="*/ 1121569 w 2708243"/>
              <a:gd name="connsiteY1127" fmla="*/ 1109936 h 2794000"/>
              <a:gd name="connsiteX1128" fmla="*/ 1122395 w 2708243"/>
              <a:gd name="connsiteY1128" fmla="*/ 1110552 h 2794000"/>
              <a:gd name="connsiteX1129" fmla="*/ 1682223 w 2708243"/>
              <a:gd name="connsiteY1129" fmla="*/ 1099902 h 2794000"/>
              <a:gd name="connsiteX1130" fmla="*/ 1682223 w 2708243"/>
              <a:gd name="connsiteY1130" fmla="*/ 1099903 h 2794000"/>
              <a:gd name="connsiteX1131" fmla="*/ 1686395 w 2708243"/>
              <a:gd name="connsiteY1131" fmla="*/ 1109885 h 2794000"/>
              <a:gd name="connsiteX1132" fmla="*/ 1695304 w 2708243"/>
              <a:gd name="connsiteY1132" fmla="*/ 1105478 h 2794000"/>
              <a:gd name="connsiteX1133" fmla="*/ 1696333 w 2708243"/>
              <a:gd name="connsiteY1133" fmla="*/ 1109434 h 2794000"/>
              <a:gd name="connsiteX1134" fmla="*/ 1706568 w 2708243"/>
              <a:gd name="connsiteY1134" fmla="*/ 1115789 h 2794000"/>
              <a:gd name="connsiteX1135" fmla="*/ 1706569 w 2708243"/>
              <a:gd name="connsiteY1135" fmla="*/ 1115789 h 2794000"/>
              <a:gd name="connsiteX1136" fmla="*/ 1696333 w 2708243"/>
              <a:gd name="connsiteY1136" fmla="*/ 1109433 h 2794000"/>
              <a:gd name="connsiteX1137" fmla="*/ 1695304 w 2708243"/>
              <a:gd name="connsiteY1137" fmla="*/ 1105477 h 2794000"/>
              <a:gd name="connsiteX1138" fmla="*/ 1686395 w 2708243"/>
              <a:gd name="connsiteY1138" fmla="*/ 1109878 h 2794000"/>
              <a:gd name="connsiteX1139" fmla="*/ 1122185 w 2708243"/>
              <a:gd name="connsiteY1139" fmla="*/ 1071592 h 2794000"/>
              <a:gd name="connsiteX1140" fmla="*/ 1123168 w 2708243"/>
              <a:gd name="connsiteY1140" fmla="*/ 1079137 h 2794000"/>
              <a:gd name="connsiteX1141" fmla="*/ 1128070 w 2708243"/>
              <a:gd name="connsiteY1141" fmla="*/ 1090453 h 2794000"/>
              <a:gd name="connsiteX1142" fmla="*/ 1130915 w 2708243"/>
              <a:gd name="connsiteY1142" fmla="*/ 1105306 h 2794000"/>
              <a:gd name="connsiteX1143" fmla="*/ 1124819 w 2708243"/>
              <a:gd name="connsiteY1143" fmla="*/ 1112360 h 2794000"/>
              <a:gd name="connsiteX1144" fmla="*/ 1124820 w 2708243"/>
              <a:gd name="connsiteY1144" fmla="*/ 1112361 h 2794000"/>
              <a:gd name="connsiteX1145" fmla="*/ 1130916 w 2708243"/>
              <a:gd name="connsiteY1145" fmla="*/ 1105306 h 2794000"/>
              <a:gd name="connsiteX1146" fmla="*/ 1128071 w 2708243"/>
              <a:gd name="connsiteY1146" fmla="*/ 1090454 h 2794000"/>
              <a:gd name="connsiteX1147" fmla="*/ 1123169 w 2708243"/>
              <a:gd name="connsiteY1147" fmla="*/ 1079138 h 2794000"/>
              <a:gd name="connsiteX1148" fmla="*/ 1674558 w 2708243"/>
              <a:gd name="connsiteY1148" fmla="*/ 1069023 h 2794000"/>
              <a:gd name="connsiteX1149" fmla="*/ 1683791 w 2708243"/>
              <a:gd name="connsiteY1149" fmla="*/ 1080503 h 2794000"/>
              <a:gd name="connsiteX1150" fmla="*/ 1683791 w 2708243"/>
              <a:gd name="connsiteY1150" fmla="*/ 1080502 h 2794000"/>
              <a:gd name="connsiteX1151" fmla="*/ 1674559 w 2708243"/>
              <a:gd name="connsiteY1151" fmla="*/ 1069023 h 2794000"/>
              <a:gd name="connsiteX1152" fmla="*/ 1678242 w 2708243"/>
              <a:gd name="connsiteY1152" fmla="*/ 1057071 h 2794000"/>
              <a:gd name="connsiteX1153" fmla="*/ 1678242 w 2708243"/>
              <a:gd name="connsiteY1153" fmla="*/ 1057072 h 2794000"/>
              <a:gd name="connsiteX1154" fmla="*/ 1686718 w 2708243"/>
              <a:gd name="connsiteY1154" fmla="*/ 1066653 h 2794000"/>
              <a:gd name="connsiteX1155" fmla="*/ 1686719 w 2708243"/>
              <a:gd name="connsiteY1155" fmla="*/ 1066653 h 2794000"/>
              <a:gd name="connsiteX1156" fmla="*/ 1144130 w 2708243"/>
              <a:gd name="connsiteY1156" fmla="*/ 1026928 h 2794000"/>
              <a:gd name="connsiteX1157" fmla="*/ 1136491 w 2708243"/>
              <a:gd name="connsiteY1157" fmla="*/ 1040161 h 2794000"/>
              <a:gd name="connsiteX1158" fmla="*/ 1127258 w 2708243"/>
              <a:gd name="connsiteY1158" fmla="*/ 1049826 h 2794000"/>
              <a:gd name="connsiteX1159" fmla="*/ 1127962 w 2708243"/>
              <a:gd name="connsiteY1159" fmla="*/ 1054760 h 2794000"/>
              <a:gd name="connsiteX1160" fmla="*/ 1122032 w 2708243"/>
              <a:gd name="connsiteY1160" fmla="*/ 1070419 h 2794000"/>
              <a:gd name="connsiteX1161" fmla="*/ 1122032 w 2708243"/>
              <a:gd name="connsiteY1161" fmla="*/ 1070420 h 2794000"/>
              <a:gd name="connsiteX1162" fmla="*/ 1127963 w 2708243"/>
              <a:gd name="connsiteY1162" fmla="*/ 1054760 h 2794000"/>
              <a:gd name="connsiteX1163" fmla="*/ 1127258 w 2708243"/>
              <a:gd name="connsiteY1163" fmla="*/ 1049826 h 2794000"/>
              <a:gd name="connsiteX1164" fmla="*/ 1136491 w 2708243"/>
              <a:gd name="connsiteY1164" fmla="*/ 1040162 h 2794000"/>
              <a:gd name="connsiteX1165" fmla="*/ 1644739 w 2708243"/>
              <a:gd name="connsiteY1165" fmla="*/ 1009630 h 2794000"/>
              <a:gd name="connsiteX1166" fmla="*/ 1644739 w 2708243"/>
              <a:gd name="connsiteY1166" fmla="*/ 1009631 h 2794000"/>
              <a:gd name="connsiteX1167" fmla="*/ 1647552 w 2708243"/>
              <a:gd name="connsiteY1167" fmla="*/ 1025843 h 2794000"/>
              <a:gd name="connsiteX1168" fmla="*/ 1651565 w 2708243"/>
              <a:gd name="connsiteY1168" fmla="*/ 1023563 h 2794000"/>
              <a:gd name="connsiteX1169" fmla="*/ 1661287 w 2708243"/>
              <a:gd name="connsiteY1169" fmla="*/ 1037571 h 2794000"/>
              <a:gd name="connsiteX1170" fmla="*/ 1675181 w 2708243"/>
              <a:gd name="connsiteY1170" fmla="*/ 1042499 h 2794000"/>
              <a:gd name="connsiteX1171" fmla="*/ 1678184 w 2708243"/>
              <a:gd name="connsiteY1171" fmla="*/ 1036765 h 2794000"/>
              <a:gd name="connsiteX1172" fmla="*/ 1683848 w 2708243"/>
              <a:gd name="connsiteY1172" fmla="*/ 1039965 h 2794000"/>
              <a:gd name="connsiteX1173" fmla="*/ 1683849 w 2708243"/>
              <a:gd name="connsiteY1173" fmla="*/ 1039964 h 2794000"/>
              <a:gd name="connsiteX1174" fmla="*/ 1678184 w 2708243"/>
              <a:gd name="connsiteY1174" fmla="*/ 1036764 h 2794000"/>
              <a:gd name="connsiteX1175" fmla="*/ 1675181 w 2708243"/>
              <a:gd name="connsiteY1175" fmla="*/ 1042498 h 2794000"/>
              <a:gd name="connsiteX1176" fmla="*/ 1661287 w 2708243"/>
              <a:gd name="connsiteY1176" fmla="*/ 1037570 h 2794000"/>
              <a:gd name="connsiteX1177" fmla="*/ 1651565 w 2708243"/>
              <a:gd name="connsiteY1177" fmla="*/ 1023562 h 2794000"/>
              <a:gd name="connsiteX1178" fmla="*/ 1647552 w 2708243"/>
              <a:gd name="connsiteY1178" fmla="*/ 1025842 h 2794000"/>
              <a:gd name="connsiteX1179" fmla="*/ 1234751 w 2708243"/>
              <a:gd name="connsiteY1179" fmla="*/ 993006 h 2794000"/>
              <a:gd name="connsiteX1180" fmla="*/ 1234751 w 2708243"/>
              <a:gd name="connsiteY1180" fmla="*/ 993007 h 2794000"/>
              <a:gd name="connsiteX1181" fmla="*/ 1248371 w 2708243"/>
              <a:gd name="connsiteY1181" fmla="*/ 999381 h 2794000"/>
              <a:gd name="connsiteX1182" fmla="*/ 1248371 w 2708243"/>
              <a:gd name="connsiteY1182" fmla="*/ 999381 h 2794000"/>
              <a:gd name="connsiteX1183" fmla="*/ 1339754 w 2708243"/>
              <a:gd name="connsiteY1183" fmla="*/ 988332 h 2794000"/>
              <a:gd name="connsiteX1184" fmla="*/ 1337208 w 2708243"/>
              <a:gd name="connsiteY1184" fmla="*/ 1001337 h 2794000"/>
              <a:gd name="connsiteX1185" fmla="*/ 1320710 w 2708243"/>
              <a:gd name="connsiteY1185" fmla="*/ 999800 h 2794000"/>
              <a:gd name="connsiteX1186" fmla="*/ 1307686 w 2708243"/>
              <a:gd name="connsiteY1186" fmla="*/ 1006042 h 2794000"/>
              <a:gd name="connsiteX1187" fmla="*/ 1291926 w 2708243"/>
              <a:gd name="connsiteY1187" fmla="*/ 1002391 h 2794000"/>
              <a:gd name="connsiteX1188" fmla="*/ 1286344 w 2708243"/>
              <a:gd name="connsiteY1188" fmla="*/ 997711 h 2794000"/>
              <a:gd name="connsiteX1189" fmla="*/ 1282471 w 2708243"/>
              <a:gd name="connsiteY1189" fmla="*/ 1000277 h 2794000"/>
              <a:gd name="connsiteX1190" fmla="*/ 1273181 w 2708243"/>
              <a:gd name="connsiteY1190" fmla="*/ 999464 h 2794000"/>
              <a:gd name="connsiteX1191" fmla="*/ 1256607 w 2708243"/>
              <a:gd name="connsiteY1191" fmla="*/ 1015758 h 2794000"/>
              <a:gd name="connsiteX1192" fmla="*/ 1252401 w 2708243"/>
              <a:gd name="connsiteY1192" fmla="*/ 1013371 h 2794000"/>
              <a:gd name="connsiteX1193" fmla="*/ 1256608 w 2708243"/>
              <a:gd name="connsiteY1193" fmla="*/ 1015759 h 2794000"/>
              <a:gd name="connsiteX1194" fmla="*/ 1273181 w 2708243"/>
              <a:gd name="connsiteY1194" fmla="*/ 999465 h 2794000"/>
              <a:gd name="connsiteX1195" fmla="*/ 1282471 w 2708243"/>
              <a:gd name="connsiteY1195" fmla="*/ 1000277 h 2794000"/>
              <a:gd name="connsiteX1196" fmla="*/ 1286345 w 2708243"/>
              <a:gd name="connsiteY1196" fmla="*/ 997712 h 2794000"/>
              <a:gd name="connsiteX1197" fmla="*/ 1291927 w 2708243"/>
              <a:gd name="connsiteY1197" fmla="*/ 1002392 h 2794000"/>
              <a:gd name="connsiteX1198" fmla="*/ 1307687 w 2708243"/>
              <a:gd name="connsiteY1198" fmla="*/ 1006043 h 2794000"/>
              <a:gd name="connsiteX1199" fmla="*/ 1320711 w 2708243"/>
              <a:gd name="connsiteY1199" fmla="*/ 999801 h 2794000"/>
              <a:gd name="connsiteX1200" fmla="*/ 1337208 w 2708243"/>
              <a:gd name="connsiteY1200" fmla="*/ 1001338 h 2794000"/>
              <a:gd name="connsiteX1201" fmla="*/ 1339755 w 2708243"/>
              <a:gd name="connsiteY1201" fmla="*/ 988333 h 2794000"/>
              <a:gd name="connsiteX1202" fmla="*/ 1349692 w 2708243"/>
              <a:gd name="connsiteY1202" fmla="*/ 990810 h 2794000"/>
              <a:gd name="connsiteX1203" fmla="*/ 1353102 w 2708243"/>
              <a:gd name="connsiteY1203" fmla="*/ 994397 h 2794000"/>
              <a:gd name="connsiteX1204" fmla="*/ 1372958 w 2708243"/>
              <a:gd name="connsiteY1204" fmla="*/ 994289 h 2794000"/>
              <a:gd name="connsiteX1205" fmla="*/ 1372958 w 2708243"/>
              <a:gd name="connsiteY1205" fmla="*/ 994289 h 2794000"/>
              <a:gd name="connsiteX1206" fmla="*/ 1353102 w 2708243"/>
              <a:gd name="connsiteY1206" fmla="*/ 994397 h 2794000"/>
              <a:gd name="connsiteX1207" fmla="*/ 1349692 w 2708243"/>
              <a:gd name="connsiteY1207" fmla="*/ 990809 h 2794000"/>
              <a:gd name="connsiteX1208" fmla="*/ 1644714 w 2708243"/>
              <a:gd name="connsiteY1208" fmla="*/ 984295 h 2794000"/>
              <a:gd name="connsiteX1209" fmla="*/ 1645710 w 2708243"/>
              <a:gd name="connsiteY1209" fmla="*/ 993483 h 2794000"/>
              <a:gd name="connsiteX1210" fmla="*/ 1658904 w 2708243"/>
              <a:gd name="connsiteY1210" fmla="*/ 1004562 h 2794000"/>
              <a:gd name="connsiteX1211" fmla="*/ 1658906 w 2708243"/>
              <a:gd name="connsiteY1211" fmla="*/ 1004563 h 2794000"/>
              <a:gd name="connsiteX1212" fmla="*/ 1645710 w 2708243"/>
              <a:gd name="connsiteY1212" fmla="*/ 993482 h 2794000"/>
              <a:gd name="connsiteX1213" fmla="*/ 1411495 w 2708243"/>
              <a:gd name="connsiteY1213" fmla="*/ 967890 h 2794000"/>
              <a:gd name="connsiteX1214" fmla="*/ 1419078 w 2708243"/>
              <a:gd name="connsiteY1214" fmla="*/ 974242 h 2794000"/>
              <a:gd name="connsiteX1215" fmla="*/ 1418996 w 2708243"/>
              <a:gd name="connsiteY1215" fmla="*/ 982535 h 2794000"/>
              <a:gd name="connsiteX1216" fmla="*/ 1409223 w 2708243"/>
              <a:gd name="connsiteY1216" fmla="*/ 990948 h 2794000"/>
              <a:gd name="connsiteX1217" fmla="*/ 1405051 w 2708243"/>
              <a:gd name="connsiteY1217" fmla="*/ 997438 h 2794000"/>
              <a:gd name="connsiteX1218" fmla="*/ 1384115 w 2708243"/>
              <a:gd name="connsiteY1218" fmla="*/ 1001140 h 2794000"/>
              <a:gd name="connsiteX1219" fmla="*/ 1377886 w 2708243"/>
              <a:gd name="connsiteY1219" fmla="*/ 999915 h 2794000"/>
              <a:gd name="connsiteX1220" fmla="*/ 1384116 w 2708243"/>
              <a:gd name="connsiteY1220" fmla="*/ 1001141 h 2794000"/>
              <a:gd name="connsiteX1221" fmla="*/ 1405052 w 2708243"/>
              <a:gd name="connsiteY1221" fmla="*/ 997439 h 2794000"/>
              <a:gd name="connsiteX1222" fmla="*/ 1409224 w 2708243"/>
              <a:gd name="connsiteY1222" fmla="*/ 990949 h 2794000"/>
              <a:gd name="connsiteX1223" fmla="*/ 1418996 w 2708243"/>
              <a:gd name="connsiteY1223" fmla="*/ 982536 h 2794000"/>
              <a:gd name="connsiteX1224" fmla="*/ 1419079 w 2708243"/>
              <a:gd name="connsiteY1224" fmla="*/ 974242 h 2794000"/>
              <a:gd name="connsiteX1225" fmla="*/ 1209128 w 2708243"/>
              <a:gd name="connsiteY1225" fmla="*/ 965028 h 2794000"/>
              <a:gd name="connsiteX1226" fmla="*/ 1198244 w 2708243"/>
              <a:gd name="connsiteY1226" fmla="*/ 969981 h 2794000"/>
              <a:gd name="connsiteX1227" fmla="*/ 1190065 w 2708243"/>
              <a:gd name="connsiteY1227" fmla="*/ 967587 h 2794000"/>
              <a:gd name="connsiteX1228" fmla="*/ 1182725 w 2708243"/>
              <a:gd name="connsiteY1228" fmla="*/ 970730 h 2794000"/>
              <a:gd name="connsiteX1229" fmla="*/ 1174845 w 2708243"/>
              <a:gd name="connsiteY1229" fmla="*/ 967085 h 2794000"/>
              <a:gd name="connsiteX1230" fmla="*/ 1165339 w 2708243"/>
              <a:gd name="connsiteY1230" fmla="*/ 968114 h 2794000"/>
              <a:gd name="connsiteX1231" fmla="*/ 1152366 w 2708243"/>
              <a:gd name="connsiteY1231" fmla="*/ 982535 h 2794000"/>
              <a:gd name="connsiteX1232" fmla="*/ 1148492 w 2708243"/>
              <a:gd name="connsiteY1232" fmla="*/ 982706 h 2794000"/>
              <a:gd name="connsiteX1233" fmla="*/ 1140148 w 2708243"/>
              <a:gd name="connsiteY1233" fmla="*/ 992866 h 2794000"/>
              <a:gd name="connsiteX1234" fmla="*/ 1131588 w 2708243"/>
              <a:gd name="connsiteY1234" fmla="*/ 991228 h 2794000"/>
              <a:gd name="connsiteX1235" fmla="*/ 1124495 w 2708243"/>
              <a:gd name="connsiteY1235" fmla="*/ 993730 h 2794000"/>
              <a:gd name="connsiteX1236" fmla="*/ 1128502 w 2708243"/>
              <a:gd name="connsiteY1236" fmla="*/ 1010945 h 2794000"/>
              <a:gd name="connsiteX1237" fmla="*/ 1137386 w 2708243"/>
              <a:gd name="connsiteY1237" fmla="*/ 1023448 h 2794000"/>
              <a:gd name="connsiteX1238" fmla="*/ 1137387 w 2708243"/>
              <a:gd name="connsiteY1238" fmla="*/ 1023448 h 2794000"/>
              <a:gd name="connsiteX1239" fmla="*/ 1128503 w 2708243"/>
              <a:gd name="connsiteY1239" fmla="*/ 1010945 h 2794000"/>
              <a:gd name="connsiteX1240" fmla="*/ 1124496 w 2708243"/>
              <a:gd name="connsiteY1240" fmla="*/ 993731 h 2794000"/>
              <a:gd name="connsiteX1241" fmla="*/ 1131589 w 2708243"/>
              <a:gd name="connsiteY1241" fmla="*/ 991229 h 2794000"/>
              <a:gd name="connsiteX1242" fmla="*/ 1140149 w 2708243"/>
              <a:gd name="connsiteY1242" fmla="*/ 992867 h 2794000"/>
              <a:gd name="connsiteX1243" fmla="*/ 1148493 w 2708243"/>
              <a:gd name="connsiteY1243" fmla="*/ 982707 h 2794000"/>
              <a:gd name="connsiteX1244" fmla="*/ 1152366 w 2708243"/>
              <a:gd name="connsiteY1244" fmla="*/ 982536 h 2794000"/>
              <a:gd name="connsiteX1245" fmla="*/ 1165339 w 2708243"/>
              <a:gd name="connsiteY1245" fmla="*/ 968115 h 2794000"/>
              <a:gd name="connsiteX1246" fmla="*/ 1174845 w 2708243"/>
              <a:gd name="connsiteY1246" fmla="*/ 967086 h 2794000"/>
              <a:gd name="connsiteX1247" fmla="*/ 1182726 w 2708243"/>
              <a:gd name="connsiteY1247" fmla="*/ 970731 h 2794000"/>
              <a:gd name="connsiteX1248" fmla="*/ 1190066 w 2708243"/>
              <a:gd name="connsiteY1248" fmla="*/ 967588 h 2794000"/>
              <a:gd name="connsiteX1249" fmla="*/ 1198245 w 2708243"/>
              <a:gd name="connsiteY1249" fmla="*/ 969982 h 2794000"/>
              <a:gd name="connsiteX1250" fmla="*/ 1209129 w 2708243"/>
              <a:gd name="connsiteY1250" fmla="*/ 965029 h 2794000"/>
              <a:gd name="connsiteX1251" fmla="*/ 1220616 w 2708243"/>
              <a:gd name="connsiteY1251" fmla="*/ 969010 h 2794000"/>
              <a:gd name="connsiteX1252" fmla="*/ 1225436 w 2708243"/>
              <a:gd name="connsiteY1252" fmla="*/ 967835 h 2794000"/>
              <a:gd name="connsiteX1253" fmla="*/ 1235671 w 2708243"/>
              <a:gd name="connsiteY1253" fmla="*/ 973848 h 2794000"/>
              <a:gd name="connsiteX1254" fmla="*/ 1235671 w 2708243"/>
              <a:gd name="connsiteY1254" fmla="*/ 973848 h 2794000"/>
              <a:gd name="connsiteX1255" fmla="*/ 1225435 w 2708243"/>
              <a:gd name="connsiteY1255" fmla="*/ 967834 h 2794000"/>
              <a:gd name="connsiteX1256" fmla="*/ 1220615 w 2708243"/>
              <a:gd name="connsiteY1256" fmla="*/ 969009 h 2794000"/>
              <a:gd name="connsiteX1257" fmla="*/ 1402556 w 2708243"/>
              <a:gd name="connsiteY1257" fmla="*/ 954195 h 2794000"/>
              <a:gd name="connsiteX1258" fmla="*/ 1409737 w 2708243"/>
              <a:gd name="connsiteY1258" fmla="*/ 966418 h 2794000"/>
              <a:gd name="connsiteX1259" fmla="*/ 1409738 w 2708243"/>
              <a:gd name="connsiteY1259" fmla="*/ 966419 h 2794000"/>
              <a:gd name="connsiteX1260" fmla="*/ 1391373 w 2708243"/>
              <a:gd name="connsiteY1260" fmla="*/ 937133 h 2794000"/>
              <a:gd name="connsiteX1261" fmla="*/ 1393893 w 2708243"/>
              <a:gd name="connsiteY1261" fmla="*/ 946087 h 2794000"/>
              <a:gd name="connsiteX1262" fmla="*/ 1391374 w 2708243"/>
              <a:gd name="connsiteY1262" fmla="*/ 937133 h 2794000"/>
              <a:gd name="connsiteX1263" fmla="*/ 1355865 w 2708243"/>
              <a:gd name="connsiteY1263" fmla="*/ 935634 h 2794000"/>
              <a:gd name="connsiteX1264" fmla="*/ 1355864 w 2708243"/>
              <a:gd name="connsiteY1264" fmla="*/ 935634 h 2794000"/>
              <a:gd name="connsiteX1265" fmla="*/ 1363586 w 2708243"/>
              <a:gd name="connsiteY1265" fmla="*/ 943870 h 2794000"/>
              <a:gd name="connsiteX1266" fmla="*/ 1655191 w 2708243"/>
              <a:gd name="connsiteY1266" fmla="*/ 899458 h 2794000"/>
              <a:gd name="connsiteX1267" fmla="*/ 1655191 w 2708243"/>
              <a:gd name="connsiteY1267" fmla="*/ 899459 h 2794000"/>
              <a:gd name="connsiteX1268" fmla="*/ 1662290 w 2708243"/>
              <a:gd name="connsiteY1268" fmla="*/ 912114 h 2794000"/>
              <a:gd name="connsiteX1269" fmla="*/ 1669574 w 2708243"/>
              <a:gd name="connsiteY1269" fmla="*/ 916654 h 2794000"/>
              <a:gd name="connsiteX1270" fmla="*/ 1675587 w 2708243"/>
              <a:gd name="connsiteY1270" fmla="*/ 925556 h 2794000"/>
              <a:gd name="connsiteX1271" fmla="*/ 1675587 w 2708243"/>
              <a:gd name="connsiteY1271" fmla="*/ 925556 h 2794000"/>
              <a:gd name="connsiteX1272" fmla="*/ 1669574 w 2708243"/>
              <a:gd name="connsiteY1272" fmla="*/ 916653 h 2794000"/>
              <a:gd name="connsiteX1273" fmla="*/ 1662290 w 2708243"/>
              <a:gd name="connsiteY1273" fmla="*/ 912113 h 2794000"/>
              <a:gd name="connsiteX1274" fmla="*/ 1623479 w 2708243"/>
              <a:gd name="connsiteY1274" fmla="*/ 874331 h 2794000"/>
              <a:gd name="connsiteX1275" fmla="*/ 1608963 w 2708243"/>
              <a:gd name="connsiteY1275" fmla="*/ 877836 h 2794000"/>
              <a:gd name="connsiteX1276" fmla="*/ 1608963 w 2708243"/>
              <a:gd name="connsiteY1276" fmla="*/ 877837 h 2794000"/>
              <a:gd name="connsiteX1277" fmla="*/ 1623479 w 2708243"/>
              <a:gd name="connsiteY1277" fmla="*/ 874332 h 2794000"/>
              <a:gd name="connsiteX1278" fmla="*/ 1630299 w 2708243"/>
              <a:gd name="connsiteY1278" fmla="*/ 883933 h 2794000"/>
              <a:gd name="connsiteX1279" fmla="*/ 1641246 w 2708243"/>
              <a:gd name="connsiteY1279" fmla="*/ 882955 h 2794000"/>
              <a:gd name="connsiteX1280" fmla="*/ 1656061 w 2708243"/>
              <a:gd name="connsiteY1280" fmla="*/ 889883 h 2794000"/>
              <a:gd name="connsiteX1281" fmla="*/ 1656061 w 2708243"/>
              <a:gd name="connsiteY1281" fmla="*/ 889882 h 2794000"/>
              <a:gd name="connsiteX1282" fmla="*/ 1641246 w 2708243"/>
              <a:gd name="connsiteY1282" fmla="*/ 882954 h 2794000"/>
              <a:gd name="connsiteX1283" fmla="*/ 1630299 w 2708243"/>
              <a:gd name="connsiteY1283" fmla="*/ 883932 h 2794000"/>
              <a:gd name="connsiteX1284" fmla="*/ 1664887 w 2708243"/>
              <a:gd name="connsiteY1284" fmla="*/ 812876 h 2794000"/>
              <a:gd name="connsiteX1285" fmla="*/ 1664887 w 2708243"/>
              <a:gd name="connsiteY1285" fmla="*/ 812876 h 2794000"/>
              <a:gd name="connsiteX1286" fmla="*/ 1671872 w 2708243"/>
              <a:gd name="connsiteY1286" fmla="*/ 829748 h 2794000"/>
              <a:gd name="connsiteX1287" fmla="*/ 1672145 w 2708243"/>
              <a:gd name="connsiteY1287" fmla="*/ 846327 h 2794000"/>
              <a:gd name="connsiteX1288" fmla="*/ 1671872 w 2708243"/>
              <a:gd name="connsiteY1288" fmla="*/ 829747 h 2794000"/>
              <a:gd name="connsiteX1289" fmla="*/ 1664290 w 2708243"/>
              <a:gd name="connsiteY1289" fmla="*/ 803979 h 2794000"/>
              <a:gd name="connsiteX1290" fmla="*/ 1664290 w 2708243"/>
              <a:gd name="connsiteY1290" fmla="*/ 803980 h 2794000"/>
              <a:gd name="connsiteX1291" fmla="*/ 1668329 w 2708243"/>
              <a:gd name="connsiteY1291" fmla="*/ 809700 h 2794000"/>
              <a:gd name="connsiteX1292" fmla="*/ 1668329 w 2708243"/>
              <a:gd name="connsiteY1292" fmla="*/ 809700 h 2794000"/>
              <a:gd name="connsiteX1293" fmla="*/ 1660557 w 2708243"/>
              <a:gd name="connsiteY1293" fmla="*/ 790466 h 2794000"/>
              <a:gd name="connsiteX1294" fmla="*/ 1660557 w 2708243"/>
              <a:gd name="connsiteY1294" fmla="*/ 790467 h 2794000"/>
              <a:gd name="connsiteX1295" fmla="*/ 1667840 w 2708243"/>
              <a:gd name="connsiteY1295" fmla="*/ 795331 h 2794000"/>
              <a:gd name="connsiteX1296" fmla="*/ 1667840 w 2708243"/>
              <a:gd name="connsiteY1296" fmla="*/ 795330 h 2794000"/>
              <a:gd name="connsiteX1297" fmla="*/ 1438214 w 2708243"/>
              <a:gd name="connsiteY1297" fmla="*/ 788597 h 2794000"/>
              <a:gd name="connsiteX1298" fmla="*/ 1440827 w 2708243"/>
              <a:gd name="connsiteY1298" fmla="*/ 796664 h 2794000"/>
              <a:gd name="connsiteX1299" fmla="*/ 1434325 w 2708243"/>
              <a:gd name="connsiteY1299" fmla="*/ 802811 h 2794000"/>
              <a:gd name="connsiteX1300" fmla="*/ 1435169 w 2708243"/>
              <a:gd name="connsiteY1300" fmla="*/ 810704 h 2794000"/>
              <a:gd name="connsiteX1301" fmla="*/ 1426825 w 2708243"/>
              <a:gd name="connsiteY1301" fmla="*/ 825048 h 2794000"/>
              <a:gd name="connsiteX1302" fmla="*/ 1417319 w 2708243"/>
              <a:gd name="connsiteY1302" fmla="*/ 830668 h 2794000"/>
              <a:gd name="connsiteX1303" fmla="*/ 1411306 w 2708243"/>
              <a:gd name="connsiteY1303" fmla="*/ 842682 h 2794000"/>
              <a:gd name="connsiteX1304" fmla="*/ 1406677 w 2708243"/>
              <a:gd name="connsiteY1304" fmla="*/ 842733 h 2794000"/>
              <a:gd name="connsiteX1305" fmla="*/ 1400936 w 2708243"/>
              <a:gd name="connsiteY1305" fmla="*/ 860310 h 2794000"/>
              <a:gd name="connsiteX1306" fmla="*/ 1394269 w 2708243"/>
              <a:gd name="connsiteY1306" fmla="*/ 863180 h 2794000"/>
              <a:gd name="connsiteX1307" fmla="*/ 1389449 w 2708243"/>
              <a:gd name="connsiteY1307" fmla="*/ 873219 h 2794000"/>
              <a:gd name="connsiteX1308" fmla="*/ 1374311 w 2708243"/>
              <a:gd name="connsiteY1308" fmla="*/ 877087 h 2794000"/>
              <a:gd name="connsiteX1309" fmla="*/ 1367916 w 2708243"/>
              <a:gd name="connsiteY1309" fmla="*/ 896892 h 2794000"/>
              <a:gd name="connsiteX1310" fmla="*/ 1356220 w 2708243"/>
              <a:gd name="connsiteY1310" fmla="*/ 907217 h 2794000"/>
              <a:gd name="connsiteX1311" fmla="*/ 1351698 w 2708243"/>
              <a:gd name="connsiteY1311" fmla="*/ 916457 h 2794000"/>
              <a:gd name="connsiteX1312" fmla="*/ 1343704 w 2708243"/>
              <a:gd name="connsiteY1312" fmla="*/ 926305 h 2794000"/>
              <a:gd name="connsiteX1313" fmla="*/ 1343704 w 2708243"/>
              <a:gd name="connsiteY1313" fmla="*/ 926305 h 2794000"/>
              <a:gd name="connsiteX1314" fmla="*/ 1351699 w 2708243"/>
              <a:gd name="connsiteY1314" fmla="*/ 916457 h 2794000"/>
              <a:gd name="connsiteX1315" fmla="*/ 1356220 w 2708243"/>
              <a:gd name="connsiteY1315" fmla="*/ 907218 h 2794000"/>
              <a:gd name="connsiteX1316" fmla="*/ 1367917 w 2708243"/>
              <a:gd name="connsiteY1316" fmla="*/ 896893 h 2794000"/>
              <a:gd name="connsiteX1317" fmla="*/ 1374311 w 2708243"/>
              <a:gd name="connsiteY1317" fmla="*/ 877087 h 2794000"/>
              <a:gd name="connsiteX1318" fmla="*/ 1389450 w 2708243"/>
              <a:gd name="connsiteY1318" fmla="*/ 873220 h 2794000"/>
              <a:gd name="connsiteX1319" fmla="*/ 1394269 w 2708243"/>
              <a:gd name="connsiteY1319" fmla="*/ 863181 h 2794000"/>
              <a:gd name="connsiteX1320" fmla="*/ 1400937 w 2708243"/>
              <a:gd name="connsiteY1320" fmla="*/ 860311 h 2794000"/>
              <a:gd name="connsiteX1321" fmla="*/ 1406677 w 2708243"/>
              <a:gd name="connsiteY1321" fmla="*/ 842734 h 2794000"/>
              <a:gd name="connsiteX1322" fmla="*/ 1411307 w 2708243"/>
              <a:gd name="connsiteY1322" fmla="*/ 842683 h 2794000"/>
              <a:gd name="connsiteX1323" fmla="*/ 1417320 w 2708243"/>
              <a:gd name="connsiteY1323" fmla="*/ 830669 h 2794000"/>
              <a:gd name="connsiteX1324" fmla="*/ 1426826 w 2708243"/>
              <a:gd name="connsiteY1324" fmla="*/ 825049 h 2794000"/>
              <a:gd name="connsiteX1325" fmla="*/ 1435170 w 2708243"/>
              <a:gd name="connsiteY1325" fmla="*/ 810705 h 2794000"/>
              <a:gd name="connsiteX1326" fmla="*/ 1434325 w 2708243"/>
              <a:gd name="connsiteY1326" fmla="*/ 802811 h 2794000"/>
              <a:gd name="connsiteX1327" fmla="*/ 1440828 w 2708243"/>
              <a:gd name="connsiteY1327" fmla="*/ 796665 h 2794000"/>
              <a:gd name="connsiteX1328" fmla="*/ 1650638 w 2708243"/>
              <a:gd name="connsiteY1328" fmla="*/ 763923 h 2794000"/>
              <a:gd name="connsiteX1329" fmla="*/ 1650638 w 2708243"/>
              <a:gd name="connsiteY1329" fmla="*/ 763924 h 2794000"/>
              <a:gd name="connsiteX1330" fmla="*/ 1656658 w 2708243"/>
              <a:gd name="connsiteY1330" fmla="*/ 773621 h 2794000"/>
              <a:gd name="connsiteX1331" fmla="*/ 1661770 w 2708243"/>
              <a:gd name="connsiteY1331" fmla="*/ 776707 h 2794000"/>
              <a:gd name="connsiteX1332" fmla="*/ 1663642 w 2708243"/>
              <a:gd name="connsiteY1332" fmla="*/ 784461 h 2794000"/>
              <a:gd name="connsiteX1333" fmla="*/ 1663643 w 2708243"/>
              <a:gd name="connsiteY1333" fmla="*/ 784459 h 2794000"/>
              <a:gd name="connsiteX1334" fmla="*/ 1661770 w 2708243"/>
              <a:gd name="connsiteY1334" fmla="*/ 776706 h 2794000"/>
              <a:gd name="connsiteX1335" fmla="*/ 1656658 w 2708243"/>
              <a:gd name="connsiteY1335" fmla="*/ 773620 h 2794000"/>
              <a:gd name="connsiteX1336" fmla="*/ 1452555 w 2708243"/>
              <a:gd name="connsiteY1336" fmla="*/ 748944 h 2794000"/>
              <a:gd name="connsiteX1337" fmla="*/ 1445164 w 2708243"/>
              <a:gd name="connsiteY1337" fmla="*/ 751471 h 2794000"/>
              <a:gd name="connsiteX1338" fmla="*/ 1444700 w 2708243"/>
              <a:gd name="connsiteY1338" fmla="*/ 761726 h 2794000"/>
              <a:gd name="connsiteX1339" fmla="*/ 1440421 w 2708243"/>
              <a:gd name="connsiteY1339" fmla="*/ 768591 h 2794000"/>
              <a:gd name="connsiteX1340" fmla="*/ 1436903 w 2708243"/>
              <a:gd name="connsiteY1340" fmla="*/ 784548 h 2794000"/>
              <a:gd name="connsiteX1341" fmla="*/ 1436903 w 2708243"/>
              <a:gd name="connsiteY1341" fmla="*/ 784548 h 2794000"/>
              <a:gd name="connsiteX1342" fmla="*/ 1440421 w 2708243"/>
              <a:gd name="connsiteY1342" fmla="*/ 768591 h 2794000"/>
              <a:gd name="connsiteX1343" fmla="*/ 1444701 w 2708243"/>
              <a:gd name="connsiteY1343" fmla="*/ 761727 h 2794000"/>
              <a:gd name="connsiteX1344" fmla="*/ 1445165 w 2708243"/>
              <a:gd name="connsiteY1344" fmla="*/ 751472 h 2794000"/>
              <a:gd name="connsiteX1345" fmla="*/ 1452555 w 2708243"/>
              <a:gd name="connsiteY1345" fmla="*/ 748944 h 2794000"/>
              <a:gd name="connsiteX1346" fmla="*/ 1473574 w 2708243"/>
              <a:gd name="connsiteY1346" fmla="*/ 746385 h 2794000"/>
              <a:gd name="connsiteX1347" fmla="*/ 1461191 w 2708243"/>
              <a:gd name="connsiteY1347" fmla="*/ 752169 h 2794000"/>
              <a:gd name="connsiteX1348" fmla="*/ 1455812 w 2708243"/>
              <a:gd name="connsiteY1348" fmla="*/ 750160 h 2794000"/>
              <a:gd name="connsiteX1349" fmla="*/ 1461192 w 2708243"/>
              <a:gd name="connsiteY1349" fmla="*/ 752170 h 2794000"/>
              <a:gd name="connsiteX1350" fmla="*/ 1473574 w 2708243"/>
              <a:gd name="connsiteY1350" fmla="*/ 746385 h 2794000"/>
              <a:gd name="connsiteX1351" fmla="*/ 1655216 w 2708243"/>
              <a:gd name="connsiteY1351" fmla="*/ 738861 h 2794000"/>
              <a:gd name="connsiteX1352" fmla="*/ 1655813 w 2708243"/>
              <a:gd name="connsiteY1352" fmla="*/ 746582 h 2794000"/>
              <a:gd name="connsiteX1353" fmla="*/ 1659928 w 2708243"/>
              <a:gd name="connsiteY1353" fmla="*/ 749167 h 2794000"/>
              <a:gd name="connsiteX1354" fmla="*/ 1659928 w 2708243"/>
              <a:gd name="connsiteY1354" fmla="*/ 749166 h 2794000"/>
              <a:gd name="connsiteX1355" fmla="*/ 1655813 w 2708243"/>
              <a:gd name="connsiteY1355" fmla="*/ 746581 h 2794000"/>
              <a:gd name="connsiteX1356" fmla="*/ 1488886 w 2708243"/>
              <a:gd name="connsiteY1356" fmla="*/ 732958 h 2794000"/>
              <a:gd name="connsiteX1357" fmla="*/ 1489982 w 2708243"/>
              <a:gd name="connsiteY1357" fmla="*/ 733050 h 2794000"/>
              <a:gd name="connsiteX1358" fmla="*/ 1490230 w 2708243"/>
              <a:gd name="connsiteY1358" fmla="*/ 741000 h 2794000"/>
              <a:gd name="connsiteX1359" fmla="*/ 1483620 w 2708243"/>
              <a:gd name="connsiteY1359" fmla="*/ 751693 h 2794000"/>
              <a:gd name="connsiteX1360" fmla="*/ 1477070 w 2708243"/>
              <a:gd name="connsiteY1360" fmla="*/ 748232 h 2794000"/>
              <a:gd name="connsiteX1361" fmla="*/ 1483620 w 2708243"/>
              <a:gd name="connsiteY1361" fmla="*/ 751694 h 2794000"/>
              <a:gd name="connsiteX1362" fmla="*/ 1490231 w 2708243"/>
              <a:gd name="connsiteY1362" fmla="*/ 741001 h 2794000"/>
              <a:gd name="connsiteX1363" fmla="*/ 1489983 w 2708243"/>
              <a:gd name="connsiteY1363" fmla="*/ 733050 h 2794000"/>
              <a:gd name="connsiteX1364" fmla="*/ 1667732 w 2708243"/>
              <a:gd name="connsiteY1364" fmla="*/ 712438 h 2794000"/>
              <a:gd name="connsiteX1365" fmla="*/ 1667732 w 2708243"/>
              <a:gd name="connsiteY1365" fmla="*/ 712438 h 2794000"/>
              <a:gd name="connsiteX1366" fmla="*/ 1669085 w 2708243"/>
              <a:gd name="connsiteY1366" fmla="*/ 724439 h 2794000"/>
              <a:gd name="connsiteX1367" fmla="*/ 1669085 w 2708243"/>
              <a:gd name="connsiteY1367" fmla="*/ 724439 h 2794000"/>
              <a:gd name="connsiteX1368" fmla="*/ 1455086 w 2708243"/>
              <a:gd name="connsiteY1368" fmla="*/ 710739 h 2794000"/>
              <a:gd name="connsiteX1369" fmla="*/ 1459458 w 2708243"/>
              <a:gd name="connsiteY1369" fmla="*/ 713492 h 2794000"/>
              <a:gd name="connsiteX1370" fmla="*/ 1460518 w 2708243"/>
              <a:gd name="connsiteY1370" fmla="*/ 721747 h 2794000"/>
              <a:gd name="connsiteX1371" fmla="*/ 1460519 w 2708243"/>
              <a:gd name="connsiteY1371" fmla="*/ 721747 h 2794000"/>
              <a:gd name="connsiteX1372" fmla="*/ 1459459 w 2708243"/>
              <a:gd name="connsiteY1372" fmla="*/ 713492 h 2794000"/>
              <a:gd name="connsiteX1373" fmla="*/ 1451387 w 2708243"/>
              <a:gd name="connsiteY1373" fmla="*/ 702855 h 2794000"/>
              <a:gd name="connsiteX1374" fmla="*/ 1452581 w 2708243"/>
              <a:gd name="connsiteY1374" fmla="*/ 709161 h 2794000"/>
              <a:gd name="connsiteX1375" fmla="*/ 1452582 w 2708243"/>
              <a:gd name="connsiteY1375" fmla="*/ 709162 h 2794000"/>
              <a:gd name="connsiteX1376" fmla="*/ 1451388 w 2708243"/>
              <a:gd name="connsiteY1376" fmla="*/ 702856 h 2794000"/>
              <a:gd name="connsiteX1377" fmla="*/ 1429289 w 2708243"/>
              <a:gd name="connsiteY1377" fmla="*/ 694855 h 2794000"/>
              <a:gd name="connsiteX1378" fmla="*/ 1432489 w 2708243"/>
              <a:gd name="connsiteY1378" fmla="*/ 701439 h 2794000"/>
              <a:gd name="connsiteX1379" fmla="*/ 1432489 w 2708243"/>
              <a:gd name="connsiteY1379" fmla="*/ 701439 h 2794000"/>
              <a:gd name="connsiteX1380" fmla="*/ 1429290 w 2708243"/>
              <a:gd name="connsiteY1380" fmla="*/ 694855 h 2794000"/>
              <a:gd name="connsiteX1381" fmla="*/ 1666051 w 2708243"/>
              <a:gd name="connsiteY1381" fmla="*/ 687608 h 2794000"/>
              <a:gd name="connsiteX1382" fmla="*/ 1666049 w 2708243"/>
              <a:gd name="connsiteY1382" fmla="*/ 687610 h 2794000"/>
              <a:gd name="connsiteX1383" fmla="*/ 1669656 w 2708243"/>
              <a:gd name="connsiteY1383" fmla="*/ 702633 h 2794000"/>
              <a:gd name="connsiteX1384" fmla="*/ 1669656 w 2708243"/>
              <a:gd name="connsiteY1384" fmla="*/ 702633 h 2794000"/>
              <a:gd name="connsiteX1385" fmla="*/ 1420297 w 2708243"/>
              <a:gd name="connsiteY1385" fmla="*/ 684993 h 2794000"/>
              <a:gd name="connsiteX1386" fmla="*/ 1418075 w 2708243"/>
              <a:gd name="connsiteY1386" fmla="*/ 690498 h 2794000"/>
              <a:gd name="connsiteX1387" fmla="*/ 1418076 w 2708243"/>
              <a:gd name="connsiteY1387" fmla="*/ 690498 h 2794000"/>
              <a:gd name="connsiteX1388" fmla="*/ 1420298 w 2708243"/>
              <a:gd name="connsiteY1388" fmla="*/ 684994 h 2794000"/>
              <a:gd name="connsiteX1389" fmla="*/ 1413823 w 2708243"/>
              <a:gd name="connsiteY1389" fmla="*/ 675631 h 2794000"/>
              <a:gd name="connsiteX1390" fmla="*/ 1416640 w 2708243"/>
              <a:gd name="connsiteY1390" fmla="*/ 682192 h 2794000"/>
              <a:gd name="connsiteX1391" fmla="*/ 1416641 w 2708243"/>
              <a:gd name="connsiteY1391" fmla="*/ 682193 h 2794000"/>
              <a:gd name="connsiteX1392" fmla="*/ 1670412 w 2708243"/>
              <a:gd name="connsiteY1392" fmla="*/ 675055 h 2794000"/>
              <a:gd name="connsiteX1393" fmla="*/ 1670412 w 2708243"/>
              <a:gd name="connsiteY1393" fmla="*/ 675056 h 2794000"/>
              <a:gd name="connsiteX1394" fmla="*/ 1671822 w 2708243"/>
              <a:gd name="connsiteY1394" fmla="*/ 681551 h 2794000"/>
              <a:gd name="connsiteX1395" fmla="*/ 1671822 w 2708243"/>
              <a:gd name="connsiteY1395" fmla="*/ 681551 h 2794000"/>
              <a:gd name="connsiteX1396" fmla="*/ 1401966 w 2708243"/>
              <a:gd name="connsiteY1396" fmla="*/ 669531 h 2794000"/>
              <a:gd name="connsiteX1397" fmla="*/ 1401966 w 2708243"/>
              <a:gd name="connsiteY1397" fmla="*/ 669531 h 2794000"/>
              <a:gd name="connsiteX1398" fmla="*/ 1403079 w 2708243"/>
              <a:gd name="connsiteY1398" fmla="*/ 669673 h 2794000"/>
              <a:gd name="connsiteX1399" fmla="*/ 1765554 w 2708243"/>
              <a:gd name="connsiteY1399" fmla="*/ 605236 h 2794000"/>
              <a:gd name="connsiteX1400" fmla="*/ 1766100 w 2708243"/>
              <a:gd name="connsiteY1400" fmla="*/ 615281 h 2794000"/>
              <a:gd name="connsiteX1401" fmla="*/ 1766100 w 2708243"/>
              <a:gd name="connsiteY1401" fmla="*/ 615281 h 2794000"/>
              <a:gd name="connsiteX1402" fmla="*/ 1402124 w 2708243"/>
              <a:gd name="connsiteY1402" fmla="*/ 604235 h 2794000"/>
              <a:gd name="connsiteX1403" fmla="*/ 1396764 w 2708243"/>
              <a:gd name="connsiteY1403" fmla="*/ 611286 h 2794000"/>
              <a:gd name="connsiteX1404" fmla="*/ 1395653 w 2708243"/>
              <a:gd name="connsiteY1404" fmla="*/ 619084 h 2794000"/>
              <a:gd name="connsiteX1405" fmla="*/ 1397736 w 2708243"/>
              <a:gd name="connsiteY1405" fmla="*/ 627578 h 2794000"/>
              <a:gd name="connsiteX1406" fmla="*/ 1389938 w 2708243"/>
              <a:gd name="connsiteY1406" fmla="*/ 628410 h 2794000"/>
              <a:gd name="connsiteX1407" fmla="*/ 1379784 w 2708243"/>
              <a:gd name="connsiteY1407" fmla="*/ 636904 h 2794000"/>
              <a:gd name="connsiteX1408" fmla="*/ 1372742 w 2708243"/>
              <a:gd name="connsiteY1408" fmla="*/ 658589 h 2794000"/>
              <a:gd name="connsiteX1409" fmla="*/ 1374814 w 2708243"/>
              <a:gd name="connsiteY1409" fmla="*/ 662309 h 2794000"/>
              <a:gd name="connsiteX1410" fmla="*/ 1372743 w 2708243"/>
              <a:gd name="connsiteY1410" fmla="*/ 658590 h 2794000"/>
              <a:gd name="connsiteX1411" fmla="*/ 1379785 w 2708243"/>
              <a:gd name="connsiteY1411" fmla="*/ 636905 h 2794000"/>
              <a:gd name="connsiteX1412" fmla="*/ 1389939 w 2708243"/>
              <a:gd name="connsiteY1412" fmla="*/ 628411 h 2794000"/>
              <a:gd name="connsiteX1413" fmla="*/ 1397737 w 2708243"/>
              <a:gd name="connsiteY1413" fmla="*/ 627579 h 2794000"/>
              <a:gd name="connsiteX1414" fmla="*/ 1395654 w 2708243"/>
              <a:gd name="connsiteY1414" fmla="*/ 619084 h 2794000"/>
              <a:gd name="connsiteX1415" fmla="*/ 1396765 w 2708243"/>
              <a:gd name="connsiteY1415" fmla="*/ 611287 h 2794000"/>
              <a:gd name="connsiteX1416" fmla="*/ 1402124 w 2708243"/>
              <a:gd name="connsiteY1416" fmla="*/ 604236 h 2794000"/>
              <a:gd name="connsiteX1417" fmla="*/ 1406721 w 2708243"/>
              <a:gd name="connsiteY1417" fmla="*/ 563214 h 2794000"/>
              <a:gd name="connsiteX1418" fmla="*/ 1408194 w 2708243"/>
              <a:gd name="connsiteY1418" fmla="*/ 577348 h 2794000"/>
              <a:gd name="connsiteX1419" fmla="*/ 1403152 w 2708243"/>
              <a:gd name="connsiteY1419" fmla="*/ 588418 h 2794000"/>
              <a:gd name="connsiteX1420" fmla="*/ 1399609 w 2708243"/>
              <a:gd name="connsiteY1420" fmla="*/ 588252 h 2794000"/>
              <a:gd name="connsiteX1421" fmla="*/ 1398307 w 2708243"/>
              <a:gd name="connsiteY1421" fmla="*/ 595577 h 2794000"/>
              <a:gd name="connsiteX1422" fmla="*/ 1400458 w 2708243"/>
              <a:gd name="connsiteY1422" fmla="*/ 600456 h 2794000"/>
              <a:gd name="connsiteX1423" fmla="*/ 1398308 w 2708243"/>
              <a:gd name="connsiteY1423" fmla="*/ 595578 h 2794000"/>
              <a:gd name="connsiteX1424" fmla="*/ 1399610 w 2708243"/>
              <a:gd name="connsiteY1424" fmla="*/ 588253 h 2794000"/>
              <a:gd name="connsiteX1425" fmla="*/ 1403153 w 2708243"/>
              <a:gd name="connsiteY1425" fmla="*/ 588419 h 2794000"/>
              <a:gd name="connsiteX1426" fmla="*/ 1408195 w 2708243"/>
              <a:gd name="connsiteY1426" fmla="*/ 577348 h 2794000"/>
              <a:gd name="connsiteX1427" fmla="*/ 1412011 w 2708243"/>
              <a:gd name="connsiteY1427" fmla="*/ 551437 h 2794000"/>
              <a:gd name="connsiteX1428" fmla="*/ 1406569 w 2708243"/>
              <a:gd name="connsiteY1428" fmla="*/ 561754 h 2794000"/>
              <a:gd name="connsiteX1429" fmla="*/ 1406569 w 2708243"/>
              <a:gd name="connsiteY1429" fmla="*/ 561755 h 2794000"/>
              <a:gd name="connsiteX1430" fmla="*/ 1412011 w 2708243"/>
              <a:gd name="connsiteY1430" fmla="*/ 551437 h 2794000"/>
              <a:gd name="connsiteX1431" fmla="*/ 1757839 w 2708243"/>
              <a:gd name="connsiteY1431" fmla="*/ 534071 h 2794000"/>
              <a:gd name="connsiteX1432" fmla="*/ 1757839 w 2708243"/>
              <a:gd name="connsiteY1432" fmla="*/ 534072 h 2794000"/>
              <a:gd name="connsiteX1433" fmla="*/ 1760544 w 2708243"/>
              <a:gd name="connsiteY1433" fmla="*/ 540452 h 2794000"/>
              <a:gd name="connsiteX1434" fmla="*/ 1765122 w 2708243"/>
              <a:gd name="connsiteY1434" fmla="*/ 560813 h 2794000"/>
              <a:gd name="connsiteX1435" fmla="*/ 1770456 w 2708243"/>
              <a:gd name="connsiteY1435" fmla="*/ 572992 h 2794000"/>
              <a:gd name="connsiteX1436" fmla="*/ 1770456 w 2708243"/>
              <a:gd name="connsiteY1436" fmla="*/ 572991 h 2794000"/>
              <a:gd name="connsiteX1437" fmla="*/ 1765122 w 2708243"/>
              <a:gd name="connsiteY1437" fmla="*/ 560812 h 2794000"/>
              <a:gd name="connsiteX1438" fmla="*/ 1760544 w 2708243"/>
              <a:gd name="connsiteY1438" fmla="*/ 540451 h 2794000"/>
              <a:gd name="connsiteX1439" fmla="*/ 1394600 w 2708243"/>
              <a:gd name="connsiteY1439" fmla="*/ 518015 h 2794000"/>
              <a:gd name="connsiteX1440" fmla="*/ 1394600 w 2708243"/>
              <a:gd name="connsiteY1440" fmla="*/ 518015 h 2794000"/>
              <a:gd name="connsiteX1441" fmla="*/ 1398034 w 2708243"/>
              <a:gd name="connsiteY1441" fmla="*/ 525225 h 2794000"/>
              <a:gd name="connsiteX1442" fmla="*/ 1396631 w 2708243"/>
              <a:gd name="connsiteY1442" fmla="*/ 542586 h 2794000"/>
              <a:gd name="connsiteX1443" fmla="*/ 1396632 w 2708243"/>
              <a:gd name="connsiteY1443" fmla="*/ 542587 h 2794000"/>
              <a:gd name="connsiteX1444" fmla="*/ 1398035 w 2708243"/>
              <a:gd name="connsiteY1444" fmla="*/ 525226 h 2794000"/>
              <a:gd name="connsiteX1445" fmla="*/ 1383138 w 2708243"/>
              <a:gd name="connsiteY1445" fmla="*/ 513716 h 2794000"/>
              <a:gd name="connsiteX1446" fmla="*/ 1388420 w 2708243"/>
              <a:gd name="connsiteY1446" fmla="*/ 519872 h 2794000"/>
              <a:gd name="connsiteX1447" fmla="*/ 1388420 w 2708243"/>
              <a:gd name="connsiteY1447" fmla="*/ 519872 h 2794000"/>
              <a:gd name="connsiteX1448" fmla="*/ 1383138 w 2708243"/>
              <a:gd name="connsiteY1448" fmla="*/ 513716 h 2794000"/>
              <a:gd name="connsiteX1449" fmla="*/ 1368761 w 2708243"/>
              <a:gd name="connsiteY1449" fmla="*/ 499408 h 2794000"/>
              <a:gd name="connsiteX1450" fmla="*/ 1375098 w 2708243"/>
              <a:gd name="connsiteY1450" fmla="*/ 510471 h 2794000"/>
              <a:gd name="connsiteX1451" fmla="*/ 1375099 w 2708243"/>
              <a:gd name="connsiteY1451" fmla="*/ 510471 h 2794000"/>
              <a:gd name="connsiteX1452" fmla="*/ 1563732 w 2708243"/>
              <a:gd name="connsiteY1452" fmla="*/ 0 h 2794000"/>
              <a:gd name="connsiteX1453" fmla="*/ 1572914 w 2708243"/>
              <a:gd name="connsiteY1453" fmla="*/ 523 h 2794000"/>
              <a:gd name="connsiteX1454" fmla="*/ 1577086 w 2708243"/>
              <a:gd name="connsiteY1454" fmla="*/ 4279 h 2794000"/>
              <a:gd name="connsiteX1455" fmla="*/ 1585208 w 2708243"/>
              <a:gd name="connsiteY1455" fmla="*/ 2430 h 2794000"/>
              <a:gd name="connsiteX1456" fmla="*/ 1593602 w 2708243"/>
              <a:gd name="connsiteY1456" fmla="*/ 7840 h 2794000"/>
              <a:gd name="connsiteX1457" fmla="*/ 1597616 w 2708243"/>
              <a:gd name="connsiteY1457" fmla="*/ 16400 h 2794000"/>
              <a:gd name="connsiteX1458" fmla="*/ 1608233 w 2708243"/>
              <a:gd name="connsiteY1458" fmla="*/ 24379 h 2794000"/>
              <a:gd name="connsiteX1459" fmla="*/ 1618685 w 2708243"/>
              <a:gd name="connsiteY1459" fmla="*/ 24903 h 2794000"/>
              <a:gd name="connsiteX1460" fmla="*/ 1623479 w 2708243"/>
              <a:gd name="connsiteY1460" fmla="*/ 31199 h 2794000"/>
              <a:gd name="connsiteX1461" fmla="*/ 1631118 w 2708243"/>
              <a:gd name="connsiteY1461" fmla="*/ 32828 h 2794000"/>
              <a:gd name="connsiteX1462" fmla="*/ 1638567 w 2708243"/>
              <a:gd name="connsiteY1462" fmla="*/ 27886 h 2794000"/>
              <a:gd name="connsiteX1463" fmla="*/ 1643247 w 2708243"/>
              <a:gd name="connsiteY1463" fmla="*/ 34513 h 2794000"/>
              <a:gd name="connsiteX1464" fmla="*/ 1642085 w 2708243"/>
              <a:gd name="connsiteY1464" fmla="*/ 40229 h 2794000"/>
              <a:gd name="connsiteX1465" fmla="*/ 1646930 w 2708243"/>
              <a:gd name="connsiteY1465" fmla="*/ 47547 h 2794000"/>
              <a:gd name="connsiteX1466" fmla="*/ 1647774 w 2708243"/>
              <a:gd name="connsiteY1466" fmla="*/ 61135 h 2794000"/>
              <a:gd name="connsiteX1467" fmla="*/ 1651807 w 2708243"/>
              <a:gd name="connsiteY1467" fmla="*/ 68289 h 2794000"/>
              <a:gd name="connsiteX1468" fmla="*/ 1645310 w 2708243"/>
              <a:gd name="connsiteY1468" fmla="*/ 81356 h 2794000"/>
              <a:gd name="connsiteX1469" fmla="*/ 1641462 w 2708243"/>
              <a:gd name="connsiteY1469" fmla="*/ 82571 h 2794000"/>
              <a:gd name="connsiteX1470" fmla="*/ 1641570 w 2708243"/>
              <a:gd name="connsiteY1470" fmla="*/ 92462 h 2794000"/>
              <a:gd name="connsiteX1471" fmla="*/ 1631359 w 2708243"/>
              <a:gd name="connsiteY1471" fmla="*/ 104149 h 2794000"/>
              <a:gd name="connsiteX1472" fmla="*/ 1630680 w 2708243"/>
              <a:gd name="connsiteY1472" fmla="*/ 128716 h 2794000"/>
              <a:gd name="connsiteX1473" fmla="*/ 1634255 w 2708243"/>
              <a:gd name="connsiteY1473" fmla="*/ 134964 h 2794000"/>
              <a:gd name="connsiteX1474" fmla="*/ 1629029 w 2708243"/>
              <a:gd name="connsiteY1474" fmla="*/ 138251 h 2794000"/>
              <a:gd name="connsiteX1475" fmla="*/ 1624698 w 2708243"/>
              <a:gd name="connsiteY1475" fmla="*/ 146460 h 2794000"/>
              <a:gd name="connsiteX1476" fmla="*/ 1624698 w 2708243"/>
              <a:gd name="connsiteY1476" fmla="*/ 155113 h 2794000"/>
              <a:gd name="connsiteX1477" fmla="*/ 1636776 w 2708243"/>
              <a:gd name="connsiteY1477" fmla="*/ 169654 h 2794000"/>
              <a:gd name="connsiteX1478" fmla="*/ 1639430 w 2708243"/>
              <a:gd name="connsiteY1478" fmla="*/ 189396 h 2794000"/>
              <a:gd name="connsiteX1479" fmla="*/ 1648339 w 2708243"/>
              <a:gd name="connsiteY1479" fmla="*/ 200790 h 2794000"/>
              <a:gd name="connsiteX1480" fmla="*/ 1656359 w 2708243"/>
              <a:gd name="connsiteY1480" fmla="*/ 207510 h 2794000"/>
              <a:gd name="connsiteX1481" fmla="*/ 1656899 w 2708243"/>
              <a:gd name="connsiteY1481" fmla="*/ 214618 h 2794000"/>
              <a:gd name="connsiteX1482" fmla="*/ 1662640 w 2708243"/>
              <a:gd name="connsiteY1482" fmla="*/ 218905 h 2794000"/>
              <a:gd name="connsiteX1483" fmla="*/ 1669085 w 2708243"/>
              <a:gd name="connsiteY1483" fmla="*/ 217494 h 2794000"/>
              <a:gd name="connsiteX1484" fmla="*/ 1671282 w 2708243"/>
              <a:gd name="connsiteY1484" fmla="*/ 226871 h 2794000"/>
              <a:gd name="connsiteX1485" fmla="*/ 1682191 w 2708243"/>
              <a:gd name="connsiteY1485" fmla="*/ 230301 h 2794000"/>
              <a:gd name="connsiteX1486" fmla="*/ 1675448 w 2708243"/>
              <a:gd name="connsiteY1486" fmla="*/ 240203 h 2794000"/>
              <a:gd name="connsiteX1487" fmla="*/ 1670577 w 2708243"/>
              <a:gd name="connsiteY1487" fmla="*/ 259654 h 2794000"/>
              <a:gd name="connsiteX1488" fmla="*/ 1675155 w 2708243"/>
              <a:gd name="connsiteY1488" fmla="*/ 260096 h 2794000"/>
              <a:gd name="connsiteX1489" fmla="*/ 1683956 w 2708243"/>
              <a:gd name="connsiteY1489" fmla="*/ 266765 h 2794000"/>
              <a:gd name="connsiteX1490" fmla="*/ 1687150 w 2708243"/>
              <a:gd name="connsiteY1490" fmla="*/ 275620 h 2794000"/>
              <a:gd name="connsiteX1491" fmla="*/ 1692700 w 2708243"/>
              <a:gd name="connsiteY1491" fmla="*/ 281515 h 2794000"/>
              <a:gd name="connsiteX1492" fmla="*/ 1704778 w 2708243"/>
              <a:gd name="connsiteY1492" fmla="*/ 283425 h 2794000"/>
              <a:gd name="connsiteX1493" fmla="*/ 1718373 w 2708243"/>
              <a:gd name="connsiteY1493" fmla="*/ 292059 h 2794000"/>
              <a:gd name="connsiteX1494" fmla="*/ 1730350 w 2708243"/>
              <a:gd name="connsiteY1494" fmla="*/ 295186 h 2794000"/>
              <a:gd name="connsiteX1495" fmla="*/ 1729105 w 2708243"/>
              <a:gd name="connsiteY1495" fmla="*/ 308778 h 2794000"/>
              <a:gd name="connsiteX1496" fmla="*/ 1733759 w 2708243"/>
              <a:gd name="connsiteY1496" fmla="*/ 310881 h 2794000"/>
              <a:gd name="connsiteX1497" fmla="*/ 1743158 w 2708243"/>
              <a:gd name="connsiteY1497" fmla="*/ 307089 h 2794000"/>
              <a:gd name="connsiteX1498" fmla="*/ 1747006 w 2708243"/>
              <a:gd name="connsiteY1498" fmla="*/ 314757 h 2794000"/>
              <a:gd name="connsiteX1499" fmla="*/ 1752746 w 2708243"/>
              <a:gd name="connsiteY1499" fmla="*/ 315006 h 2794000"/>
              <a:gd name="connsiteX1500" fmla="*/ 1779206 w 2708243"/>
              <a:gd name="connsiteY1500" fmla="*/ 346678 h 2794000"/>
              <a:gd name="connsiteX1501" fmla="*/ 1778908 w 2708243"/>
              <a:gd name="connsiteY1501" fmla="*/ 355568 h 2794000"/>
              <a:gd name="connsiteX1502" fmla="*/ 1785925 w 2708243"/>
              <a:gd name="connsiteY1502" fmla="*/ 361936 h 2794000"/>
              <a:gd name="connsiteX1503" fmla="*/ 1786033 w 2708243"/>
              <a:gd name="connsiteY1503" fmla="*/ 377142 h 2794000"/>
              <a:gd name="connsiteX1504" fmla="*/ 1790503 w 2708243"/>
              <a:gd name="connsiteY1504" fmla="*/ 379829 h 2794000"/>
              <a:gd name="connsiteX1505" fmla="*/ 1800441 w 2708243"/>
              <a:gd name="connsiteY1505" fmla="*/ 366728 h 2794000"/>
              <a:gd name="connsiteX1506" fmla="*/ 1809648 w 2708243"/>
              <a:gd name="connsiteY1506" fmla="*/ 367005 h 2794000"/>
              <a:gd name="connsiteX1507" fmla="*/ 1813192 w 2708243"/>
              <a:gd name="connsiteY1507" fmla="*/ 376643 h 2794000"/>
              <a:gd name="connsiteX1508" fmla="*/ 1819072 w 2708243"/>
              <a:gd name="connsiteY1508" fmla="*/ 379358 h 2794000"/>
              <a:gd name="connsiteX1509" fmla="*/ 1823999 w 2708243"/>
              <a:gd name="connsiteY1509" fmla="*/ 376809 h 2794000"/>
              <a:gd name="connsiteX1510" fmla="*/ 1831721 w 2708243"/>
              <a:gd name="connsiteY1510" fmla="*/ 378610 h 2794000"/>
              <a:gd name="connsiteX1511" fmla="*/ 1834267 w 2708243"/>
              <a:gd name="connsiteY1511" fmla="*/ 382958 h 2794000"/>
              <a:gd name="connsiteX1512" fmla="*/ 1845208 w 2708243"/>
              <a:gd name="connsiteY1512" fmla="*/ 382459 h 2794000"/>
              <a:gd name="connsiteX1513" fmla="*/ 1845723 w 2708243"/>
              <a:gd name="connsiteY1513" fmla="*/ 386199 h 2794000"/>
              <a:gd name="connsiteX1514" fmla="*/ 1854581 w 2708243"/>
              <a:gd name="connsiteY1514" fmla="*/ 389135 h 2794000"/>
              <a:gd name="connsiteX1515" fmla="*/ 1861325 w 2708243"/>
              <a:gd name="connsiteY1515" fmla="*/ 397751 h 2794000"/>
              <a:gd name="connsiteX1516" fmla="*/ 1862379 w 2708243"/>
              <a:gd name="connsiteY1516" fmla="*/ 406559 h 2794000"/>
              <a:gd name="connsiteX1517" fmla="*/ 1873942 w 2708243"/>
              <a:gd name="connsiteY1517" fmla="*/ 413043 h 2794000"/>
              <a:gd name="connsiteX1518" fmla="*/ 1881448 w 2708243"/>
              <a:gd name="connsiteY1518" fmla="*/ 413736 h 2794000"/>
              <a:gd name="connsiteX1519" fmla="*/ 1882178 w 2708243"/>
              <a:gd name="connsiteY1519" fmla="*/ 418475 h 2794000"/>
              <a:gd name="connsiteX1520" fmla="*/ 1889220 w 2708243"/>
              <a:gd name="connsiteY1520" fmla="*/ 425872 h 2794000"/>
              <a:gd name="connsiteX1521" fmla="*/ 1886674 w 2708243"/>
              <a:gd name="connsiteY1521" fmla="*/ 442803 h 2794000"/>
              <a:gd name="connsiteX1522" fmla="*/ 1895417 w 2708243"/>
              <a:gd name="connsiteY1522" fmla="*/ 448485 h 2794000"/>
              <a:gd name="connsiteX1523" fmla="*/ 1895418 w 2708243"/>
              <a:gd name="connsiteY1523" fmla="*/ 448485 h 2794000"/>
              <a:gd name="connsiteX1524" fmla="*/ 1898155 w 2708243"/>
              <a:gd name="connsiteY1524" fmla="*/ 453195 h 2794000"/>
              <a:gd name="connsiteX1525" fmla="*/ 1908016 w 2708243"/>
              <a:gd name="connsiteY1525" fmla="*/ 456494 h 2794000"/>
              <a:gd name="connsiteX1526" fmla="*/ 1905768 w 2708243"/>
              <a:gd name="connsiteY1526" fmla="*/ 466445 h 2794000"/>
              <a:gd name="connsiteX1527" fmla="*/ 1905851 w 2708243"/>
              <a:gd name="connsiteY1527" fmla="*/ 481886 h 2794000"/>
              <a:gd name="connsiteX1528" fmla="*/ 1910480 w 2708243"/>
              <a:gd name="connsiteY1528" fmla="*/ 490508 h 2794000"/>
              <a:gd name="connsiteX1529" fmla="*/ 1918227 w 2708243"/>
              <a:gd name="connsiteY1529" fmla="*/ 489565 h 2794000"/>
              <a:gd name="connsiteX1530" fmla="*/ 1942598 w 2708243"/>
              <a:gd name="connsiteY1530" fmla="*/ 495719 h 2794000"/>
              <a:gd name="connsiteX1531" fmla="*/ 1942325 w 2708243"/>
              <a:gd name="connsiteY1531" fmla="*/ 507504 h 2794000"/>
              <a:gd name="connsiteX1532" fmla="*/ 1948447 w 2708243"/>
              <a:gd name="connsiteY1532" fmla="*/ 523172 h 2794000"/>
              <a:gd name="connsiteX1533" fmla="*/ 1942763 w 2708243"/>
              <a:gd name="connsiteY1533" fmla="*/ 535653 h 2794000"/>
              <a:gd name="connsiteX1534" fmla="*/ 1946688 w 2708243"/>
              <a:gd name="connsiteY1534" fmla="*/ 545499 h 2794000"/>
              <a:gd name="connsiteX1535" fmla="*/ 1965027 w 2708243"/>
              <a:gd name="connsiteY1535" fmla="*/ 554319 h 2794000"/>
              <a:gd name="connsiteX1536" fmla="*/ 1967624 w 2708243"/>
              <a:gd name="connsiteY1536" fmla="*/ 571464 h 2794000"/>
              <a:gd name="connsiteX1537" fmla="*/ 1972716 w 2708243"/>
              <a:gd name="connsiteY1537" fmla="*/ 576543 h 2794000"/>
              <a:gd name="connsiteX1538" fmla="*/ 1990185 w 2708243"/>
              <a:gd name="connsiteY1538" fmla="*/ 586615 h 2794000"/>
              <a:gd name="connsiteX1539" fmla="*/ 1998389 w 2708243"/>
              <a:gd name="connsiteY1539" fmla="*/ 596688 h 2794000"/>
              <a:gd name="connsiteX1540" fmla="*/ 1996630 w 2708243"/>
              <a:gd name="connsiteY1540" fmla="*/ 606456 h 2794000"/>
              <a:gd name="connsiteX1541" fmla="*/ 2002479 w 2708243"/>
              <a:gd name="connsiteY1541" fmla="*/ 612035 h 2794000"/>
              <a:gd name="connsiteX1542" fmla="*/ 2012721 w 2708243"/>
              <a:gd name="connsiteY1542" fmla="*/ 613422 h 2794000"/>
              <a:gd name="connsiteX1543" fmla="*/ 2015833 w 2708243"/>
              <a:gd name="connsiteY1543" fmla="*/ 618141 h 2794000"/>
              <a:gd name="connsiteX1544" fmla="*/ 2026501 w 2708243"/>
              <a:gd name="connsiteY1544" fmla="*/ 617557 h 2794000"/>
              <a:gd name="connsiteX1545" fmla="*/ 2029454 w 2708243"/>
              <a:gd name="connsiteY1545" fmla="*/ 620943 h 2794000"/>
              <a:gd name="connsiteX1546" fmla="*/ 2045030 w 2708243"/>
              <a:gd name="connsiteY1546" fmla="*/ 627605 h 2794000"/>
              <a:gd name="connsiteX1547" fmla="*/ 2048955 w 2708243"/>
              <a:gd name="connsiteY1547" fmla="*/ 631909 h 2794000"/>
              <a:gd name="connsiteX1548" fmla="*/ 2059191 w 2708243"/>
              <a:gd name="connsiteY1548" fmla="*/ 633240 h 2794000"/>
              <a:gd name="connsiteX1549" fmla="*/ 2065503 w 2708243"/>
              <a:gd name="connsiteY1549" fmla="*/ 629909 h 2794000"/>
              <a:gd name="connsiteX1550" fmla="*/ 2077879 w 2708243"/>
              <a:gd name="connsiteY1550" fmla="*/ 632768 h 2794000"/>
              <a:gd name="connsiteX1551" fmla="*/ 2082025 w 2708243"/>
              <a:gd name="connsiteY1551" fmla="*/ 636599 h 2794000"/>
              <a:gd name="connsiteX1552" fmla="*/ 2087899 w 2708243"/>
              <a:gd name="connsiteY1552" fmla="*/ 632575 h 2794000"/>
              <a:gd name="connsiteX1553" fmla="*/ 2088579 w 2708243"/>
              <a:gd name="connsiteY1553" fmla="*/ 627744 h 2794000"/>
              <a:gd name="connsiteX1554" fmla="*/ 2099437 w 2708243"/>
              <a:gd name="connsiteY1554" fmla="*/ 622387 h 2794000"/>
              <a:gd name="connsiteX1555" fmla="*/ 2112899 w 2708243"/>
              <a:gd name="connsiteY1555" fmla="*/ 623359 h 2794000"/>
              <a:gd name="connsiteX1556" fmla="*/ 2117369 w 2708243"/>
              <a:gd name="connsiteY1556" fmla="*/ 620362 h 2794000"/>
              <a:gd name="connsiteX1557" fmla="*/ 2141283 w 2708243"/>
              <a:gd name="connsiteY1557" fmla="*/ 622971 h 2794000"/>
              <a:gd name="connsiteX1558" fmla="*/ 2146916 w 2708243"/>
              <a:gd name="connsiteY1558" fmla="*/ 618502 h 2794000"/>
              <a:gd name="connsiteX1559" fmla="*/ 2153253 w 2708243"/>
              <a:gd name="connsiteY1559" fmla="*/ 619472 h 2794000"/>
              <a:gd name="connsiteX1560" fmla="*/ 2165033 w 2708243"/>
              <a:gd name="connsiteY1560" fmla="*/ 613422 h 2794000"/>
              <a:gd name="connsiteX1561" fmla="*/ 2185130 w 2708243"/>
              <a:gd name="connsiteY1561" fmla="*/ 608787 h 2794000"/>
              <a:gd name="connsiteX1562" fmla="*/ 2194363 w 2708243"/>
              <a:gd name="connsiteY1562" fmla="*/ 622886 h 2794000"/>
              <a:gd name="connsiteX1563" fmla="*/ 2208612 w 2708243"/>
              <a:gd name="connsiteY1563" fmla="*/ 621444 h 2794000"/>
              <a:gd name="connsiteX1564" fmla="*/ 2213407 w 2708243"/>
              <a:gd name="connsiteY1564" fmla="*/ 625329 h 2794000"/>
              <a:gd name="connsiteX1565" fmla="*/ 2226405 w 2708243"/>
              <a:gd name="connsiteY1565" fmla="*/ 627856 h 2794000"/>
              <a:gd name="connsiteX1566" fmla="*/ 2232933 w 2708243"/>
              <a:gd name="connsiteY1566" fmla="*/ 624803 h 2794000"/>
              <a:gd name="connsiteX1567" fmla="*/ 2248370 w 2708243"/>
              <a:gd name="connsiteY1567" fmla="*/ 629355 h 2794000"/>
              <a:gd name="connsiteX1568" fmla="*/ 2255164 w 2708243"/>
              <a:gd name="connsiteY1568" fmla="*/ 623663 h 2794000"/>
              <a:gd name="connsiteX1569" fmla="*/ 2260987 w 2708243"/>
              <a:gd name="connsiteY1569" fmla="*/ 624580 h 2794000"/>
              <a:gd name="connsiteX1570" fmla="*/ 2270576 w 2708243"/>
              <a:gd name="connsiteY1570" fmla="*/ 634129 h 2794000"/>
              <a:gd name="connsiteX1571" fmla="*/ 2276158 w 2708243"/>
              <a:gd name="connsiteY1571" fmla="*/ 633240 h 2794000"/>
              <a:gd name="connsiteX1572" fmla="*/ 2278107 w 2708243"/>
              <a:gd name="connsiteY1572" fmla="*/ 628077 h 2794000"/>
              <a:gd name="connsiteX1573" fmla="*/ 2293055 w 2708243"/>
              <a:gd name="connsiteY1573" fmla="*/ 629465 h 2794000"/>
              <a:gd name="connsiteX1574" fmla="*/ 2297982 w 2708243"/>
              <a:gd name="connsiteY1574" fmla="*/ 632879 h 2794000"/>
              <a:gd name="connsiteX1575" fmla="*/ 2303888 w 2708243"/>
              <a:gd name="connsiteY1575" fmla="*/ 630658 h 2794000"/>
              <a:gd name="connsiteX1576" fmla="*/ 2311717 w 2708243"/>
              <a:gd name="connsiteY1576" fmla="*/ 632631 h 2794000"/>
              <a:gd name="connsiteX1577" fmla="*/ 2314588 w 2708243"/>
              <a:gd name="connsiteY1577" fmla="*/ 636879 h 2794000"/>
              <a:gd name="connsiteX1578" fmla="*/ 2323281 w 2708243"/>
              <a:gd name="connsiteY1578" fmla="*/ 636904 h 2794000"/>
              <a:gd name="connsiteX1579" fmla="*/ 2325072 w 2708243"/>
              <a:gd name="connsiteY1579" fmla="*/ 641178 h 2794000"/>
              <a:gd name="connsiteX1580" fmla="*/ 2343836 w 2708243"/>
              <a:gd name="connsiteY1580" fmla="*/ 651369 h 2794000"/>
              <a:gd name="connsiteX1581" fmla="*/ 2345303 w 2708243"/>
              <a:gd name="connsiteY1581" fmla="*/ 656557 h 2794000"/>
              <a:gd name="connsiteX1582" fmla="*/ 2354751 w 2708243"/>
              <a:gd name="connsiteY1582" fmla="*/ 663307 h 2794000"/>
              <a:gd name="connsiteX1583" fmla="*/ 2374360 w 2708243"/>
              <a:gd name="connsiteY1583" fmla="*/ 658475 h 2794000"/>
              <a:gd name="connsiteX1584" fmla="*/ 2380348 w 2708243"/>
              <a:gd name="connsiteY1584" fmla="*/ 655560 h 2794000"/>
              <a:gd name="connsiteX1585" fmla="*/ 2388578 w 2708243"/>
              <a:gd name="connsiteY1585" fmla="*/ 663307 h 2794000"/>
              <a:gd name="connsiteX1586" fmla="*/ 2395893 w 2708243"/>
              <a:gd name="connsiteY1586" fmla="*/ 674693 h 2794000"/>
              <a:gd name="connsiteX1587" fmla="*/ 2402662 w 2708243"/>
              <a:gd name="connsiteY1587" fmla="*/ 679055 h 2794000"/>
              <a:gd name="connsiteX1588" fmla="*/ 2402637 w 2708243"/>
              <a:gd name="connsiteY1588" fmla="*/ 684383 h 2794000"/>
              <a:gd name="connsiteX1589" fmla="*/ 2417940 w 2708243"/>
              <a:gd name="connsiteY1589" fmla="*/ 691774 h 2794000"/>
              <a:gd name="connsiteX1590" fmla="*/ 2457748 w 2708243"/>
              <a:gd name="connsiteY1590" fmla="*/ 695051 h 2794000"/>
              <a:gd name="connsiteX1591" fmla="*/ 2471591 w 2708243"/>
              <a:gd name="connsiteY1591" fmla="*/ 689495 h 2794000"/>
              <a:gd name="connsiteX1592" fmla="*/ 2479065 w 2708243"/>
              <a:gd name="connsiteY1592" fmla="*/ 684415 h 2794000"/>
              <a:gd name="connsiteX1593" fmla="*/ 2477846 w 2708243"/>
              <a:gd name="connsiteY1593" fmla="*/ 680078 h 2794000"/>
              <a:gd name="connsiteX1594" fmla="*/ 2485263 w 2708243"/>
              <a:gd name="connsiteY1594" fmla="*/ 668889 h 2794000"/>
              <a:gd name="connsiteX1595" fmla="*/ 2507717 w 2708243"/>
              <a:gd name="connsiteY1595" fmla="*/ 668057 h 2794000"/>
              <a:gd name="connsiteX1596" fmla="*/ 2521744 w 2708243"/>
              <a:gd name="connsiteY1596" fmla="*/ 658062 h 2794000"/>
              <a:gd name="connsiteX1597" fmla="*/ 2531605 w 2708243"/>
              <a:gd name="connsiteY1597" fmla="*/ 659612 h 2794000"/>
              <a:gd name="connsiteX1598" fmla="*/ 2543010 w 2708243"/>
              <a:gd name="connsiteY1598" fmla="*/ 650341 h 2794000"/>
              <a:gd name="connsiteX1599" fmla="*/ 2556250 w 2708243"/>
              <a:gd name="connsiteY1599" fmla="*/ 651033 h 2794000"/>
              <a:gd name="connsiteX1600" fmla="*/ 2571794 w 2708243"/>
              <a:gd name="connsiteY1600" fmla="*/ 644981 h 2794000"/>
              <a:gd name="connsiteX1601" fmla="*/ 2579084 w 2708243"/>
              <a:gd name="connsiteY1601" fmla="*/ 647286 h 2794000"/>
              <a:gd name="connsiteX1602" fmla="*/ 2584907 w 2708243"/>
              <a:gd name="connsiteY1602" fmla="*/ 645540 h 2794000"/>
              <a:gd name="connsiteX1603" fmla="*/ 2594089 w 2708243"/>
              <a:gd name="connsiteY1603" fmla="*/ 648398 h 2794000"/>
              <a:gd name="connsiteX1604" fmla="*/ 2602211 w 2708243"/>
              <a:gd name="connsiteY1604" fmla="*/ 654754 h 2794000"/>
              <a:gd name="connsiteX1605" fmla="*/ 2608199 w 2708243"/>
              <a:gd name="connsiteY1605" fmla="*/ 651344 h 2794000"/>
              <a:gd name="connsiteX1606" fmla="*/ 2614536 w 2708243"/>
              <a:gd name="connsiteY1606" fmla="*/ 663415 h 2794000"/>
              <a:gd name="connsiteX1607" fmla="*/ 2629726 w 2708243"/>
              <a:gd name="connsiteY1607" fmla="*/ 661669 h 2794000"/>
              <a:gd name="connsiteX1608" fmla="*/ 2644273 w 2708243"/>
              <a:gd name="connsiteY1608" fmla="*/ 668724 h 2794000"/>
              <a:gd name="connsiteX1609" fmla="*/ 2652452 w 2708243"/>
              <a:gd name="connsiteY1609" fmla="*/ 667333 h 2794000"/>
              <a:gd name="connsiteX1610" fmla="*/ 2666562 w 2708243"/>
              <a:gd name="connsiteY1610" fmla="*/ 659224 h 2794000"/>
              <a:gd name="connsiteX1611" fmla="*/ 2669597 w 2708243"/>
              <a:gd name="connsiteY1611" fmla="*/ 662584 h 2794000"/>
              <a:gd name="connsiteX1612" fmla="*/ 2680754 w 2708243"/>
              <a:gd name="connsiteY1612" fmla="*/ 665727 h 2794000"/>
              <a:gd name="connsiteX1613" fmla="*/ 2693156 w 2708243"/>
              <a:gd name="connsiteY1613" fmla="*/ 675385 h 2794000"/>
              <a:gd name="connsiteX1614" fmla="*/ 2708243 w 2708243"/>
              <a:gd name="connsiteY1614" fmla="*/ 691190 h 2794000"/>
              <a:gd name="connsiteX1615" fmla="*/ 2707373 w 2708243"/>
              <a:gd name="connsiteY1615" fmla="*/ 698658 h 2794000"/>
              <a:gd name="connsiteX1616" fmla="*/ 2693022 w 2708243"/>
              <a:gd name="connsiteY1616" fmla="*/ 704049 h 2794000"/>
              <a:gd name="connsiteX1617" fmla="*/ 2695867 w 2708243"/>
              <a:gd name="connsiteY1617" fmla="*/ 716019 h 2794000"/>
              <a:gd name="connsiteX1618" fmla="*/ 2691911 w 2708243"/>
              <a:gd name="connsiteY1618" fmla="*/ 718825 h 2794000"/>
              <a:gd name="connsiteX1619" fmla="*/ 2689904 w 2708243"/>
              <a:gd name="connsiteY1619" fmla="*/ 733189 h 2794000"/>
              <a:gd name="connsiteX1620" fmla="*/ 2676341 w 2708243"/>
              <a:gd name="connsiteY1620" fmla="*/ 733494 h 2794000"/>
              <a:gd name="connsiteX1621" fmla="*/ 2671439 w 2708243"/>
              <a:gd name="connsiteY1621" fmla="*/ 737856 h 2794000"/>
              <a:gd name="connsiteX1622" fmla="*/ 2660847 w 2708243"/>
              <a:gd name="connsiteY1622" fmla="*/ 734688 h 2794000"/>
              <a:gd name="connsiteX1623" fmla="*/ 2657678 w 2708243"/>
              <a:gd name="connsiteY1623" fmla="*/ 718991 h 2794000"/>
              <a:gd name="connsiteX1624" fmla="*/ 2654509 w 2708243"/>
              <a:gd name="connsiteY1624" fmla="*/ 718940 h 2794000"/>
              <a:gd name="connsiteX1625" fmla="*/ 2647766 w 2708243"/>
              <a:gd name="connsiteY1625" fmla="*/ 710189 h 2794000"/>
              <a:gd name="connsiteX1626" fmla="*/ 2643137 w 2708243"/>
              <a:gd name="connsiteY1626" fmla="*/ 711688 h 2794000"/>
              <a:gd name="connsiteX1627" fmla="*/ 2640159 w 2708243"/>
              <a:gd name="connsiteY1627" fmla="*/ 704049 h 2794000"/>
              <a:gd name="connsiteX1628" fmla="*/ 2623445 w 2708243"/>
              <a:gd name="connsiteY1628" fmla="*/ 706602 h 2794000"/>
              <a:gd name="connsiteX1629" fmla="*/ 2632977 w 2708243"/>
              <a:gd name="connsiteY1629" fmla="*/ 710799 h 2794000"/>
              <a:gd name="connsiteX1630" fmla="*/ 2626481 w 2708243"/>
              <a:gd name="connsiteY1630" fmla="*/ 715269 h 2794000"/>
              <a:gd name="connsiteX1631" fmla="*/ 2629808 w 2708243"/>
              <a:gd name="connsiteY1631" fmla="*/ 721715 h 2794000"/>
              <a:gd name="connsiteX1632" fmla="*/ 2623147 w 2708243"/>
              <a:gd name="connsiteY1632" fmla="*/ 746689 h 2794000"/>
              <a:gd name="connsiteX1633" fmla="*/ 2614619 w 2708243"/>
              <a:gd name="connsiteY1633" fmla="*/ 747388 h 2794000"/>
              <a:gd name="connsiteX1634" fmla="*/ 2609063 w 2708243"/>
              <a:gd name="connsiteY1634" fmla="*/ 751331 h 2794000"/>
              <a:gd name="connsiteX1635" fmla="*/ 2600725 w 2708243"/>
              <a:gd name="connsiteY1635" fmla="*/ 751503 h 2794000"/>
              <a:gd name="connsiteX1636" fmla="*/ 2596852 w 2708243"/>
              <a:gd name="connsiteY1636" fmla="*/ 740638 h 2794000"/>
              <a:gd name="connsiteX1637" fmla="*/ 2597258 w 2708243"/>
              <a:gd name="connsiteY1637" fmla="*/ 730719 h 2794000"/>
              <a:gd name="connsiteX1638" fmla="*/ 2587288 w 2708243"/>
              <a:gd name="connsiteY1638" fmla="*/ 734523 h 2794000"/>
              <a:gd name="connsiteX1639" fmla="*/ 2586450 w 2708243"/>
              <a:gd name="connsiteY1639" fmla="*/ 745222 h 2794000"/>
              <a:gd name="connsiteX1640" fmla="*/ 2591841 w 2708243"/>
              <a:gd name="connsiteY1640" fmla="*/ 757948 h 2794000"/>
              <a:gd name="connsiteX1641" fmla="*/ 2589619 w 2708243"/>
              <a:gd name="connsiteY1641" fmla="*/ 764088 h 2794000"/>
              <a:gd name="connsiteX1642" fmla="*/ 2584685 w 2708243"/>
              <a:gd name="connsiteY1642" fmla="*/ 766146 h 2794000"/>
              <a:gd name="connsiteX1643" fmla="*/ 2576347 w 2708243"/>
              <a:gd name="connsiteY1643" fmla="*/ 786853 h 2794000"/>
              <a:gd name="connsiteX1644" fmla="*/ 2578945 w 2708243"/>
              <a:gd name="connsiteY1644" fmla="*/ 794441 h 2794000"/>
              <a:gd name="connsiteX1645" fmla="*/ 2588019 w 2708243"/>
              <a:gd name="connsiteY1645" fmla="*/ 807478 h 2794000"/>
              <a:gd name="connsiteX1646" fmla="*/ 2586558 w 2708243"/>
              <a:gd name="connsiteY1646" fmla="*/ 811453 h 2794000"/>
              <a:gd name="connsiteX1647" fmla="*/ 2589917 w 2708243"/>
              <a:gd name="connsiteY1647" fmla="*/ 827747 h 2794000"/>
              <a:gd name="connsiteX1648" fmla="*/ 2598445 w 2708243"/>
              <a:gd name="connsiteY1648" fmla="*/ 831449 h 2794000"/>
              <a:gd name="connsiteX1649" fmla="*/ 2598693 w 2708243"/>
              <a:gd name="connsiteY1649" fmla="*/ 836923 h 2794000"/>
              <a:gd name="connsiteX1650" fmla="*/ 2587346 w 2708243"/>
              <a:gd name="connsiteY1650" fmla="*/ 849051 h 2794000"/>
              <a:gd name="connsiteX1651" fmla="*/ 2577293 w 2708243"/>
              <a:gd name="connsiteY1651" fmla="*/ 847686 h 2794000"/>
              <a:gd name="connsiteX1652" fmla="*/ 2564486 w 2708243"/>
              <a:gd name="connsiteY1652" fmla="*/ 840149 h 2794000"/>
              <a:gd name="connsiteX1653" fmla="*/ 2560612 w 2708243"/>
              <a:gd name="connsiteY1653" fmla="*/ 848632 h 2794000"/>
              <a:gd name="connsiteX1654" fmla="*/ 2552922 w 2708243"/>
              <a:gd name="connsiteY1654" fmla="*/ 851109 h 2794000"/>
              <a:gd name="connsiteX1655" fmla="*/ 2545988 w 2708243"/>
              <a:gd name="connsiteY1655" fmla="*/ 862621 h 2794000"/>
              <a:gd name="connsiteX1656" fmla="*/ 2531904 w 2708243"/>
              <a:gd name="connsiteY1656" fmla="*/ 858951 h 2794000"/>
              <a:gd name="connsiteX1657" fmla="*/ 2528056 w 2708243"/>
              <a:gd name="connsiteY1657" fmla="*/ 851299 h 2794000"/>
              <a:gd name="connsiteX1658" fmla="*/ 2519985 w 2708243"/>
              <a:gd name="connsiteY1658" fmla="*/ 846880 h 2794000"/>
              <a:gd name="connsiteX1659" fmla="*/ 2515705 w 2708243"/>
              <a:gd name="connsiteY1659" fmla="*/ 837202 h 2794000"/>
              <a:gd name="connsiteX1660" fmla="*/ 2498998 w 2708243"/>
              <a:gd name="connsiteY1660" fmla="*/ 832255 h 2794000"/>
              <a:gd name="connsiteX1661" fmla="*/ 2495125 w 2708243"/>
              <a:gd name="connsiteY1661" fmla="*/ 826439 h 2794000"/>
              <a:gd name="connsiteX1662" fmla="*/ 2485727 w 2708243"/>
              <a:gd name="connsiteY1662" fmla="*/ 827499 h 2794000"/>
              <a:gd name="connsiteX1663" fmla="*/ 2475167 w 2708243"/>
              <a:gd name="connsiteY1663" fmla="*/ 836339 h 2794000"/>
              <a:gd name="connsiteX1664" fmla="*/ 2467172 w 2708243"/>
              <a:gd name="connsiteY1664" fmla="*/ 837234 h 2794000"/>
              <a:gd name="connsiteX1665" fmla="*/ 2463305 w 2708243"/>
              <a:gd name="connsiteY1665" fmla="*/ 833418 h 2794000"/>
              <a:gd name="connsiteX1666" fmla="*/ 2445671 w 2708243"/>
              <a:gd name="connsiteY1666" fmla="*/ 833640 h 2794000"/>
              <a:gd name="connsiteX1667" fmla="*/ 2429770 w 2708243"/>
              <a:gd name="connsiteY1667" fmla="*/ 853026 h 2794000"/>
              <a:gd name="connsiteX1668" fmla="*/ 2411679 w 2708243"/>
              <a:gd name="connsiteY1668" fmla="*/ 856030 h 2794000"/>
              <a:gd name="connsiteX1669" fmla="*/ 2403475 w 2708243"/>
              <a:gd name="connsiteY1669" fmla="*/ 864177 h 2794000"/>
              <a:gd name="connsiteX1670" fmla="*/ 2395620 w 2708243"/>
              <a:gd name="connsiteY1670" fmla="*/ 862177 h 2794000"/>
              <a:gd name="connsiteX1671" fmla="*/ 2389556 w 2708243"/>
              <a:gd name="connsiteY1671" fmla="*/ 865041 h 2794000"/>
              <a:gd name="connsiteX1672" fmla="*/ 2378069 w 2708243"/>
              <a:gd name="connsiteY1672" fmla="*/ 877086 h 2794000"/>
              <a:gd name="connsiteX1673" fmla="*/ 2364988 w 2708243"/>
              <a:gd name="connsiteY1673" fmla="*/ 885183 h 2794000"/>
              <a:gd name="connsiteX1674" fmla="*/ 2366372 w 2708243"/>
              <a:gd name="connsiteY1674" fmla="*/ 895813 h 2794000"/>
              <a:gd name="connsiteX1675" fmla="*/ 2362251 w 2708243"/>
              <a:gd name="connsiteY1675" fmla="*/ 898899 h 2794000"/>
              <a:gd name="connsiteX1676" fmla="*/ 2368188 w 2708243"/>
              <a:gd name="connsiteY1676" fmla="*/ 905661 h 2794000"/>
              <a:gd name="connsiteX1677" fmla="*/ 2372220 w 2708243"/>
              <a:gd name="connsiteY1677" fmla="*/ 920076 h 2794000"/>
              <a:gd name="connsiteX1678" fmla="*/ 2380424 w 2708243"/>
              <a:gd name="connsiteY1678" fmla="*/ 935462 h 2794000"/>
              <a:gd name="connsiteX1679" fmla="*/ 2383866 w 2708243"/>
              <a:gd name="connsiteY1679" fmla="*/ 938555 h 2794000"/>
              <a:gd name="connsiteX1680" fmla="*/ 2382596 w 2708243"/>
              <a:gd name="connsiteY1680" fmla="*/ 945679 h 2794000"/>
              <a:gd name="connsiteX1681" fmla="*/ 2372792 w 2708243"/>
              <a:gd name="connsiteY1681" fmla="*/ 942587 h 2794000"/>
              <a:gd name="connsiteX1682" fmla="*/ 2361470 w 2708243"/>
              <a:gd name="connsiteY1682" fmla="*/ 947711 h 2794000"/>
              <a:gd name="connsiteX1683" fmla="*/ 2352046 w 2708243"/>
              <a:gd name="connsiteY1683" fmla="*/ 939501 h 2794000"/>
              <a:gd name="connsiteX1684" fmla="*/ 2340210 w 2708243"/>
              <a:gd name="connsiteY1684" fmla="*/ 949102 h 2794000"/>
              <a:gd name="connsiteX1685" fmla="*/ 2326691 w 2708243"/>
              <a:gd name="connsiteY1685" fmla="*/ 943647 h 2794000"/>
              <a:gd name="connsiteX1686" fmla="*/ 2320277 w 2708243"/>
              <a:gd name="connsiteY1686" fmla="*/ 945457 h 2794000"/>
              <a:gd name="connsiteX1687" fmla="*/ 2317026 w 2708243"/>
              <a:gd name="connsiteY1687" fmla="*/ 954722 h 2794000"/>
              <a:gd name="connsiteX1688" fmla="*/ 2319547 w 2708243"/>
              <a:gd name="connsiteY1688" fmla="*/ 956423 h 2794000"/>
              <a:gd name="connsiteX1689" fmla="*/ 2311933 w 2708243"/>
              <a:gd name="connsiteY1689" fmla="*/ 966475 h 2794000"/>
              <a:gd name="connsiteX1690" fmla="*/ 2311743 w 2708243"/>
              <a:gd name="connsiteY1690" fmla="*/ 971708 h 2794000"/>
              <a:gd name="connsiteX1691" fmla="*/ 2316455 w 2708243"/>
              <a:gd name="connsiteY1691" fmla="*/ 977556 h 2794000"/>
              <a:gd name="connsiteX1692" fmla="*/ 2324036 w 2708243"/>
              <a:gd name="connsiteY1692" fmla="*/ 977721 h 2794000"/>
              <a:gd name="connsiteX1693" fmla="*/ 2337689 w 2708243"/>
              <a:gd name="connsiteY1693" fmla="*/ 1000664 h 2794000"/>
              <a:gd name="connsiteX1694" fmla="*/ 2334222 w 2708243"/>
              <a:gd name="connsiteY1694" fmla="*/ 1010081 h 2794000"/>
              <a:gd name="connsiteX1695" fmla="*/ 2340858 w 2708243"/>
              <a:gd name="connsiteY1695" fmla="*/ 1019377 h 2794000"/>
              <a:gd name="connsiteX1696" fmla="*/ 2349062 w 2708243"/>
              <a:gd name="connsiteY1696" fmla="*/ 1022279 h 2794000"/>
              <a:gd name="connsiteX1697" fmla="*/ 2343836 w 2708243"/>
              <a:gd name="connsiteY1697" fmla="*/ 1031912 h 2794000"/>
              <a:gd name="connsiteX1698" fmla="*/ 2348141 w 2708243"/>
              <a:gd name="connsiteY1698" fmla="*/ 1043393 h 2794000"/>
              <a:gd name="connsiteX1699" fmla="*/ 2356917 w 2708243"/>
              <a:gd name="connsiteY1699" fmla="*/ 1045342 h 2794000"/>
              <a:gd name="connsiteX1700" fmla="*/ 2368372 w 2708243"/>
              <a:gd name="connsiteY1700" fmla="*/ 1053921 h 2794000"/>
              <a:gd name="connsiteX1701" fmla="*/ 2369001 w 2708243"/>
              <a:gd name="connsiteY1701" fmla="*/ 1061554 h 2794000"/>
              <a:gd name="connsiteX1702" fmla="*/ 2382863 w 2708243"/>
              <a:gd name="connsiteY1702" fmla="*/ 1067879 h 2794000"/>
              <a:gd name="connsiteX1703" fmla="*/ 2375497 w 2708243"/>
              <a:gd name="connsiteY1703" fmla="*/ 1079975 h 2794000"/>
              <a:gd name="connsiteX1704" fmla="*/ 2361362 w 2708243"/>
              <a:gd name="connsiteY1704" fmla="*/ 1094631 h 2794000"/>
              <a:gd name="connsiteX1705" fmla="*/ 2357647 w 2708243"/>
              <a:gd name="connsiteY1705" fmla="*/ 1101603 h 2794000"/>
              <a:gd name="connsiteX1706" fmla="*/ 2344972 w 2708243"/>
              <a:gd name="connsiteY1706" fmla="*/ 1111440 h 2794000"/>
              <a:gd name="connsiteX1707" fmla="*/ 2349417 w 2708243"/>
              <a:gd name="connsiteY1707" fmla="*/ 1127607 h 2794000"/>
              <a:gd name="connsiteX1708" fmla="*/ 2348255 w 2708243"/>
              <a:gd name="connsiteY1708" fmla="*/ 1139596 h 2794000"/>
              <a:gd name="connsiteX1709" fmla="*/ 2353259 w 2708243"/>
              <a:gd name="connsiteY1709" fmla="*/ 1145145 h 2794000"/>
              <a:gd name="connsiteX1710" fmla="*/ 2353532 w 2708243"/>
              <a:gd name="connsiteY1710" fmla="*/ 1150695 h 2794000"/>
              <a:gd name="connsiteX1711" fmla="*/ 2348687 w 2708243"/>
              <a:gd name="connsiteY1711" fmla="*/ 1151280 h 2794000"/>
              <a:gd name="connsiteX1712" fmla="*/ 2346655 w 2708243"/>
              <a:gd name="connsiteY1712" fmla="*/ 1159090 h 2794000"/>
              <a:gd name="connsiteX1713" fmla="*/ 2338445 w 2708243"/>
              <a:gd name="connsiteY1713" fmla="*/ 1163776 h 2794000"/>
              <a:gd name="connsiteX1714" fmla="*/ 2335359 w 2708243"/>
              <a:gd name="connsiteY1714" fmla="*/ 1178077 h 2794000"/>
              <a:gd name="connsiteX1715" fmla="*/ 2331783 w 2708243"/>
              <a:gd name="connsiteY1715" fmla="*/ 1183296 h 2794000"/>
              <a:gd name="connsiteX1716" fmla="*/ 2324824 w 2708243"/>
              <a:gd name="connsiteY1716" fmla="*/ 1179531 h 2794000"/>
              <a:gd name="connsiteX1717" fmla="*/ 2315235 w 2708243"/>
              <a:gd name="connsiteY1717" fmla="*/ 1186255 h 2794000"/>
              <a:gd name="connsiteX1718" fmla="*/ 2306707 w 2708243"/>
              <a:gd name="connsiteY1718" fmla="*/ 1187538 h 2794000"/>
              <a:gd name="connsiteX1719" fmla="*/ 2300503 w 2708243"/>
              <a:gd name="connsiteY1719" fmla="*/ 1182737 h 2794000"/>
              <a:gd name="connsiteX1720" fmla="*/ 2282438 w 2708243"/>
              <a:gd name="connsiteY1720" fmla="*/ 1179448 h 2794000"/>
              <a:gd name="connsiteX1721" fmla="*/ 2274856 w 2708243"/>
              <a:gd name="connsiteY1721" fmla="*/ 1184185 h 2794000"/>
              <a:gd name="connsiteX1722" fmla="*/ 2262613 w 2708243"/>
              <a:gd name="connsiteY1722" fmla="*/ 1185360 h 2794000"/>
              <a:gd name="connsiteX1723" fmla="*/ 2262612 w 2708243"/>
              <a:gd name="connsiteY1723" fmla="*/ 1185361 h 2794000"/>
              <a:gd name="connsiteX1724" fmla="*/ 2274855 w 2708243"/>
              <a:gd name="connsiteY1724" fmla="*/ 1184186 h 2794000"/>
              <a:gd name="connsiteX1725" fmla="*/ 2282437 w 2708243"/>
              <a:gd name="connsiteY1725" fmla="*/ 1179449 h 2794000"/>
              <a:gd name="connsiteX1726" fmla="*/ 2300503 w 2708243"/>
              <a:gd name="connsiteY1726" fmla="*/ 1182738 h 2794000"/>
              <a:gd name="connsiteX1727" fmla="*/ 2306707 w 2708243"/>
              <a:gd name="connsiteY1727" fmla="*/ 1187539 h 2794000"/>
              <a:gd name="connsiteX1728" fmla="*/ 2315235 w 2708243"/>
              <a:gd name="connsiteY1728" fmla="*/ 1186256 h 2794000"/>
              <a:gd name="connsiteX1729" fmla="*/ 2324823 w 2708243"/>
              <a:gd name="connsiteY1729" fmla="*/ 1179532 h 2794000"/>
              <a:gd name="connsiteX1730" fmla="*/ 2331783 w 2708243"/>
              <a:gd name="connsiteY1730" fmla="*/ 1183297 h 2794000"/>
              <a:gd name="connsiteX1731" fmla="*/ 2334736 w 2708243"/>
              <a:gd name="connsiteY1731" fmla="*/ 1194511 h 2794000"/>
              <a:gd name="connsiteX1732" fmla="*/ 2348820 w 2708243"/>
              <a:gd name="connsiteY1732" fmla="*/ 1191774 h 2794000"/>
              <a:gd name="connsiteX1733" fmla="*/ 2355589 w 2708243"/>
              <a:gd name="connsiteY1733" fmla="*/ 1192892 h 2794000"/>
              <a:gd name="connsiteX1734" fmla="*/ 2362688 w 2708243"/>
              <a:gd name="connsiteY1734" fmla="*/ 1203046 h 2794000"/>
              <a:gd name="connsiteX1735" fmla="*/ 2365831 w 2708243"/>
              <a:gd name="connsiteY1735" fmla="*/ 1212920 h 2794000"/>
              <a:gd name="connsiteX1736" fmla="*/ 2371000 w 2708243"/>
              <a:gd name="connsiteY1736" fmla="*/ 1215123 h 2794000"/>
              <a:gd name="connsiteX1737" fmla="*/ 2371242 w 2708243"/>
              <a:gd name="connsiteY1737" fmla="*/ 1225340 h 2794000"/>
              <a:gd name="connsiteX1738" fmla="*/ 2374766 w 2708243"/>
              <a:gd name="connsiteY1738" fmla="*/ 1242136 h 2794000"/>
              <a:gd name="connsiteX1739" fmla="*/ 2379992 w 2708243"/>
              <a:gd name="connsiteY1739" fmla="*/ 1246765 h 2794000"/>
              <a:gd name="connsiteX1740" fmla="*/ 2378316 w 2708243"/>
              <a:gd name="connsiteY1740" fmla="*/ 1251229 h 2794000"/>
              <a:gd name="connsiteX1741" fmla="*/ 2387764 w 2708243"/>
              <a:gd name="connsiteY1741" fmla="*/ 1252099 h 2794000"/>
              <a:gd name="connsiteX1742" fmla="*/ 2397924 w 2708243"/>
              <a:gd name="connsiteY1742" fmla="*/ 1258570 h 2794000"/>
              <a:gd name="connsiteX1743" fmla="*/ 2393156 w 2708243"/>
              <a:gd name="connsiteY1743" fmla="*/ 1270070 h 2794000"/>
              <a:gd name="connsiteX1744" fmla="*/ 2393886 w 2708243"/>
              <a:gd name="connsiteY1744" fmla="*/ 1279449 h 2794000"/>
              <a:gd name="connsiteX1745" fmla="*/ 2397569 w 2708243"/>
              <a:gd name="connsiteY1745" fmla="*/ 1288859 h 2794000"/>
              <a:gd name="connsiteX1746" fmla="*/ 2397112 w 2708243"/>
              <a:gd name="connsiteY1746" fmla="*/ 1298962 h 2794000"/>
              <a:gd name="connsiteX1747" fmla="*/ 2411869 w 2708243"/>
              <a:gd name="connsiteY1747" fmla="*/ 1309910 h 2794000"/>
              <a:gd name="connsiteX1748" fmla="*/ 2421673 w 2708243"/>
              <a:gd name="connsiteY1748" fmla="*/ 1319346 h 2794000"/>
              <a:gd name="connsiteX1749" fmla="*/ 2423407 w 2708243"/>
              <a:gd name="connsiteY1749" fmla="*/ 1329455 h 2794000"/>
              <a:gd name="connsiteX1750" fmla="*/ 2420454 w 2708243"/>
              <a:gd name="connsiteY1750" fmla="*/ 1337501 h 2794000"/>
              <a:gd name="connsiteX1751" fmla="*/ 2425572 w 2708243"/>
              <a:gd name="connsiteY1751" fmla="*/ 1351547 h 2794000"/>
              <a:gd name="connsiteX1752" fmla="*/ 2435923 w 2708243"/>
              <a:gd name="connsiteY1752" fmla="*/ 1351407 h 2794000"/>
              <a:gd name="connsiteX1753" fmla="*/ 2452141 w 2708243"/>
              <a:gd name="connsiteY1753" fmla="*/ 1344816 h 2794000"/>
              <a:gd name="connsiteX1754" fmla="*/ 2452090 w 2708243"/>
              <a:gd name="connsiteY1754" fmla="*/ 1339456 h 2794000"/>
              <a:gd name="connsiteX1755" fmla="*/ 2460593 w 2708243"/>
              <a:gd name="connsiteY1755" fmla="*/ 1340599 h 2794000"/>
              <a:gd name="connsiteX1756" fmla="*/ 2470803 w 2708243"/>
              <a:gd name="connsiteY1756" fmla="*/ 1331582 h 2794000"/>
              <a:gd name="connsiteX1757" fmla="*/ 2474378 w 2708243"/>
              <a:gd name="connsiteY1757" fmla="*/ 1338504 h 2794000"/>
              <a:gd name="connsiteX1758" fmla="*/ 2479554 w 2708243"/>
              <a:gd name="connsiteY1758" fmla="*/ 1372610 h 2794000"/>
              <a:gd name="connsiteX1759" fmla="*/ 2479065 w 2708243"/>
              <a:gd name="connsiteY1759" fmla="*/ 1377163 h 2794000"/>
              <a:gd name="connsiteX1760" fmla="*/ 2484996 w 2708243"/>
              <a:gd name="connsiteY1760" fmla="*/ 1388847 h 2794000"/>
              <a:gd name="connsiteX1761" fmla="*/ 2481992 w 2708243"/>
              <a:gd name="connsiteY1761" fmla="*/ 1406646 h 2794000"/>
              <a:gd name="connsiteX1762" fmla="*/ 2486621 w 2708243"/>
              <a:gd name="connsiteY1762" fmla="*/ 1412316 h 2794000"/>
              <a:gd name="connsiteX1763" fmla="*/ 2489218 w 2708243"/>
              <a:gd name="connsiteY1763" fmla="*/ 1426070 h 2794000"/>
              <a:gd name="connsiteX1764" fmla="*/ 2492819 w 2708243"/>
              <a:gd name="connsiteY1764" fmla="*/ 1426712 h 2794000"/>
              <a:gd name="connsiteX1765" fmla="*/ 2497181 w 2708243"/>
              <a:gd name="connsiteY1765" fmla="*/ 1435545 h 2794000"/>
              <a:gd name="connsiteX1766" fmla="*/ 2502464 w 2708243"/>
              <a:gd name="connsiteY1766" fmla="*/ 1435373 h 2794000"/>
              <a:gd name="connsiteX1767" fmla="*/ 2508395 w 2708243"/>
              <a:gd name="connsiteY1767" fmla="*/ 1430204 h 2794000"/>
              <a:gd name="connsiteX1768" fmla="*/ 2526163 w 2708243"/>
              <a:gd name="connsiteY1768" fmla="*/ 1429810 h 2794000"/>
              <a:gd name="connsiteX1769" fmla="*/ 2542793 w 2708243"/>
              <a:gd name="connsiteY1769" fmla="*/ 1439596 h 2794000"/>
              <a:gd name="connsiteX1770" fmla="*/ 2546934 w 2708243"/>
              <a:gd name="connsiteY1770" fmla="*/ 1438116 h 2794000"/>
              <a:gd name="connsiteX1771" fmla="*/ 2551728 w 2708243"/>
              <a:gd name="connsiteY1771" fmla="*/ 1449013 h 2794000"/>
              <a:gd name="connsiteX1772" fmla="*/ 2530817 w 2708243"/>
              <a:gd name="connsiteY1772" fmla="*/ 1454271 h 2794000"/>
              <a:gd name="connsiteX1773" fmla="*/ 2531929 w 2708243"/>
              <a:gd name="connsiteY1773" fmla="*/ 1468641 h 2794000"/>
              <a:gd name="connsiteX1774" fmla="*/ 2541301 w 2708243"/>
              <a:gd name="connsiteY1774" fmla="*/ 1472781 h 2794000"/>
              <a:gd name="connsiteX1775" fmla="*/ 2550972 w 2708243"/>
              <a:gd name="connsiteY1775" fmla="*/ 1480579 h 2794000"/>
              <a:gd name="connsiteX1776" fmla="*/ 2533364 w 2708243"/>
              <a:gd name="connsiteY1776" fmla="*/ 1484135 h 2794000"/>
              <a:gd name="connsiteX1777" fmla="*/ 2535834 w 2708243"/>
              <a:gd name="connsiteY1777" fmla="*/ 1495209 h 2794000"/>
              <a:gd name="connsiteX1778" fmla="*/ 2539618 w 2708243"/>
              <a:gd name="connsiteY1778" fmla="*/ 1494568 h 2794000"/>
              <a:gd name="connsiteX1779" fmla="*/ 2539244 w 2708243"/>
              <a:gd name="connsiteY1779" fmla="*/ 1507426 h 2794000"/>
              <a:gd name="connsiteX1780" fmla="*/ 2544768 w 2708243"/>
              <a:gd name="connsiteY1780" fmla="*/ 1506703 h 2794000"/>
              <a:gd name="connsiteX1781" fmla="*/ 2556871 w 2708243"/>
              <a:gd name="connsiteY1781" fmla="*/ 1498644 h 2794000"/>
              <a:gd name="connsiteX1782" fmla="*/ 2569819 w 2708243"/>
              <a:gd name="connsiteY1782" fmla="*/ 1507985 h 2794000"/>
              <a:gd name="connsiteX1783" fmla="*/ 2566003 w 2708243"/>
              <a:gd name="connsiteY1783" fmla="*/ 1515345 h 2794000"/>
              <a:gd name="connsiteX1784" fmla="*/ 2561424 w 2708243"/>
              <a:gd name="connsiteY1784" fmla="*/ 1514697 h 2794000"/>
              <a:gd name="connsiteX1785" fmla="*/ 2548991 w 2708243"/>
              <a:gd name="connsiteY1785" fmla="*/ 1525079 h 2794000"/>
              <a:gd name="connsiteX1786" fmla="*/ 2551023 w 2708243"/>
              <a:gd name="connsiteY1786" fmla="*/ 1529753 h 2794000"/>
              <a:gd name="connsiteX1787" fmla="*/ 2534723 w 2708243"/>
              <a:gd name="connsiteY1787" fmla="*/ 1526280 h 2794000"/>
              <a:gd name="connsiteX1788" fmla="*/ 2535535 w 2708243"/>
              <a:gd name="connsiteY1788" fmla="*/ 1533976 h 2794000"/>
              <a:gd name="connsiteX1789" fmla="*/ 2530087 w 2708243"/>
              <a:gd name="connsiteY1789" fmla="*/ 1527289 h 2794000"/>
              <a:gd name="connsiteX1790" fmla="*/ 2523616 w 2708243"/>
              <a:gd name="connsiteY1790" fmla="*/ 1526927 h 2794000"/>
              <a:gd name="connsiteX1791" fmla="*/ 2519495 w 2708243"/>
              <a:gd name="connsiteY1791" fmla="*/ 1533049 h 2794000"/>
              <a:gd name="connsiteX1792" fmla="*/ 2513241 w 2708243"/>
              <a:gd name="connsiteY1792" fmla="*/ 1526673 h 2794000"/>
              <a:gd name="connsiteX1793" fmla="*/ 2507284 w 2708243"/>
              <a:gd name="connsiteY1793" fmla="*/ 1532439 h 2794000"/>
              <a:gd name="connsiteX1794" fmla="*/ 2499943 w 2708243"/>
              <a:gd name="connsiteY1794" fmla="*/ 1531880 h 2794000"/>
              <a:gd name="connsiteX1795" fmla="*/ 2496534 w 2708243"/>
              <a:gd name="connsiteY1795" fmla="*/ 1535347 h 2794000"/>
              <a:gd name="connsiteX1796" fmla="*/ 2504604 w 2708243"/>
              <a:gd name="connsiteY1796" fmla="*/ 1548105 h 2794000"/>
              <a:gd name="connsiteX1797" fmla="*/ 2508853 w 2708243"/>
              <a:gd name="connsiteY1797" fmla="*/ 1560722 h 2794000"/>
              <a:gd name="connsiteX1798" fmla="*/ 2497315 w 2708243"/>
              <a:gd name="connsiteY1798" fmla="*/ 1571777 h 2794000"/>
              <a:gd name="connsiteX1799" fmla="*/ 2501918 w 2708243"/>
              <a:gd name="connsiteY1799" fmla="*/ 1575187 h 2794000"/>
              <a:gd name="connsiteX1800" fmla="*/ 2495772 w 2708243"/>
              <a:gd name="connsiteY1800" fmla="*/ 1581683 h 2794000"/>
              <a:gd name="connsiteX1801" fmla="*/ 2504008 w 2708243"/>
              <a:gd name="connsiteY1801" fmla="*/ 1581321 h 2794000"/>
              <a:gd name="connsiteX1802" fmla="*/ 2503328 w 2708243"/>
              <a:gd name="connsiteY1802" fmla="*/ 1588459 h 2794000"/>
              <a:gd name="connsiteX1803" fmla="*/ 2496915 w 2708243"/>
              <a:gd name="connsiteY1803" fmla="*/ 1590135 h 2794000"/>
              <a:gd name="connsiteX1804" fmla="*/ 2493905 w 2708243"/>
              <a:gd name="connsiteY1804" fmla="*/ 1596015 h 2794000"/>
              <a:gd name="connsiteX1805" fmla="*/ 2469991 w 2708243"/>
              <a:gd name="connsiteY1805" fmla="*/ 1600911 h 2794000"/>
              <a:gd name="connsiteX1806" fmla="*/ 2470397 w 2708243"/>
              <a:gd name="connsiteY1806" fmla="*/ 1597355 h 2794000"/>
              <a:gd name="connsiteX1807" fmla="*/ 2460485 w 2708243"/>
              <a:gd name="connsiteY1807" fmla="*/ 1588789 h 2794000"/>
              <a:gd name="connsiteX1808" fmla="*/ 2454389 w 2708243"/>
              <a:gd name="connsiteY1808" fmla="*/ 1592567 h 2794000"/>
              <a:gd name="connsiteX1809" fmla="*/ 2448159 w 2708243"/>
              <a:gd name="connsiteY1809" fmla="*/ 1590078 h 2794000"/>
              <a:gd name="connsiteX1810" fmla="*/ 2440196 w 2708243"/>
              <a:gd name="connsiteY1810" fmla="*/ 1595228 h 2794000"/>
              <a:gd name="connsiteX1811" fmla="*/ 2434215 w 2708243"/>
              <a:gd name="connsiteY1811" fmla="*/ 1614322 h 2794000"/>
              <a:gd name="connsiteX1812" fmla="*/ 2426550 w 2708243"/>
              <a:gd name="connsiteY1812" fmla="*/ 1622355 h 2794000"/>
              <a:gd name="connsiteX1813" fmla="*/ 2426576 w 2708243"/>
              <a:gd name="connsiteY1813" fmla="*/ 1626527 h 2794000"/>
              <a:gd name="connsiteX1814" fmla="*/ 2411463 w 2708243"/>
              <a:gd name="connsiteY1814" fmla="*/ 1622273 h 2794000"/>
              <a:gd name="connsiteX1815" fmla="*/ 2398813 w 2708243"/>
              <a:gd name="connsiteY1815" fmla="*/ 1635544 h 2794000"/>
              <a:gd name="connsiteX1816" fmla="*/ 2400115 w 2708243"/>
              <a:gd name="connsiteY1816" fmla="*/ 1643018 h 2794000"/>
              <a:gd name="connsiteX1817" fmla="*/ 2397137 w 2708243"/>
              <a:gd name="connsiteY1817" fmla="*/ 1649063 h 2794000"/>
              <a:gd name="connsiteX1818" fmla="*/ 2391371 w 2708243"/>
              <a:gd name="connsiteY1818" fmla="*/ 1646657 h 2794000"/>
              <a:gd name="connsiteX1819" fmla="*/ 2387383 w 2708243"/>
              <a:gd name="connsiteY1819" fmla="*/ 1638059 h 2794000"/>
              <a:gd name="connsiteX1820" fmla="*/ 2379046 w 2708243"/>
              <a:gd name="connsiteY1820" fmla="*/ 1634649 h 2794000"/>
              <a:gd name="connsiteX1821" fmla="*/ 2372759 w 2708243"/>
              <a:gd name="connsiteY1821" fmla="*/ 1636160 h 2794000"/>
              <a:gd name="connsiteX1822" fmla="*/ 2364638 w 2708243"/>
              <a:gd name="connsiteY1822" fmla="*/ 1630642 h 2794000"/>
              <a:gd name="connsiteX1823" fmla="*/ 2359570 w 2708243"/>
              <a:gd name="connsiteY1823" fmla="*/ 1636268 h 2794000"/>
              <a:gd name="connsiteX1824" fmla="*/ 2350337 w 2708243"/>
              <a:gd name="connsiteY1824" fmla="*/ 1638789 h 2794000"/>
              <a:gd name="connsiteX1825" fmla="*/ 2347467 w 2708243"/>
              <a:gd name="connsiteY1825" fmla="*/ 1644618 h 2794000"/>
              <a:gd name="connsiteX1826" fmla="*/ 2338419 w 2708243"/>
              <a:gd name="connsiteY1826" fmla="*/ 1652987 h 2794000"/>
              <a:gd name="connsiteX1827" fmla="*/ 2337879 w 2708243"/>
              <a:gd name="connsiteY1827" fmla="*/ 1658645 h 2794000"/>
              <a:gd name="connsiteX1828" fmla="*/ 2332437 w 2708243"/>
              <a:gd name="connsiteY1828" fmla="*/ 1661471 h 2794000"/>
              <a:gd name="connsiteX1829" fmla="*/ 2332545 w 2708243"/>
              <a:gd name="connsiteY1829" fmla="*/ 1668304 h 2794000"/>
              <a:gd name="connsiteX1830" fmla="*/ 2315400 w 2708243"/>
              <a:gd name="connsiteY1830" fmla="*/ 1664945 h 2794000"/>
              <a:gd name="connsiteX1831" fmla="*/ 2315127 w 2708243"/>
              <a:gd name="connsiteY1831" fmla="*/ 1675003 h 2794000"/>
              <a:gd name="connsiteX1832" fmla="*/ 2318949 w 2708243"/>
              <a:gd name="connsiteY1832" fmla="*/ 1682845 h 2794000"/>
              <a:gd name="connsiteX1833" fmla="*/ 2306383 w 2708243"/>
              <a:gd name="connsiteY1833" fmla="*/ 1694218 h 2794000"/>
              <a:gd name="connsiteX1834" fmla="*/ 2305513 w 2708243"/>
              <a:gd name="connsiteY1834" fmla="*/ 1699317 h 2794000"/>
              <a:gd name="connsiteX1835" fmla="*/ 2311418 w 2708243"/>
              <a:gd name="connsiteY1835" fmla="*/ 1699089 h 2794000"/>
              <a:gd name="connsiteX1836" fmla="*/ 2307627 w 2708243"/>
              <a:gd name="connsiteY1836" fmla="*/ 1710411 h 2794000"/>
              <a:gd name="connsiteX1837" fmla="*/ 2297690 w 2708243"/>
              <a:gd name="connsiteY1837" fmla="*/ 1714779 h 2794000"/>
              <a:gd name="connsiteX1838" fmla="*/ 2298985 w 2708243"/>
              <a:gd name="connsiteY1838" fmla="*/ 1710715 h 2794000"/>
              <a:gd name="connsiteX1839" fmla="*/ 2290267 w 2708243"/>
              <a:gd name="connsiteY1839" fmla="*/ 1705756 h 2794000"/>
              <a:gd name="connsiteX1840" fmla="*/ 2286857 w 2708243"/>
              <a:gd name="connsiteY1840" fmla="*/ 1688700 h 2794000"/>
              <a:gd name="connsiteX1841" fmla="*/ 2281897 w 2708243"/>
              <a:gd name="connsiteY1841" fmla="*/ 1686935 h 2794000"/>
              <a:gd name="connsiteX1842" fmla="*/ 2276913 w 2708243"/>
              <a:gd name="connsiteY1842" fmla="*/ 1693463 h 2794000"/>
              <a:gd name="connsiteX1843" fmla="*/ 2283250 w 2708243"/>
              <a:gd name="connsiteY1843" fmla="*/ 1700181 h 2794000"/>
              <a:gd name="connsiteX1844" fmla="*/ 2279599 w 2708243"/>
              <a:gd name="connsiteY1844" fmla="*/ 1707299 h 2794000"/>
              <a:gd name="connsiteX1845" fmla="*/ 2269223 w 2708243"/>
              <a:gd name="connsiteY1845" fmla="*/ 1708055 h 2794000"/>
              <a:gd name="connsiteX1846" fmla="*/ 2264860 w 2708243"/>
              <a:gd name="connsiteY1846" fmla="*/ 1703711 h 2794000"/>
              <a:gd name="connsiteX1847" fmla="*/ 2247042 w 2708243"/>
              <a:gd name="connsiteY1847" fmla="*/ 1698054 h 2794000"/>
              <a:gd name="connsiteX1848" fmla="*/ 2249207 w 2708243"/>
              <a:gd name="connsiteY1848" fmla="*/ 1701305 h 2794000"/>
              <a:gd name="connsiteX1849" fmla="*/ 2244172 w 2708243"/>
              <a:gd name="connsiteY1849" fmla="*/ 1712036 h 2794000"/>
              <a:gd name="connsiteX1850" fmla="*/ 2222125 w 2708243"/>
              <a:gd name="connsiteY1850" fmla="*/ 1721167 h 2794000"/>
              <a:gd name="connsiteX1851" fmla="*/ 2208745 w 2708243"/>
              <a:gd name="connsiteY1851" fmla="*/ 1718729 h 2794000"/>
              <a:gd name="connsiteX1852" fmla="*/ 2196585 w 2708243"/>
              <a:gd name="connsiteY1852" fmla="*/ 1706709 h 2794000"/>
              <a:gd name="connsiteX1853" fmla="*/ 2181389 w 2708243"/>
              <a:gd name="connsiteY1853" fmla="*/ 1707775 h 2794000"/>
              <a:gd name="connsiteX1854" fmla="*/ 2176411 w 2708243"/>
              <a:gd name="connsiteY1854" fmla="*/ 1701247 h 2794000"/>
              <a:gd name="connsiteX1855" fmla="*/ 2152681 w 2708243"/>
              <a:gd name="connsiteY1855" fmla="*/ 1702029 h 2794000"/>
              <a:gd name="connsiteX1856" fmla="*/ 2151976 w 2708243"/>
              <a:gd name="connsiteY1856" fmla="*/ 1713325 h 2794000"/>
              <a:gd name="connsiteX1857" fmla="*/ 2146699 w 2708243"/>
              <a:gd name="connsiteY1857" fmla="*/ 1719377 h 2794000"/>
              <a:gd name="connsiteX1858" fmla="*/ 2146782 w 2708243"/>
              <a:gd name="connsiteY1858" fmla="*/ 1712931 h 2794000"/>
              <a:gd name="connsiteX1859" fmla="*/ 2132018 w 2708243"/>
              <a:gd name="connsiteY1859" fmla="*/ 1715090 h 2794000"/>
              <a:gd name="connsiteX1860" fmla="*/ 2133288 w 2708243"/>
              <a:gd name="connsiteY1860" fmla="*/ 1720945 h 2794000"/>
              <a:gd name="connsiteX1861" fmla="*/ 2125192 w 2708243"/>
              <a:gd name="connsiteY1861" fmla="*/ 1723352 h 2794000"/>
              <a:gd name="connsiteX1862" fmla="*/ 2121052 w 2708243"/>
              <a:gd name="connsiteY1862" fmla="*/ 1727981 h 2794000"/>
              <a:gd name="connsiteX1863" fmla="*/ 2109190 w 2708243"/>
              <a:gd name="connsiteY1863" fmla="*/ 1729238 h 2794000"/>
              <a:gd name="connsiteX1864" fmla="*/ 2110949 w 2708243"/>
              <a:gd name="connsiteY1864" fmla="*/ 1740446 h 2794000"/>
              <a:gd name="connsiteX1865" fmla="*/ 2108428 w 2708243"/>
              <a:gd name="connsiteY1865" fmla="*/ 1743418 h 2794000"/>
              <a:gd name="connsiteX1866" fmla="*/ 2091854 w 2708243"/>
              <a:gd name="connsiteY1866" fmla="*/ 1746504 h 2794000"/>
              <a:gd name="connsiteX1867" fmla="*/ 2084755 w 2708243"/>
              <a:gd name="connsiteY1867" fmla="*/ 1758639 h 2794000"/>
              <a:gd name="connsiteX1868" fmla="*/ 2076824 w 2708243"/>
              <a:gd name="connsiteY1868" fmla="*/ 1764722 h 2794000"/>
              <a:gd name="connsiteX1869" fmla="*/ 2078748 w 2708243"/>
              <a:gd name="connsiteY1869" fmla="*/ 1773130 h 2794000"/>
              <a:gd name="connsiteX1870" fmla="*/ 2072785 w 2708243"/>
              <a:gd name="connsiteY1870" fmla="*/ 1773492 h 2794000"/>
              <a:gd name="connsiteX1871" fmla="*/ 2073979 w 2708243"/>
              <a:gd name="connsiteY1871" fmla="*/ 1779772 h 2794000"/>
              <a:gd name="connsiteX1872" fmla="*/ 2068861 w 2708243"/>
              <a:gd name="connsiteY1872" fmla="*/ 1775733 h 2794000"/>
              <a:gd name="connsiteX1873" fmla="*/ 2065204 w 2708243"/>
              <a:gd name="connsiteY1873" fmla="*/ 1779156 h 2794000"/>
              <a:gd name="connsiteX1874" fmla="*/ 2056536 w 2708243"/>
              <a:gd name="connsiteY1874" fmla="*/ 1777810 h 2794000"/>
              <a:gd name="connsiteX1875" fmla="*/ 2042699 w 2708243"/>
              <a:gd name="connsiteY1875" fmla="*/ 1780108 h 2794000"/>
              <a:gd name="connsiteX1876" fmla="*/ 2042020 w 2708243"/>
              <a:gd name="connsiteY1876" fmla="*/ 1776076 h 2794000"/>
              <a:gd name="connsiteX1877" fmla="*/ 2031244 w 2708243"/>
              <a:gd name="connsiteY1877" fmla="*/ 1768056 h 2794000"/>
              <a:gd name="connsiteX1878" fmla="*/ 2023198 w 2708243"/>
              <a:gd name="connsiteY1878" fmla="*/ 1764722 h 2794000"/>
              <a:gd name="connsiteX1879" fmla="*/ 2005672 w 2708243"/>
              <a:gd name="connsiteY1879" fmla="*/ 1767916 h 2794000"/>
              <a:gd name="connsiteX1880" fmla="*/ 2002046 w 2708243"/>
              <a:gd name="connsiteY1880" fmla="*/ 1747876 h 2794000"/>
              <a:gd name="connsiteX1881" fmla="*/ 1996357 w 2708243"/>
              <a:gd name="connsiteY1881" fmla="*/ 1749165 h 2794000"/>
              <a:gd name="connsiteX1882" fmla="*/ 1992515 w 2708243"/>
              <a:gd name="connsiteY1882" fmla="*/ 1743081 h 2794000"/>
              <a:gd name="connsiteX1883" fmla="*/ 1992525 w 2708243"/>
              <a:gd name="connsiteY1883" fmla="*/ 1742621 h 2794000"/>
              <a:gd name="connsiteX1884" fmla="*/ 1992515 w 2708243"/>
              <a:gd name="connsiteY1884" fmla="*/ 1743080 h 2794000"/>
              <a:gd name="connsiteX1885" fmla="*/ 1970932 w 2708243"/>
              <a:gd name="connsiteY1885" fmla="*/ 1760232 h 2794000"/>
              <a:gd name="connsiteX1886" fmla="*/ 1970601 w 2708243"/>
              <a:gd name="connsiteY1886" fmla="*/ 1747792 h 2794000"/>
              <a:gd name="connsiteX1887" fmla="*/ 1961045 w 2708243"/>
              <a:gd name="connsiteY1887" fmla="*/ 1750764 h 2794000"/>
              <a:gd name="connsiteX1888" fmla="*/ 1962588 w 2708243"/>
              <a:gd name="connsiteY1888" fmla="*/ 1743893 h 2794000"/>
              <a:gd name="connsiteX1889" fmla="*/ 1953349 w 2708243"/>
              <a:gd name="connsiteY1889" fmla="*/ 1741931 h 2794000"/>
              <a:gd name="connsiteX1890" fmla="*/ 1948694 w 2708243"/>
              <a:gd name="connsiteY1890" fmla="*/ 1736915 h 2794000"/>
              <a:gd name="connsiteX1891" fmla="*/ 1943601 w 2708243"/>
              <a:gd name="connsiteY1891" fmla="*/ 1749805 h 2794000"/>
              <a:gd name="connsiteX1892" fmla="*/ 1935581 w 2708243"/>
              <a:gd name="connsiteY1892" fmla="*/ 1754574 h 2794000"/>
              <a:gd name="connsiteX1893" fmla="*/ 1930762 w 2708243"/>
              <a:gd name="connsiteY1893" fmla="*/ 1740953 h 2794000"/>
              <a:gd name="connsiteX1894" fmla="*/ 1920633 w 2708243"/>
              <a:gd name="connsiteY1894" fmla="*/ 1742966 h 2794000"/>
              <a:gd name="connsiteX1895" fmla="*/ 1914080 w 2708243"/>
              <a:gd name="connsiteY1895" fmla="*/ 1749360 h 2794000"/>
              <a:gd name="connsiteX1896" fmla="*/ 1899697 w 2708243"/>
              <a:gd name="connsiteY1896" fmla="*/ 1752383 h 2794000"/>
              <a:gd name="connsiteX1897" fmla="*/ 1887378 w 2708243"/>
              <a:gd name="connsiteY1897" fmla="*/ 1752053 h 2794000"/>
              <a:gd name="connsiteX1898" fmla="*/ 1878139 w 2708243"/>
              <a:gd name="connsiteY1898" fmla="*/ 1760067 h 2794000"/>
              <a:gd name="connsiteX1899" fmla="*/ 1870640 w 2708243"/>
              <a:gd name="connsiteY1899" fmla="*/ 1759476 h 2794000"/>
              <a:gd name="connsiteX1900" fmla="*/ 1857667 w 2708243"/>
              <a:gd name="connsiteY1900" fmla="*/ 1742153 h 2794000"/>
              <a:gd name="connsiteX1901" fmla="*/ 1847805 w 2708243"/>
              <a:gd name="connsiteY1901" fmla="*/ 1736832 h 2794000"/>
              <a:gd name="connsiteX1902" fmla="*/ 1846884 w 2708243"/>
              <a:gd name="connsiteY1902" fmla="*/ 1742102 h 2794000"/>
              <a:gd name="connsiteX1903" fmla="*/ 1823593 w 2708243"/>
              <a:gd name="connsiteY1903" fmla="*/ 1743360 h 2794000"/>
              <a:gd name="connsiteX1904" fmla="*/ 1823891 w 2708243"/>
              <a:gd name="connsiteY1904" fmla="*/ 1748046 h 2794000"/>
              <a:gd name="connsiteX1905" fmla="*/ 1812245 w 2708243"/>
              <a:gd name="connsiteY1905" fmla="*/ 1751519 h 2794000"/>
              <a:gd name="connsiteX1906" fmla="*/ 1812791 w 2708243"/>
              <a:gd name="connsiteY1906" fmla="*/ 1762981 h 2794000"/>
              <a:gd name="connsiteX1907" fmla="*/ 1809756 w 2708243"/>
              <a:gd name="connsiteY1907" fmla="*/ 1764804 h 2794000"/>
              <a:gd name="connsiteX1908" fmla="*/ 1808702 w 2708243"/>
              <a:gd name="connsiteY1908" fmla="*/ 1782800 h 2794000"/>
              <a:gd name="connsiteX1909" fmla="*/ 1802606 w 2708243"/>
              <a:gd name="connsiteY1909" fmla="*/ 1778399 h 2794000"/>
              <a:gd name="connsiteX1910" fmla="*/ 1787169 w 2708243"/>
              <a:gd name="connsiteY1910" fmla="*/ 1776240 h 2794000"/>
              <a:gd name="connsiteX1911" fmla="*/ 1783131 w 2708243"/>
              <a:gd name="connsiteY1911" fmla="*/ 1781961 h 2794000"/>
              <a:gd name="connsiteX1912" fmla="*/ 1769237 w 2708243"/>
              <a:gd name="connsiteY1912" fmla="*/ 1775961 h 2794000"/>
              <a:gd name="connsiteX1913" fmla="*/ 1770132 w 2708243"/>
              <a:gd name="connsiteY1913" fmla="*/ 1772233 h 2794000"/>
              <a:gd name="connsiteX1914" fmla="*/ 1758893 w 2708243"/>
              <a:gd name="connsiteY1914" fmla="*/ 1771643 h 2794000"/>
              <a:gd name="connsiteX1915" fmla="*/ 1754073 w 2708243"/>
              <a:gd name="connsiteY1915" fmla="*/ 1775732 h 2794000"/>
              <a:gd name="connsiteX1916" fmla="*/ 1753641 w 2708243"/>
              <a:gd name="connsiteY1916" fmla="*/ 1784787 h 2794000"/>
              <a:gd name="connsiteX1917" fmla="*/ 1746218 w 2708243"/>
              <a:gd name="connsiteY1917" fmla="*/ 1806771 h 2794000"/>
              <a:gd name="connsiteX1918" fmla="*/ 1737201 w 2708243"/>
              <a:gd name="connsiteY1918" fmla="*/ 1804053 h 2794000"/>
              <a:gd name="connsiteX1919" fmla="*/ 1722304 w 2708243"/>
              <a:gd name="connsiteY1919" fmla="*/ 1804275 h 2794000"/>
              <a:gd name="connsiteX1920" fmla="*/ 1720329 w 2708243"/>
              <a:gd name="connsiteY1920" fmla="*/ 1797297 h 2794000"/>
              <a:gd name="connsiteX1921" fmla="*/ 1714208 w 2708243"/>
              <a:gd name="connsiteY1921" fmla="*/ 1793817 h 2794000"/>
              <a:gd name="connsiteX1922" fmla="*/ 1714233 w 2708243"/>
              <a:gd name="connsiteY1922" fmla="*/ 1787956 h 2794000"/>
              <a:gd name="connsiteX1923" fmla="*/ 1714207 w 2708243"/>
              <a:gd name="connsiteY1923" fmla="*/ 1793817 h 2794000"/>
              <a:gd name="connsiteX1924" fmla="*/ 1720329 w 2708243"/>
              <a:gd name="connsiteY1924" fmla="*/ 1797297 h 2794000"/>
              <a:gd name="connsiteX1925" fmla="*/ 1722303 w 2708243"/>
              <a:gd name="connsiteY1925" fmla="*/ 1804276 h 2794000"/>
              <a:gd name="connsiteX1926" fmla="*/ 1737201 w 2708243"/>
              <a:gd name="connsiteY1926" fmla="*/ 1804053 h 2794000"/>
              <a:gd name="connsiteX1927" fmla="*/ 1746217 w 2708243"/>
              <a:gd name="connsiteY1927" fmla="*/ 1806771 h 2794000"/>
              <a:gd name="connsiteX1928" fmla="*/ 1744541 w 2708243"/>
              <a:gd name="connsiteY1928" fmla="*/ 1811680 h 2794000"/>
              <a:gd name="connsiteX1929" fmla="*/ 1751393 w 2708243"/>
              <a:gd name="connsiteY1929" fmla="*/ 1826685 h 2794000"/>
              <a:gd name="connsiteX1930" fmla="*/ 1750904 w 2708243"/>
              <a:gd name="connsiteY1930" fmla="*/ 1844268 h 2794000"/>
              <a:gd name="connsiteX1931" fmla="*/ 1739747 w 2708243"/>
              <a:gd name="connsiteY1931" fmla="*/ 1862366 h 2794000"/>
              <a:gd name="connsiteX1932" fmla="*/ 1739340 w 2708243"/>
              <a:gd name="connsiteY1932" fmla="*/ 1872602 h 2794000"/>
              <a:gd name="connsiteX1933" fmla="*/ 1730482 w 2708243"/>
              <a:gd name="connsiteY1933" fmla="*/ 1883682 h 2794000"/>
              <a:gd name="connsiteX1934" fmla="*/ 1727529 w 2708243"/>
              <a:gd name="connsiteY1934" fmla="*/ 1898275 h 2794000"/>
              <a:gd name="connsiteX1935" fmla="*/ 1734654 w 2708243"/>
              <a:gd name="connsiteY1935" fmla="*/ 1907736 h 2794000"/>
              <a:gd name="connsiteX1936" fmla="*/ 1757648 w 2708243"/>
              <a:gd name="connsiteY1936" fmla="*/ 1918595 h 2794000"/>
              <a:gd name="connsiteX1937" fmla="*/ 1760219 w 2708243"/>
              <a:gd name="connsiteY1937" fmla="*/ 1922329 h 2794000"/>
              <a:gd name="connsiteX1938" fmla="*/ 1761197 w 2708243"/>
              <a:gd name="connsiteY1938" fmla="*/ 1942204 h 2794000"/>
              <a:gd name="connsiteX1939" fmla="*/ 1759946 w 2708243"/>
              <a:gd name="connsiteY1939" fmla="*/ 1955622 h 2794000"/>
              <a:gd name="connsiteX1940" fmla="*/ 1759705 w 2708243"/>
              <a:gd name="connsiteY1940" fmla="*/ 1986451 h 2794000"/>
              <a:gd name="connsiteX1941" fmla="*/ 1762384 w 2708243"/>
              <a:gd name="connsiteY1941" fmla="*/ 2000611 h 2794000"/>
              <a:gd name="connsiteX1942" fmla="*/ 1762982 w 2708243"/>
              <a:gd name="connsiteY1942" fmla="*/ 2019261 h 2794000"/>
              <a:gd name="connsiteX1943" fmla="*/ 1766068 w 2708243"/>
              <a:gd name="connsiteY1943" fmla="*/ 2027180 h 2794000"/>
              <a:gd name="connsiteX1944" fmla="*/ 1775980 w 2708243"/>
              <a:gd name="connsiteY1944" fmla="*/ 2036819 h 2794000"/>
              <a:gd name="connsiteX1945" fmla="*/ 1788172 w 2708243"/>
              <a:gd name="connsiteY1945" fmla="*/ 2042547 h 2794000"/>
              <a:gd name="connsiteX1946" fmla="*/ 1788305 w 2708243"/>
              <a:gd name="connsiteY1946" fmla="*/ 2030552 h 2794000"/>
              <a:gd name="connsiteX1947" fmla="*/ 1793480 w 2708243"/>
              <a:gd name="connsiteY1947" fmla="*/ 2030494 h 2794000"/>
              <a:gd name="connsiteX1948" fmla="*/ 1793563 w 2708243"/>
              <a:gd name="connsiteY1948" fmla="*/ 2022347 h 2794000"/>
              <a:gd name="connsiteX1949" fmla="*/ 1798732 w 2708243"/>
              <a:gd name="connsiteY1949" fmla="*/ 2022208 h 2794000"/>
              <a:gd name="connsiteX1950" fmla="*/ 1799792 w 2708243"/>
              <a:gd name="connsiteY1950" fmla="*/ 2036730 h 2794000"/>
              <a:gd name="connsiteX1951" fmla="*/ 1804828 w 2708243"/>
              <a:gd name="connsiteY1951" fmla="*/ 2041315 h 2794000"/>
              <a:gd name="connsiteX1952" fmla="*/ 1813464 w 2708243"/>
              <a:gd name="connsiteY1952" fmla="*/ 2040470 h 2794000"/>
              <a:gd name="connsiteX1953" fmla="*/ 1818125 w 2708243"/>
              <a:gd name="connsiteY1953" fmla="*/ 2044039 h 2794000"/>
              <a:gd name="connsiteX1954" fmla="*/ 1830584 w 2708243"/>
              <a:gd name="connsiteY1954" fmla="*/ 2065337 h 2794000"/>
              <a:gd name="connsiteX1955" fmla="*/ 1833835 w 2708243"/>
              <a:gd name="connsiteY1955" fmla="*/ 2063540 h 2794000"/>
              <a:gd name="connsiteX1956" fmla="*/ 1843988 w 2708243"/>
              <a:gd name="connsiteY1956" fmla="*/ 2075903 h 2794000"/>
              <a:gd name="connsiteX1957" fmla="*/ 1850840 w 2708243"/>
              <a:gd name="connsiteY1957" fmla="*/ 2075148 h 2794000"/>
              <a:gd name="connsiteX1958" fmla="*/ 1858289 w 2708243"/>
              <a:gd name="connsiteY1958" fmla="*/ 2093442 h 2794000"/>
              <a:gd name="connsiteX1959" fmla="*/ 1867629 w 2708243"/>
              <a:gd name="connsiteY1959" fmla="*/ 2096115 h 2794000"/>
              <a:gd name="connsiteX1960" fmla="*/ 1868334 w 2708243"/>
              <a:gd name="connsiteY1960" fmla="*/ 2101310 h 2794000"/>
              <a:gd name="connsiteX1961" fmla="*/ 1875402 w 2708243"/>
              <a:gd name="connsiteY1961" fmla="*/ 2104491 h 2794000"/>
              <a:gd name="connsiteX1962" fmla="*/ 1884641 w 2708243"/>
              <a:gd name="connsiteY1962" fmla="*/ 2104155 h 2794000"/>
              <a:gd name="connsiteX1963" fmla="*/ 1884209 w 2708243"/>
              <a:gd name="connsiteY1963" fmla="*/ 2099036 h 2794000"/>
              <a:gd name="connsiteX1964" fmla="*/ 1893741 w 2708243"/>
              <a:gd name="connsiteY1964" fmla="*/ 2100135 h 2794000"/>
              <a:gd name="connsiteX1965" fmla="*/ 1909070 w 2708243"/>
              <a:gd name="connsiteY1965" fmla="*/ 2120849 h 2794000"/>
              <a:gd name="connsiteX1966" fmla="*/ 1916651 w 2708243"/>
              <a:gd name="connsiteY1966" fmla="*/ 2124138 h 2794000"/>
              <a:gd name="connsiteX1967" fmla="*/ 1922125 w 2708243"/>
              <a:gd name="connsiteY1967" fmla="*/ 2118207 h 2794000"/>
              <a:gd name="connsiteX1968" fmla="*/ 1916055 w 2708243"/>
              <a:gd name="connsiteY1968" fmla="*/ 2105729 h 2794000"/>
              <a:gd name="connsiteX1969" fmla="*/ 1915947 w 2708243"/>
              <a:gd name="connsiteY1969" fmla="*/ 2093810 h 2794000"/>
              <a:gd name="connsiteX1970" fmla="*/ 1925751 w 2708243"/>
              <a:gd name="connsiteY1970" fmla="*/ 2089734 h 2794000"/>
              <a:gd name="connsiteX1971" fmla="*/ 1934882 w 2708243"/>
              <a:gd name="connsiteY1971" fmla="*/ 2096115 h 2794000"/>
              <a:gd name="connsiteX1972" fmla="*/ 1945849 w 2708243"/>
              <a:gd name="connsiteY1972" fmla="*/ 2115991 h 2794000"/>
              <a:gd name="connsiteX1973" fmla="*/ 1949697 w 2708243"/>
              <a:gd name="connsiteY1973" fmla="*/ 2141010 h 2794000"/>
              <a:gd name="connsiteX1974" fmla="*/ 1948802 w 2708243"/>
              <a:gd name="connsiteY1974" fmla="*/ 2152681 h 2794000"/>
              <a:gd name="connsiteX1975" fmla="*/ 1950884 w 2708243"/>
              <a:gd name="connsiteY1975" fmla="*/ 2157494 h 2794000"/>
              <a:gd name="connsiteX1976" fmla="*/ 1967839 w 2708243"/>
              <a:gd name="connsiteY1976" fmla="*/ 2174227 h 2794000"/>
              <a:gd name="connsiteX1977" fmla="*/ 1957387 w 2708243"/>
              <a:gd name="connsiteY1977" fmla="*/ 2175154 h 2794000"/>
              <a:gd name="connsiteX1978" fmla="*/ 1961908 w 2708243"/>
              <a:gd name="connsiteY1978" fmla="*/ 2188997 h 2794000"/>
              <a:gd name="connsiteX1979" fmla="*/ 1978132 w 2708243"/>
              <a:gd name="connsiteY1979" fmla="*/ 2191753 h 2794000"/>
              <a:gd name="connsiteX1980" fmla="*/ 1981980 w 2708243"/>
              <a:gd name="connsiteY1980" fmla="*/ 2201176 h 2794000"/>
              <a:gd name="connsiteX1981" fmla="*/ 1974475 w 2708243"/>
              <a:gd name="connsiteY1981" fmla="*/ 2202389 h 2794000"/>
              <a:gd name="connsiteX1982" fmla="*/ 1976723 w 2708243"/>
              <a:gd name="connsiteY1982" fmla="*/ 2214175 h 2794000"/>
              <a:gd name="connsiteX1983" fmla="*/ 1971604 w 2708243"/>
              <a:gd name="connsiteY1983" fmla="*/ 2216200 h 2794000"/>
              <a:gd name="connsiteX1984" fmla="*/ 1963184 w 2708243"/>
              <a:gd name="connsiteY1984" fmla="*/ 2209304 h 2794000"/>
              <a:gd name="connsiteX1985" fmla="*/ 1956060 w 2708243"/>
              <a:gd name="connsiteY1985" fmla="*/ 2208549 h 2794000"/>
              <a:gd name="connsiteX1986" fmla="*/ 1940432 w 2708243"/>
              <a:gd name="connsiteY1986" fmla="*/ 2210574 h 2794000"/>
              <a:gd name="connsiteX1987" fmla="*/ 1933663 w 2708243"/>
              <a:gd name="connsiteY1987" fmla="*/ 2218677 h 2794000"/>
              <a:gd name="connsiteX1988" fmla="*/ 1939378 w 2708243"/>
              <a:gd name="connsiteY1988" fmla="*/ 2230469 h 2794000"/>
              <a:gd name="connsiteX1989" fmla="*/ 1926050 w 2708243"/>
              <a:gd name="connsiteY1989" fmla="*/ 2242261 h 2794000"/>
              <a:gd name="connsiteX1990" fmla="*/ 1923046 w 2708243"/>
              <a:gd name="connsiteY1990" fmla="*/ 2234603 h 2794000"/>
              <a:gd name="connsiteX1991" fmla="*/ 1914651 w 2708243"/>
              <a:gd name="connsiteY1991" fmla="*/ 2239949 h 2794000"/>
              <a:gd name="connsiteX1992" fmla="*/ 1914321 w 2708243"/>
              <a:gd name="connsiteY1992" fmla="*/ 2254472 h 2794000"/>
              <a:gd name="connsiteX1993" fmla="*/ 1921585 w 2708243"/>
              <a:gd name="connsiteY1993" fmla="*/ 2253151 h 2794000"/>
              <a:gd name="connsiteX1994" fmla="*/ 1929383 w 2708243"/>
              <a:gd name="connsiteY1994" fmla="*/ 2270436 h 2794000"/>
              <a:gd name="connsiteX1995" fmla="*/ 1931034 w 2708243"/>
              <a:gd name="connsiteY1995" fmla="*/ 2277700 h 2794000"/>
              <a:gd name="connsiteX1996" fmla="*/ 1926189 w 2708243"/>
              <a:gd name="connsiteY1996" fmla="*/ 2279021 h 2794000"/>
              <a:gd name="connsiteX1997" fmla="*/ 1929059 w 2708243"/>
              <a:gd name="connsiteY1997" fmla="*/ 2288171 h 2794000"/>
              <a:gd name="connsiteX1998" fmla="*/ 1933498 w 2708243"/>
              <a:gd name="connsiteY1998" fmla="*/ 2287860 h 2794000"/>
              <a:gd name="connsiteX1999" fmla="*/ 1933904 w 2708243"/>
              <a:gd name="connsiteY1999" fmla="*/ 2295658 h 2794000"/>
              <a:gd name="connsiteX2000" fmla="*/ 1927243 w 2708243"/>
              <a:gd name="connsiteY2000" fmla="*/ 2295378 h 2794000"/>
              <a:gd name="connsiteX2001" fmla="*/ 1915274 w 2708243"/>
              <a:gd name="connsiteY2001" fmla="*/ 2299011 h 2794000"/>
              <a:gd name="connsiteX2002" fmla="*/ 1911997 w 2708243"/>
              <a:gd name="connsiteY2002" fmla="*/ 2304611 h 2794000"/>
              <a:gd name="connsiteX2003" fmla="*/ 1896230 w 2708243"/>
              <a:gd name="connsiteY2003" fmla="*/ 2305742 h 2794000"/>
              <a:gd name="connsiteX2004" fmla="*/ 1890032 w 2708243"/>
              <a:gd name="connsiteY2004" fmla="*/ 2317908 h 2794000"/>
              <a:gd name="connsiteX2005" fmla="*/ 1895608 w 2708243"/>
              <a:gd name="connsiteY2005" fmla="*/ 2325090 h 2794000"/>
              <a:gd name="connsiteX2006" fmla="*/ 1894661 w 2708243"/>
              <a:gd name="connsiteY2006" fmla="*/ 2337708 h 2794000"/>
              <a:gd name="connsiteX2007" fmla="*/ 1904326 w 2708243"/>
              <a:gd name="connsiteY2007" fmla="*/ 2356916 h 2794000"/>
              <a:gd name="connsiteX2008" fmla="*/ 1903704 w 2708243"/>
              <a:gd name="connsiteY2008" fmla="*/ 2361564 h 2794000"/>
              <a:gd name="connsiteX2009" fmla="*/ 1896528 w 2708243"/>
              <a:gd name="connsiteY2009" fmla="*/ 2365425 h 2794000"/>
              <a:gd name="connsiteX2010" fmla="*/ 1899240 w 2708243"/>
              <a:gd name="connsiteY2010" fmla="*/ 2371115 h 2794000"/>
              <a:gd name="connsiteX2011" fmla="*/ 1916055 w 2708243"/>
              <a:gd name="connsiteY2011" fmla="*/ 2366073 h 2794000"/>
              <a:gd name="connsiteX2012" fmla="*/ 1923992 w 2708243"/>
              <a:gd name="connsiteY2012" fmla="*/ 2379395 h 2794000"/>
              <a:gd name="connsiteX2013" fmla="*/ 1919039 w 2708243"/>
              <a:gd name="connsiteY2013" fmla="*/ 2381484 h 2794000"/>
              <a:gd name="connsiteX2014" fmla="*/ 1920931 w 2708243"/>
              <a:gd name="connsiteY2014" fmla="*/ 2388781 h 2794000"/>
              <a:gd name="connsiteX2015" fmla="*/ 1900834 w 2708243"/>
              <a:gd name="connsiteY2015" fmla="*/ 2394559 h 2794000"/>
              <a:gd name="connsiteX2016" fmla="*/ 1890597 w 2708243"/>
              <a:gd name="connsiteY2016" fmla="*/ 2392362 h 2794000"/>
              <a:gd name="connsiteX2017" fmla="*/ 1877574 w 2708243"/>
              <a:gd name="connsiteY2017" fmla="*/ 2399207 h 2794000"/>
              <a:gd name="connsiteX2018" fmla="*/ 1865655 w 2708243"/>
              <a:gd name="connsiteY2018" fmla="*/ 2400928 h 2794000"/>
              <a:gd name="connsiteX2019" fmla="*/ 1861134 w 2708243"/>
              <a:gd name="connsiteY2019" fmla="*/ 2406338 h 2794000"/>
              <a:gd name="connsiteX2020" fmla="*/ 1847481 w 2708243"/>
              <a:gd name="connsiteY2020" fmla="*/ 2405830 h 2794000"/>
              <a:gd name="connsiteX2021" fmla="*/ 1849380 w 2708243"/>
              <a:gd name="connsiteY2021" fmla="*/ 2431224 h 2794000"/>
              <a:gd name="connsiteX2022" fmla="*/ 1833479 w 2708243"/>
              <a:gd name="connsiteY2022" fmla="*/ 2440419 h 2794000"/>
              <a:gd name="connsiteX2023" fmla="*/ 1835594 w 2708243"/>
              <a:gd name="connsiteY2023" fmla="*/ 2446083 h 2794000"/>
              <a:gd name="connsiteX2024" fmla="*/ 1826278 w 2708243"/>
              <a:gd name="connsiteY2024" fmla="*/ 2446280 h 2794000"/>
              <a:gd name="connsiteX2025" fmla="*/ 1827548 w 2708243"/>
              <a:gd name="connsiteY2025" fmla="*/ 2450230 h 2794000"/>
              <a:gd name="connsiteX2026" fmla="*/ 1817636 w 2708243"/>
              <a:gd name="connsiteY2026" fmla="*/ 2456484 h 2794000"/>
              <a:gd name="connsiteX2027" fmla="*/ 1820265 w 2708243"/>
              <a:gd name="connsiteY2027" fmla="*/ 2461761 h 2794000"/>
              <a:gd name="connsiteX2028" fmla="*/ 1816931 w 2708243"/>
              <a:gd name="connsiteY2028" fmla="*/ 2465285 h 2794000"/>
              <a:gd name="connsiteX2029" fmla="*/ 1832584 w 2708243"/>
              <a:gd name="connsiteY2029" fmla="*/ 2484088 h 2794000"/>
              <a:gd name="connsiteX2030" fmla="*/ 1826983 w 2708243"/>
              <a:gd name="connsiteY2030" fmla="*/ 2485358 h 2794000"/>
              <a:gd name="connsiteX2031" fmla="*/ 1828634 w 2708243"/>
              <a:gd name="connsiteY2031" fmla="*/ 2493117 h 2794000"/>
              <a:gd name="connsiteX2032" fmla="*/ 1815223 w 2708243"/>
              <a:gd name="connsiteY2032" fmla="*/ 2498502 h 2794000"/>
              <a:gd name="connsiteX2033" fmla="*/ 1813870 w 2708243"/>
              <a:gd name="connsiteY2033" fmla="*/ 2492806 h 2794000"/>
              <a:gd name="connsiteX2034" fmla="*/ 1808105 w 2708243"/>
              <a:gd name="connsiteY2034" fmla="*/ 2489676 h 2794000"/>
              <a:gd name="connsiteX2035" fmla="*/ 1795373 w 2708243"/>
              <a:gd name="connsiteY2035" fmla="*/ 2497404 h 2794000"/>
              <a:gd name="connsiteX2036" fmla="*/ 1785486 w 2708243"/>
              <a:gd name="connsiteY2036" fmla="*/ 2501239 h 2794000"/>
              <a:gd name="connsiteX2037" fmla="*/ 1769865 w 2708243"/>
              <a:gd name="connsiteY2037" fmla="*/ 2504287 h 2794000"/>
              <a:gd name="connsiteX2038" fmla="*/ 1773516 w 2708243"/>
              <a:gd name="connsiteY2038" fmla="*/ 2518759 h 2794000"/>
              <a:gd name="connsiteX2039" fmla="*/ 1769052 w 2708243"/>
              <a:gd name="connsiteY2039" fmla="*/ 2517997 h 2794000"/>
              <a:gd name="connsiteX2040" fmla="*/ 1770754 w 2708243"/>
              <a:gd name="connsiteY2040" fmla="*/ 2529306 h 2794000"/>
              <a:gd name="connsiteX2041" fmla="*/ 1763985 w 2708243"/>
              <a:gd name="connsiteY2041" fmla="*/ 2529027 h 2794000"/>
              <a:gd name="connsiteX2042" fmla="*/ 1763445 w 2708243"/>
              <a:gd name="connsiteY2042" fmla="*/ 2533707 h 2794000"/>
              <a:gd name="connsiteX2043" fmla="*/ 1754561 w 2708243"/>
              <a:gd name="connsiteY2043" fmla="*/ 2533903 h 2794000"/>
              <a:gd name="connsiteX2044" fmla="*/ 1750282 w 2708243"/>
              <a:gd name="connsiteY2044" fmla="*/ 2523915 h 2794000"/>
              <a:gd name="connsiteX2045" fmla="*/ 1749386 w 2708243"/>
              <a:gd name="connsiteY2045" fmla="*/ 2513088 h 2794000"/>
              <a:gd name="connsiteX2046" fmla="*/ 1734381 w 2708243"/>
              <a:gd name="connsiteY2046" fmla="*/ 2498616 h 2794000"/>
              <a:gd name="connsiteX2047" fmla="*/ 1716347 w 2708243"/>
              <a:gd name="connsiteY2047" fmla="*/ 2488037 h 2794000"/>
              <a:gd name="connsiteX2048" fmla="*/ 1710276 w 2708243"/>
              <a:gd name="connsiteY2048" fmla="*/ 2493428 h 2794000"/>
              <a:gd name="connsiteX2049" fmla="*/ 1702345 w 2708243"/>
              <a:gd name="connsiteY2049" fmla="*/ 2495937 h 2794000"/>
              <a:gd name="connsiteX2050" fmla="*/ 1692808 w 2708243"/>
              <a:gd name="connsiteY2050" fmla="*/ 2489422 h 2794000"/>
              <a:gd name="connsiteX2051" fmla="*/ 1692401 w 2708243"/>
              <a:gd name="connsiteY2051" fmla="*/ 2482881 h 2794000"/>
              <a:gd name="connsiteX2052" fmla="*/ 1686337 w 2708243"/>
              <a:gd name="connsiteY2052" fmla="*/ 2480906 h 2794000"/>
              <a:gd name="connsiteX2053" fmla="*/ 1681003 w 2708243"/>
              <a:gd name="connsiteY2053" fmla="*/ 2471686 h 2794000"/>
              <a:gd name="connsiteX2054" fmla="*/ 1686337 w 2708243"/>
              <a:gd name="connsiteY2054" fmla="*/ 2480907 h 2794000"/>
              <a:gd name="connsiteX2055" fmla="*/ 1681600 w 2708243"/>
              <a:gd name="connsiteY2055" fmla="*/ 2484907 h 2794000"/>
              <a:gd name="connsiteX2056" fmla="*/ 1674202 w 2708243"/>
              <a:gd name="connsiteY2056" fmla="*/ 2485250 h 2794000"/>
              <a:gd name="connsiteX2057" fmla="*/ 1665319 w 2708243"/>
              <a:gd name="connsiteY2057" fmla="*/ 2491200 h 2794000"/>
              <a:gd name="connsiteX2058" fmla="*/ 1660201 w 2708243"/>
              <a:gd name="connsiteY2058" fmla="*/ 2485415 h 2794000"/>
              <a:gd name="connsiteX2059" fmla="*/ 1654244 w 2708243"/>
              <a:gd name="connsiteY2059" fmla="*/ 2486094 h 2794000"/>
              <a:gd name="connsiteX2060" fmla="*/ 1656626 w 2708243"/>
              <a:gd name="connsiteY2060" fmla="*/ 2504484 h 2794000"/>
              <a:gd name="connsiteX2061" fmla="*/ 1676965 w 2708243"/>
              <a:gd name="connsiteY2061" fmla="*/ 2517260 h 2794000"/>
              <a:gd name="connsiteX2062" fmla="*/ 1677022 w 2708243"/>
              <a:gd name="connsiteY2062" fmla="*/ 2520619 h 2794000"/>
              <a:gd name="connsiteX2063" fmla="*/ 1685607 w 2708243"/>
              <a:gd name="connsiteY2063" fmla="*/ 2525922 h 2794000"/>
              <a:gd name="connsiteX2064" fmla="*/ 1688338 w 2708243"/>
              <a:gd name="connsiteY2064" fmla="*/ 2534469 h 2794000"/>
              <a:gd name="connsiteX2065" fmla="*/ 1659902 w 2708243"/>
              <a:gd name="connsiteY2065" fmla="*/ 2543244 h 2794000"/>
              <a:gd name="connsiteX2066" fmla="*/ 1654187 w 2708243"/>
              <a:gd name="connsiteY2066" fmla="*/ 2538082 h 2794000"/>
              <a:gd name="connsiteX2067" fmla="*/ 1652162 w 2708243"/>
              <a:gd name="connsiteY2067" fmla="*/ 2530322 h 2794000"/>
              <a:gd name="connsiteX2068" fmla="*/ 1648637 w 2708243"/>
              <a:gd name="connsiteY2068" fmla="*/ 2530436 h 2794000"/>
              <a:gd name="connsiteX2069" fmla="*/ 1645634 w 2708243"/>
              <a:gd name="connsiteY2069" fmla="*/ 2520137 h 2794000"/>
              <a:gd name="connsiteX2070" fmla="*/ 1638915 w 2708243"/>
              <a:gd name="connsiteY2070" fmla="*/ 2525077 h 2794000"/>
              <a:gd name="connsiteX2071" fmla="*/ 1614405 w 2708243"/>
              <a:gd name="connsiteY2071" fmla="*/ 2516638 h 2794000"/>
              <a:gd name="connsiteX2072" fmla="*/ 1614487 w 2708243"/>
              <a:gd name="connsiteY2072" fmla="*/ 2513990 h 2794000"/>
              <a:gd name="connsiteX2073" fmla="*/ 1604575 w 2708243"/>
              <a:gd name="connsiteY2073" fmla="*/ 2513482 h 2794000"/>
              <a:gd name="connsiteX2074" fmla="*/ 1597342 w 2708243"/>
              <a:gd name="connsiteY2074" fmla="*/ 2517686 h 2794000"/>
              <a:gd name="connsiteX2075" fmla="*/ 1598479 w 2708243"/>
              <a:gd name="connsiteY2075" fmla="*/ 2521185 h 2794000"/>
              <a:gd name="connsiteX2076" fmla="*/ 1584045 w 2708243"/>
              <a:gd name="connsiteY2076" fmla="*/ 2524004 h 2794000"/>
              <a:gd name="connsiteX2077" fmla="*/ 1582769 w 2708243"/>
              <a:gd name="connsiteY2077" fmla="*/ 2518867 h 2794000"/>
              <a:gd name="connsiteX2078" fmla="*/ 1569878 w 2708243"/>
              <a:gd name="connsiteY2078" fmla="*/ 2514155 h 2794000"/>
              <a:gd name="connsiteX2079" fmla="*/ 1569637 w 2708243"/>
              <a:gd name="connsiteY2079" fmla="*/ 2522594 h 2794000"/>
              <a:gd name="connsiteX2080" fmla="*/ 1560480 w 2708243"/>
              <a:gd name="connsiteY2080" fmla="*/ 2523242 h 2794000"/>
              <a:gd name="connsiteX2081" fmla="*/ 1550352 w 2708243"/>
              <a:gd name="connsiteY2081" fmla="*/ 2519603 h 2794000"/>
              <a:gd name="connsiteX2082" fmla="*/ 1549920 w 2708243"/>
              <a:gd name="connsiteY2082" fmla="*/ 2510574 h 2794000"/>
              <a:gd name="connsiteX2083" fmla="*/ 1545615 w 2708243"/>
              <a:gd name="connsiteY2083" fmla="*/ 2509869 h 2794000"/>
              <a:gd name="connsiteX2084" fmla="*/ 1545342 w 2708243"/>
              <a:gd name="connsiteY2084" fmla="*/ 2498134 h 2794000"/>
              <a:gd name="connsiteX2085" fmla="*/ 1540846 w 2708243"/>
              <a:gd name="connsiteY2085" fmla="*/ 2498642 h 2794000"/>
              <a:gd name="connsiteX2086" fmla="*/ 1539005 w 2708243"/>
              <a:gd name="connsiteY2086" fmla="*/ 2489873 h 2794000"/>
              <a:gd name="connsiteX2087" fmla="*/ 1533855 w 2708243"/>
              <a:gd name="connsiteY2087" fmla="*/ 2488463 h 2794000"/>
              <a:gd name="connsiteX2088" fmla="*/ 1533995 w 2708243"/>
              <a:gd name="connsiteY2088" fmla="*/ 2479833 h 2794000"/>
              <a:gd name="connsiteX2089" fmla="*/ 1526603 w 2708243"/>
              <a:gd name="connsiteY2089" fmla="*/ 2480113 h 2794000"/>
              <a:gd name="connsiteX2090" fmla="*/ 1523949 w 2708243"/>
              <a:gd name="connsiteY2090" fmla="*/ 2488546 h 2794000"/>
              <a:gd name="connsiteX2091" fmla="*/ 1515440 w 2708243"/>
              <a:gd name="connsiteY2091" fmla="*/ 2490381 h 2794000"/>
              <a:gd name="connsiteX2092" fmla="*/ 1513414 w 2708243"/>
              <a:gd name="connsiteY2092" fmla="*/ 2485701 h 2794000"/>
              <a:gd name="connsiteX2093" fmla="*/ 1496834 w 2708243"/>
              <a:gd name="connsiteY2093" fmla="*/ 2481923 h 2794000"/>
              <a:gd name="connsiteX2094" fmla="*/ 1497076 w 2708243"/>
              <a:gd name="connsiteY2094" fmla="*/ 2488520 h 2794000"/>
              <a:gd name="connsiteX2095" fmla="*/ 1479664 w 2708243"/>
              <a:gd name="connsiteY2095" fmla="*/ 2488323 h 2794000"/>
              <a:gd name="connsiteX2096" fmla="*/ 1479721 w 2708243"/>
              <a:gd name="connsiteY2096" fmla="*/ 2494610 h 2794000"/>
              <a:gd name="connsiteX2097" fmla="*/ 1484458 w 2708243"/>
              <a:gd name="connsiteY2097" fmla="*/ 2502173 h 2794000"/>
              <a:gd name="connsiteX2098" fmla="*/ 1479880 w 2708243"/>
              <a:gd name="connsiteY2098" fmla="*/ 2503239 h 2794000"/>
              <a:gd name="connsiteX2099" fmla="*/ 1480534 w 2708243"/>
              <a:gd name="connsiteY2099" fmla="*/ 2514949 h 2794000"/>
              <a:gd name="connsiteX2100" fmla="*/ 1474927 w 2708243"/>
              <a:gd name="connsiteY2100" fmla="*/ 2519521 h 2794000"/>
              <a:gd name="connsiteX2101" fmla="*/ 1468266 w 2708243"/>
              <a:gd name="connsiteY2101" fmla="*/ 2519883 h 2794000"/>
              <a:gd name="connsiteX2102" fmla="*/ 1458296 w 2708243"/>
              <a:gd name="connsiteY2102" fmla="*/ 2529135 h 2794000"/>
              <a:gd name="connsiteX2103" fmla="*/ 1451502 w 2708243"/>
              <a:gd name="connsiteY2103" fmla="*/ 2528487 h 2794000"/>
              <a:gd name="connsiteX2104" fmla="*/ 1451419 w 2708243"/>
              <a:gd name="connsiteY2104" fmla="*/ 2516244 h 2794000"/>
              <a:gd name="connsiteX2105" fmla="*/ 1447222 w 2708243"/>
              <a:gd name="connsiteY2105" fmla="*/ 2520023 h 2794000"/>
              <a:gd name="connsiteX2106" fmla="*/ 1448409 w 2708243"/>
              <a:gd name="connsiteY2106" fmla="*/ 2533739 h 2794000"/>
              <a:gd name="connsiteX2107" fmla="*/ 1434249 w 2708243"/>
              <a:gd name="connsiteY2107" fmla="*/ 2528151 h 2794000"/>
              <a:gd name="connsiteX2108" fmla="*/ 1433925 w 2708243"/>
              <a:gd name="connsiteY2108" fmla="*/ 2524595 h 2794000"/>
              <a:gd name="connsiteX2109" fmla="*/ 1425930 w 2708243"/>
              <a:gd name="connsiteY2109" fmla="*/ 2528462 h 2794000"/>
              <a:gd name="connsiteX2110" fmla="*/ 1426718 w 2708243"/>
              <a:gd name="connsiteY2110" fmla="*/ 2533173 h 2794000"/>
              <a:gd name="connsiteX2111" fmla="*/ 1421815 w 2708243"/>
              <a:gd name="connsiteY2111" fmla="*/ 2539352 h 2794000"/>
              <a:gd name="connsiteX2112" fmla="*/ 1424279 w 2708243"/>
              <a:gd name="connsiteY2112" fmla="*/ 2546235 h 2794000"/>
              <a:gd name="connsiteX2113" fmla="*/ 1419783 w 2708243"/>
              <a:gd name="connsiteY2113" fmla="*/ 2553798 h 2794000"/>
              <a:gd name="connsiteX2114" fmla="*/ 1420679 w 2708243"/>
              <a:gd name="connsiteY2114" fmla="*/ 2561926 h 2794000"/>
              <a:gd name="connsiteX2115" fmla="*/ 1428127 w 2708243"/>
              <a:gd name="connsiteY2115" fmla="*/ 2561723 h 2794000"/>
              <a:gd name="connsiteX2116" fmla="*/ 1429562 w 2708243"/>
              <a:gd name="connsiteY2116" fmla="*/ 2569203 h 2794000"/>
              <a:gd name="connsiteX2117" fmla="*/ 1420679 w 2708243"/>
              <a:gd name="connsiteY2117" fmla="*/ 2570981 h 2794000"/>
              <a:gd name="connsiteX2118" fmla="*/ 1419377 w 2708243"/>
              <a:gd name="connsiteY2118" fmla="*/ 2580354 h 2794000"/>
              <a:gd name="connsiteX2119" fmla="*/ 1409249 w 2708243"/>
              <a:gd name="connsiteY2119" fmla="*/ 2582043 h 2794000"/>
              <a:gd name="connsiteX2120" fmla="*/ 1407979 w 2708243"/>
              <a:gd name="connsiteY2120" fmla="*/ 2590679 h 2794000"/>
              <a:gd name="connsiteX2121" fmla="*/ 1404696 w 2708243"/>
              <a:gd name="connsiteY2121" fmla="*/ 2591104 h 2794000"/>
              <a:gd name="connsiteX2122" fmla="*/ 1405217 w 2708243"/>
              <a:gd name="connsiteY2122" fmla="*/ 2606998 h 2794000"/>
              <a:gd name="connsiteX2123" fmla="*/ 1381029 w 2708243"/>
              <a:gd name="connsiteY2123" fmla="*/ 2608351 h 2794000"/>
              <a:gd name="connsiteX2124" fmla="*/ 1380648 w 2708243"/>
              <a:gd name="connsiteY2124" fmla="*/ 2602820 h 2794000"/>
              <a:gd name="connsiteX2125" fmla="*/ 1359795 w 2708243"/>
              <a:gd name="connsiteY2125" fmla="*/ 2603468 h 2794000"/>
              <a:gd name="connsiteX2126" fmla="*/ 1356652 w 2708243"/>
              <a:gd name="connsiteY2126" fmla="*/ 2600871 h 2794000"/>
              <a:gd name="connsiteX2127" fmla="*/ 1362068 w 2708243"/>
              <a:gd name="connsiteY2127" fmla="*/ 2616142 h 2794000"/>
              <a:gd name="connsiteX2128" fmla="*/ 1365808 w 2708243"/>
              <a:gd name="connsiteY2128" fmla="*/ 2620549 h 2794000"/>
              <a:gd name="connsiteX2129" fmla="*/ 1366024 w 2708243"/>
              <a:gd name="connsiteY2129" fmla="*/ 2633878 h 2794000"/>
              <a:gd name="connsiteX2130" fmla="*/ 1353889 w 2708243"/>
              <a:gd name="connsiteY2130" fmla="*/ 2635828 h 2794000"/>
              <a:gd name="connsiteX2131" fmla="*/ 1348422 w 2708243"/>
              <a:gd name="connsiteY2131" fmla="*/ 2640539 h 2794000"/>
              <a:gd name="connsiteX2132" fmla="*/ 1348365 w 2708243"/>
              <a:gd name="connsiteY2132" fmla="*/ 2647429 h 2794000"/>
              <a:gd name="connsiteX2133" fmla="*/ 1334497 w 2708243"/>
              <a:gd name="connsiteY2133" fmla="*/ 2645676 h 2794000"/>
              <a:gd name="connsiteX2134" fmla="*/ 1334338 w 2708243"/>
              <a:gd name="connsiteY2134" fmla="*/ 2649436 h 2794000"/>
              <a:gd name="connsiteX2135" fmla="*/ 1317840 w 2708243"/>
              <a:gd name="connsiteY2135" fmla="*/ 2647994 h 2794000"/>
              <a:gd name="connsiteX2136" fmla="*/ 1313345 w 2708243"/>
              <a:gd name="connsiteY2136" fmla="*/ 2649378 h 2794000"/>
              <a:gd name="connsiteX2137" fmla="*/ 1316405 w 2708243"/>
              <a:gd name="connsiteY2137" fmla="*/ 2654827 h 2794000"/>
              <a:gd name="connsiteX2138" fmla="*/ 1317059 w 2708243"/>
              <a:gd name="connsiteY2138" fmla="*/ 2667057 h 2794000"/>
              <a:gd name="connsiteX2139" fmla="*/ 1320120 w 2708243"/>
              <a:gd name="connsiteY2139" fmla="*/ 2667203 h 2794000"/>
              <a:gd name="connsiteX2140" fmla="*/ 1321530 w 2708243"/>
              <a:gd name="connsiteY2140" fmla="*/ 2678106 h 2794000"/>
              <a:gd name="connsiteX2141" fmla="*/ 1307522 w 2708243"/>
              <a:gd name="connsiteY2141" fmla="*/ 2682310 h 2794000"/>
              <a:gd name="connsiteX2142" fmla="*/ 1305820 w 2708243"/>
              <a:gd name="connsiteY2142" fmla="*/ 2676969 h 2794000"/>
              <a:gd name="connsiteX2143" fmla="*/ 1296663 w 2708243"/>
              <a:gd name="connsiteY2143" fmla="*/ 2678360 h 2794000"/>
              <a:gd name="connsiteX2144" fmla="*/ 1294714 w 2708243"/>
              <a:gd name="connsiteY2144" fmla="*/ 2666943 h 2794000"/>
              <a:gd name="connsiteX2145" fmla="*/ 1295908 w 2708243"/>
              <a:gd name="connsiteY2145" fmla="*/ 2655900 h 2794000"/>
              <a:gd name="connsiteX2146" fmla="*/ 1292574 w 2708243"/>
              <a:gd name="connsiteY2146" fmla="*/ 2651810 h 2794000"/>
              <a:gd name="connsiteX2147" fmla="*/ 1279328 w 2708243"/>
              <a:gd name="connsiteY2147" fmla="*/ 2652541 h 2794000"/>
              <a:gd name="connsiteX2148" fmla="*/ 1268196 w 2708243"/>
              <a:gd name="connsiteY2148" fmla="*/ 2648731 h 2794000"/>
              <a:gd name="connsiteX2149" fmla="*/ 1268418 w 2708243"/>
              <a:gd name="connsiteY2149" fmla="*/ 2670308 h 2794000"/>
              <a:gd name="connsiteX2150" fmla="*/ 1274159 w 2708243"/>
              <a:gd name="connsiteY2150" fmla="*/ 2674232 h 2794000"/>
              <a:gd name="connsiteX2151" fmla="*/ 1275861 w 2708243"/>
              <a:gd name="connsiteY2151" fmla="*/ 2681319 h 2794000"/>
              <a:gd name="connsiteX2152" fmla="*/ 1289024 w 2708243"/>
              <a:gd name="connsiteY2152" fmla="*/ 2684119 h 2794000"/>
              <a:gd name="connsiteX2153" fmla="*/ 1294415 w 2708243"/>
              <a:gd name="connsiteY2153" fmla="*/ 2701010 h 2794000"/>
              <a:gd name="connsiteX2154" fmla="*/ 1288726 w 2708243"/>
              <a:gd name="connsiteY2154" fmla="*/ 2701067 h 2794000"/>
              <a:gd name="connsiteX2155" fmla="*/ 1285265 w 2708243"/>
              <a:gd name="connsiteY2155" fmla="*/ 2715482 h 2794000"/>
              <a:gd name="connsiteX2156" fmla="*/ 1279766 w 2708243"/>
              <a:gd name="connsiteY2156" fmla="*/ 2720873 h 2794000"/>
              <a:gd name="connsiteX2157" fmla="*/ 1280795 w 2708243"/>
              <a:gd name="connsiteY2157" fmla="*/ 2726106 h 2794000"/>
              <a:gd name="connsiteX2158" fmla="*/ 1295254 w 2708243"/>
              <a:gd name="connsiteY2158" fmla="*/ 2720791 h 2794000"/>
              <a:gd name="connsiteX2159" fmla="*/ 1300156 w 2708243"/>
              <a:gd name="connsiteY2159" fmla="*/ 2716244 h 2794000"/>
              <a:gd name="connsiteX2160" fmla="*/ 1303572 w 2708243"/>
              <a:gd name="connsiteY2160" fmla="*/ 2727401 h 2794000"/>
              <a:gd name="connsiteX2161" fmla="*/ 1297584 w 2708243"/>
              <a:gd name="connsiteY2161" fmla="*/ 2727515 h 2794000"/>
              <a:gd name="connsiteX2162" fmla="*/ 1301457 w 2708243"/>
              <a:gd name="connsiteY2162" fmla="*/ 2736221 h 2794000"/>
              <a:gd name="connsiteX2163" fmla="*/ 1308335 w 2708243"/>
              <a:gd name="connsiteY2163" fmla="*/ 2732830 h 2794000"/>
              <a:gd name="connsiteX2164" fmla="*/ 1311719 w 2708243"/>
              <a:gd name="connsiteY2164" fmla="*/ 2724664 h 2794000"/>
              <a:gd name="connsiteX2165" fmla="*/ 1321930 w 2708243"/>
              <a:gd name="connsiteY2165" fmla="*/ 2725909 h 2794000"/>
              <a:gd name="connsiteX2166" fmla="*/ 1321822 w 2708243"/>
              <a:gd name="connsiteY2166" fmla="*/ 2731643 h 2794000"/>
              <a:gd name="connsiteX2167" fmla="*/ 1327918 w 2708243"/>
              <a:gd name="connsiteY2167" fmla="*/ 2736107 h 2794000"/>
              <a:gd name="connsiteX2168" fmla="*/ 1327753 w 2708243"/>
              <a:gd name="connsiteY2168" fmla="*/ 2755379 h 2794000"/>
              <a:gd name="connsiteX2169" fmla="*/ 1334687 w 2708243"/>
              <a:gd name="connsiteY2169" fmla="*/ 2768524 h 2794000"/>
              <a:gd name="connsiteX2170" fmla="*/ 1335582 w 2708243"/>
              <a:gd name="connsiteY2170" fmla="*/ 2775794 h 2794000"/>
              <a:gd name="connsiteX2171" fmla="*/ 1330382 w 2708243"/>
              <a:gd name="connsiteY2171" fmla="*/ 2776925 h 2794000"/>
              <a:gd name="connsiteX2172" fmla="*/ 1329975 w 2708243"/>
              <a:gd name="connsiteY2172" fmla="*/ 2784049 h 2794000"/>
              <a:gd name="connsiteX2173" fmla="*/ 1312995 w 2708243"/>
              <a:gd name="connsiteY2173" fmla="*/ 2788488 h 2794000"/>
              <a:gd name="connsiteX2174" fmla="*/ 1309312 w 2708243"/>
              <a:gd name="connsiteY2174" fmla="*/ 2794000 h 2794000"/>
              <a:gd name="connsiteX2175" fmla="*/ 1297965 w 2708243"/>
              <a:gd name="connsiteY2175" fmla="*/ 2786875 h 2794000"/>
              <a:gd name="connsiteX2176" fmla="*/ 1276350 w 2708243"/>
              <a:gd name="connsiteY2176" fmla="*/ 2781052 h 2794000"/>
              <a:gd name="connsiteX2177" fmla="*/ 1264488 w 2708243"/>
              <a:gd name="connsiteY2177" fmla="*/ 2781420 h 2794000"/>
              <a:gd name="connsiteX2178" fmla="*/ 1254277 w 2708243"/>
              <a:gd name="connsiteY2178" fmla="*/ 2776499 h 2794000"/>
              <a:gd name="connsiteX2179" fmla="*/ 1249946 w 2708243"/>
              <a:gd name="connsiteY2179" fmla="*/ 2780233 h 2794000"/>
              <a:gd name="connsiteX2180" fmla="*/ 1230528 w 2708243"/>
              <a:gd name="connsiteY2180" fmla="*/ 2777941 h 2794000"/>
              <a:gd name="connsiteX2181" fmla="*/ 1223054 w 2708243"/>
              <a:gd name="connsiteY2181" fmla="*/ 2778677 h 2794000"/>
              <a:gd name="connsiteX2182" fmla="*/ 1215796 w 2708243"/>
              <a:gd name="connsiteY2182" fmla="*/ 2773076 h 2794000"/>
              <a:gd name="connsiteX2183" fmla="*/ 1201464 w 2708243"/>
              <a:gd name="connsiteY2183" fmla="*/ 2771946 h 2794000"/>
              <a:gd name="connsiteX2184" fmla="*/ 1200219 w 2708243"/>
              <a:gd name="connsiteY2184" fmla="*/ 2776467 h 2794000"/>
              <a:gd name="connsiteX2185" fmla="*/ 1179938 w 2708243"/>
              <a:gd name="connsiteY2185" fmla="*/ 2769374 h 2794000"/>
              <a:gd name="connsiteX2186" fmla="*/ 1168425 w 2708243"/>
              <a:gd name="connsiteY2186" fmla="*/ 2759113 h 2794000"/>
              <a:gd name="connsiteX2187" fmla="*/ 1167746 w 2708243"/>
              <a:gd name="connsiteY2187" fmla="*/ 2753601 h 2794000"/>
              <a:gd name="connsiteX2188" fmla="*/ 1161218 w 2708243"/>
              <a:gd name="connsiteY2188" fmla="*/ 2749474 h 2794000"/>
              <a:gd name="connsiteX2189" fmla="*/ 1161084 w 2708243"/>
              <a:gd name="connsiteY2189" fmla="*/ 2741028 h 2794000"/>
              <a:gd name="connsiteX2190" fmla="*/ 1154398 w 2708243"/>
              <a:gd name="connsiteY2190" fmla="*/ 2736418 h 2794000"/>
              <a:gd name="connsiteX2191" fmla="*/ 1151712 w 2708243"/>
              <a:gd name="connsiteY2191" fmla="*/ 2728728 h 2794000"/>
              <a:gd name="connsiteX2192" fmla="*/ 1144263 w 2708243"/>
              <a:gd name="connsiteY2192" fmla="*/ 2721019 h 2794000"/>
              <a:gd name="connsiteX2193" fmla="*/ 1142098 w 2708243"/>
              <a:gd name="connsiteY2193" fmla="*/ 2713844 h 2794000"/>
              <a:gd name="connsiteX2194" fmla="*/ 1113497 w 2708243"/>
              <a:gd name="connsiteY2194" fmla="*/ 2705620 h 2794000"/>
              <a:gd name="connsiteX2195" fmla="*/ 1108405 w 2708243"/>
              <a:gd name="connsiteY2195" fmla="*/ 2710167 h 2794000"/>
              <a:gd name="connsiteX2196" fmla="*/ 1103693 w 2708243"/>
              <a:gd name="connsiteY2196" fmla="*/ 2703442 h 2794000"/>
              <a:gd name="connsiteX2197" fmla="*/ 1095514 w 2708243"/>
              <a:gd name="connsiteY2197" fmla="*/ 2702934 h 2794000"/>
              <a:gd name="connsiteX2198" fmla="*/ 1080782 w 2708243"/>
              <a:gd name="connsiteY2198" fmla="*/ 2694260 h 2794000"/>
              <a:gd name="connsiteX2199" fmla="*/ 1079646 w 2708243"/>
              <a:gd name="connsiteY2199" fmla="*/ 2685675 h 2794000"/>
              <a:gd name="connsiteX2200" fmla="*/ 1075499 w 2708243"/>
              <a:gd name="connsiteY2200" fmla="*/ 2677795 h 2794000"/>
              <a:gd name="connsiteX2201" fmla="*/ 1065104 w 2708243"/>
              <a:gd name="connsiteY2201" fmla="*/ 2669432 h 2794000"/>
              <a:gd name="connsiteX2202" fmla="*/ 1066241 w 2708243"/>
              <a:gd name="connsiteY2202" fmla="*/ 2660453 h 2794000"/>
              <a:gd name="connsiteX2203" fmla="*/ 1062120 w 2708243"/>
              <a:gd name="connsiteY2203" fmla="*/ 2653303 h 2794000"/>
              <a:gd name="connsiteX2204" fmla="*/ 1065942 w 2708243"/>
              <a:gd name="connsiteY2204" fmla="*/ 2651467 h 2794000"/>
              <a:gd name="connsiteX2205" fmla="*/ 1068241 w 2708243"/>
              <a:gd name="connsiteY2205" fmla="*/ 2642882 h 2794000"/>
              <a:gd name="connsiteX2206" fmla="*/ 1064806 w 2708243"/>
              <a:gd name="connsiteY2206" fmla="*/ 2643111 h 2794000"/>
              <a:gd name="connsiteX2207" fmla="*/ 1065993 w 2708243"/>
              <a:gd name="connsiteY2207" fmla="*/ 2626449 h 2794000"/>
              <a:gd name="connsiteX2208" fmla="*/ 1060792 w 2708243"/>
              <a:gd name="connsiteY2208" fmla="*/ 2603697 h 2794000"/>
              <a:gd name="connsiteX2209" fmla="*/ 1065561 w 2708243"/>
              <a:gd name="connsiteY2209" fmla="*/ 2596438 h 2794000"/>
              <a:gd name="connsiteX2210" fmla="*/ 1061446 w 2708243"/>
              <a:gd name="connsiteY2210" fmla="*/ 2594381 h 2794000"/>
              <a:gd name="connsiteX2211" fmla="*/ 1058386 w 2708243"/>
              <a:gd name="connsiteY2211" fmla="*/ 2584475 h 2794000"/>
              <a:gd name="connsiteX2212" fmla="*/ 1050664 w 2708243"/>
              <a:gd name="connsiteY2212" fmla="*/ 2584754 h 2794000"/>
              <a:gd name="connsiteX2213" fmla="*/ 1052969 w 2708243"/>
              <a:gd name="connsiteY2213" fmla="*/ 2577052 h 2794000"/>
              <a:gd name="connsiteX2214" fmla="*/ 1043787 w 2708243"/>
              <a:gd name="connsiteY2214" fmla="*/ 2582100 h 2794000"/>
              <a:gd name="connsiteX2215" fmla="*/ 1039183 w 2708243"/>
              <a:gd name="connsiteY2215" fmla="*/ 2577471 h 2794000"/>
              <a:gd name="connsiteX2216" fmla="*/ 1033170 w 2708243"/>
              <a:gd name="connsiteY2216" fmla="*/ 2558878 h 2794000"/>
              <a:gd name="connsiteX2217" fmla="*/ 1016247 w 2708243"/>
              <a:gd name="connsiteY2217" fmla="*/ 2560935 h 2794000"/>
              <a:gd name="connsiteX2218" fmla="*/ 1013834 w 2708243"/>
              <a:gd name="connsiteY2218" fmla="*/ 2551455 h 2794000"/>
              <a:gd name="connsiteX2219" fmla="*/ 1007979 w 2708243"/>
              <a:gd name="connsiteY2219" fmla="*/ 2546007 h 2794000"/>
              <a:gd name="connsiteX2220" fmla="*/ 1001077 w 2708243"/>
              <a:gd name="connsiteY2220" fmla="*/ 2546489 h 2794000"/>
              <a:gd name="connsiteX2221" fmla="*/ 1001674 w 2708243"/>
              <a:gd name="connsiteY2221" fmla="*/ 2541491 h 2794000"/>
              <a:gd name="connsiteX2222" fmla="*/ 993546 w 2708243"/>
              <a:gd name="connsiteY2222" fmla="*/ 2544260 h 2794000"/>
              <a:gd name="connsiteX2223" fmla="*/ 993794 w 2708243"/>
              <a:gd name="connsiteY2223" fmla="*/ 2540787 h 2794000"/>
              <a:gd name="connsiteX2224" fmla="*/ 985583 w 2708243"/>
              <a:gd name="connsiteY2224" fmla="*/ 2538164 h 2794000"/>
              <a:gd name="connsiteX2225" fmla="*/ 976052 w 2708243"/>
              <a:gd name="connsiteY2225" fmla="*/ 2539720 h 2794000"/>
              <a:gd name="connsiteX2226" fmla="*/ 975861 w 2708243"/>
              <a:gd name="connsiteY2226" fmla="*/ 2546826 h 2794000"/>
              <a:gd name="connsiteX2227" fmla="*/ 961104 w 2708243"/>
              <a:gd name="connsiteY2227" fmla="*/ 2550864 h 2794000"/>
              <a:gd name="connsiteX2228" fmla="*/ 943311 w 2708243"/>
              <a:gd name="connsiteY2228" fmla="*/ 2551118 h 2794000"/>
              <a:gd name="connsiteX2229" fmla="*/ 940492 w 2708243"/>
              <a:gd name="connsiteY2229" fmla="*/ 2568949 h 2794000"/>
              <a:gd name="connsiteX2230" fmla="*/ 926464 w 2708243"/>
              <a:gd name="connsiteY2230" fmla="*/ 2572479 h 2794000"/>
              <a:gd name="connsiteX2231" fmla="*/ 926001 w 2708243"/>
              <a:gd name="connsiteY2231" fmla="*/ 2576201 h 2794000"/>
              <a:gd name="connsiteX2232" fmla="*/ 915574 w 2708243"/>
              <a:gd name="connsiteY2232" fmla="*/ 2578175 h 2794000"/>
              <a:gd name="connsiteX2233" fmla="*/ 915492 w 2708243"/>
              <a:gd name="connsiteY2233" fmla="*/ 2575216 h 2794000"/>
              <a:gd name="connsiteX2234" fmla="*/ 904119 w 2708243"/>
              <a:gd name="connsiteY2234" fmla="*/ 2573324 h 2794000"/>
              <a:gd name="connsiteX2235" fmla="*/ 904036 w 2708243"/>
              <a:gd name="connsiteY2235" fmla="*/ 2565787 h 2794000"/>
              <a:gd name="connsiteX2236" fmla="*/ 897782 w 2708243"/>
              <a:gd name="connsiteY2236" fmla="*/ 2567368 h 2794000"/>
              <a:gd name="connsiteX2237" fmla="*/ 894099 w 2708243"/>
              <a:gd name="connsiteY2237" fmla="*/ 2573127 h 2794000"/>
              <a:gd name="connsiteX2238" fmla="*/ 884377 w 2708243"/>
              <a:gd name="connsiteY2238" fmla="*/ 2572587 h 2794000"/>
              <a:gd name="connsiteX2239" fmla="*/ 883754 w 2708243"/>
              <a:gd name="connsiteY2239" fmla="*/ 2562942 h 2794000"/>
              <a:gd name="connsiteX2240" fmla="*/ 878008 w 2708243"/>
              <a:gd name="connsiteY2240" fmla="*/ 2556928 h 2794000"/>
              <a:gd name="connsiteX2241" fmla="*/ 878852 w 2708243"/>
              <a:gd name="connsiteY2241" fmla="*/ 2563672 h 2794000"/>
              <a:gd name="connsiteX2242" fmla="*/ 874706 w 2708243"/>
              <a:gd name="connsiteY2242" fmla="*/ 2565393 h 2794000"/>
              <a:gd name="connsiteX2243" fmla="*/ 797547 w 2708243"/>
              <a:gd name="connsiteY2243" fmla="*/ 2570924 h 2794000"/>
              <a:gd name="connsiteX2244" fmla="*/ 789419 w 2708243"/>
              <a:gd name="connsiteY2244" fmla="*/ 2570308 h 2794000"/>
              <a:gd name="connsiteX2245" fmla="*/ 789285 w 2708243"/>
              <a:gd name="connsiteY2245" fmla="*/ 2566326 h 2794000"/>
              <a:gd name="connsiteX2246" fmla="*/ 778802 w 2708243"/>
              <a:gd name="connsiteY2246" fmla="*/ 2564606 h 2794000"/>
              <a:gd name="connsiteX2247" fmla="*/ 780700 w 2708243"/>
              <a:gd name="connsiteY2247" fmla="*/ 2544228 h 2794000"/>
              <a:gd name="connsiteX2248" fmla="*/ 773493 w 2708243"/>
              <a:gd name="connsiteY2248" fmla="*/ 2546686 h 2794000"/>
              <a:gd name="connsiteX2249" fmla="*/ 764908 w 2708243"/>
              <a:gd name="connsiteY2249" fmla="*/ 2543073 h 2794000"/>
              <a:gd name="connsiteX2250" fmla="*/ 764476 w 2708243"/>
              <a:gd name="connsiteY2250" fmla="*/ 2551766 h 2794000"/>
              <a:gd name="connsiteX2251" fmla="*/ 760444 w 2708243"/>
              <a:gd name="connsiteY2251" fmla="*/ 2551791 h 2794000"/>
              <a:gd name="connsiteX2252" fmla="*/ 756596 w 2708243"/>
              <a:gd name="connsiteY2252" fmla="*/ 2561837 h 2794000"/>
              <a:gd name="connsiteX2253" fmla="*/ 740511 w 2708243"/>
              <a:gd name="connsiteY2253" fmla="*/ 2562066 h 2794000"/>
              <a:gd name="connsiteX2254" fmla="*/ 742784 w 2708243"/>
              <a:gd name="connsiteY2254" fmla="*/ 2551480 h 2794000"/>
              <a:gd name="connsiteX2255" fmla="*/ 734714 w 2708243"/>
              <a:gd name="connsiteY2255" fmla="*/ 2545841 h 2794000"/>
              <a:gd name="connsiteX2256" fmla="*/ 735063 w 2708243"/>
              <a:gd name="connsiteY2256" fmla="*/ 2533198 h 2794000"/>
              <a:gd name="connsiteX2257" fmla="*/ 718813 w 2708243"/>
              <a:gd name="connsiteY2257" fmla="*/ 2529928 h 2794000"/>
              <a:gd name="connsiteX2258" fmla="*/ 717054 w 2708243"/>
              <a:gd name="connsiteY2258" fmla="*/ 2538139 h 2794000"/>
              <a:gd name="connsiteX2259" fmla="*/ 718438 w 2708243"/>
              <a:gd name="connsiteY2259" fmla="*/ 2569374 h 2794000"/>
              <a:gd name="connsiteX2260" fmla="*/ 713803 w 2708243"/>
              <a:gd name="connsiteY2260" fmla="*/ 2572841 h 2794000"/>
              <a:gd name="connsiteX2261" fmla="*/ 706462 w 2708243"/>
              <a:gd name="connsiteY2261" fmla="*/ 2572562 h 2794000"/>
              <a:gd name="connsiteX2262" fmla="*/ 704761 w 2708243"/>
              <a:gd name="connsiteY2262" fmla="*/ 2583598 h 2794000"/>
              <a:gd name="connsiteX2263" fmla="*/ 699344 w 2708243"/>
              <a:gd name="connsiteY2263" fmla="*/ 2582043 h 2794000"/>
              <a:gd name="connsiteX2264" fmla="*/ 691762 w 2708243"/>
              <a:gd name="connsiteY2264" fmla="*/ 2589948 h 2794000"/>
              <a:gd name="connsiteX2265" fmla="*/ 688428 w 2708243"/>
              <a:gd name="connsiteY2265" fmla="*/ 2581027 h 2794000"/>
              <a:gd name="connsiteX2266" fmla="*/ 682523 w 2708243"/>
              <a:gd name="connsiteY2266" fmla="*/ 2580550 h 2794000"/>
              <a:gd name="connsiteX2267" fmla="*/ 680872 w 2708243"/>
              <a:gd name="connsiteY2267" fmla="*/ 2568581 h 2794000"/>
              <a:gd name="connsiteX2268" fmla="*/ 673017 w 2708243"/>
              <a:gd name="connsiteY2268" fmla="*/ 2566212 h 2794000"/>
              <a:gd name="connsiteX2269" fmla="*/ 673150 w 2708243"/>
              <a:gd name="connsiteY2269" fmla="*/ 2561526 h 2794000"/>
              <a:gd name="connsiteX2270" fmla="*/ 666356 w 2708243"/>
              <a:gd name="connsiteY2270" fmla="*/ 2561386 h 2794000"/>
              <a:gd name="connsiteX2271" fmla="*/ 666572 w 2708243"/>
              <a:gd name="connsiteY2271" fmla="*/ 2554077 h 2794000"/>
              <a:gd name="connsiteX2272" fmla="*/ 662508 w 2708243"/>
              <a:gd name="connsiteY2272" fmla="*/ 2553880 h 2794000"/>
              <a:gd name="connsiteX2273" fmla="*/ 661479 w 2708243"/>
              <a:gd name="connsiteY2273" fmla="*/ 2543073 h 2794000"/>
              <a:gd name="connsiteX2274" fmla="*/ 656062 w 2708243"/>
              <a:gd name="connsiteY2274" fmla="*/ 2539860 h 2794000"/>
              <a:gd name="connsiteX2275" fmla="*/ 656361 w 2708243"/>
              <a:gd name="connsiteY2275" fmla="*/ 2533903 h 2794000"/>
              <a:gd name="connsiteX2276" fmla="*/ 648538 w 2708243"/>
              <a:gd name="connsiteY2276" fmla="*/ 2533116 h 2794000"/>
              <a:gd name="connsiteX2277" fmla="*/ 647992 w 2708243"/>
              <a:gd name="connsiteY2277" fmla="*/ 2527160 h 2794000"/>
              <a:gd name="connsiteX2278" fmla="*/ 633395 w 2708243"/>
              <a:gd name="connsiteY2278" fmla="*/ 2523946 h 2794000"/>
              <a:gd name="connsiteX2279" fmla="*/ 630415 w 2708243"/>
              <a:gd name="connsiteY2279" fmla="*/ 2521038 h 2794000"/>
              <a:gd name="connsiteX2280" fmla="*/ 626029 w 2708243"/>
              <a:gd name="connsiteY2280" fmla="*/ 2539720 h 2794000"/>
              <a:gd name="connsiteX2281" fmla="*/ 629739 w 2708243"/>
              <a:gd name="connsiteY2281" fmla="*/ 2542711 h 2794000"/>
              <a:gd name="connsiteX2282" fmla="*/ 628547 w 2708243"/>
              <a:gd name="connsiteY2282" fmla="*/ 2550070 h 2794000"/>
              <a:gd name="connsiteX2283" fmla="*/ 637432 w 2708243"/>
              <a:gd name="connsiteY2283" fmla="*/ 2551906 h 2794000"/>
              <a:gd name="connsiteX2284" fmla="*/ 632475 w 2708243"/>
              <a:gd name="connsiteY2284" fmla="*/ 2567057 h 2794000"/>
              <a:gd name="connsiteX2285" fmla="*/ 633747 w 2708243"/>
              <a:gd name="connsiteY2285" fmla="*/ 2569374 h 2794000"/>
              <a:gd name="connsiteX2286" fmla="*/ 627409 w 2708243"/>
              <a:gd name="connsiteY2286" fmla="*/ 2579674 h 2794000"/>
              <a:gd name="connsiteX2287" fmla="*/ 612054 w 2708243"/>
              <a:gd name="connsiteY2287" fmla="*/ 2574429 h 2794000"/>
              <a:gd name="connsiteX2288" fmla="*/ 604308 w 2708243"/>
              <a:gd name="connsiteY2288" fmla="*/ 2577953 h 2794000"/>
              <a:gd name="connsiteX2289" fmla="*/ 608695 w 2708243"/>
              <a:gd name="connsiteY2289" fmla="*/ 2588310 h 2794000"/>
              <a:gd name="connsiteX2290" fmla="*/ 608234 w 2708243"/>
              <a:gd name="connsiteY2290" fmla="*/ 2598076 h 2794000"/>
              <a:gd name="connsiteX2291" fmla="*/ 602655 w 2708243"/>
              <a:gd name="connsiteY2291" fmla="*/ 2599124 h 2794000"/>
              <a:gd name="connsiteX2292" fmla="*/ 601275 w 2708243"/>
              <a:gd name="connsiteY2292" fmla="*/ 2607678 h 2794000"/>
              <a:gd name="connsiteX2293" fmla="*/ 595966 w 2708243"/>
              <a:gd name="connsiteY2293" fmla="*/ 2606916 h 2794000"/>
              <a:gd name="connsiteX2294" fmla="*/ 595154 w 2708243"/>
              <a:gd name="connsiteY2294" fmla="*/ 2612078 h 2794000"/>
              <a:gd name="connsiteX2295" fmla="*/ 582641 w 2708243"/>
              <a:gd name="connsiteY2295" fmla="*/ 2610840 h 2794000"/>
              <a:gd name="connsiteX2296" fmla="*/ 581368 w 2708243"/>
              <a:gd name="connsiteY2296" fmla="*/ 2615552 h 2794000"/>
              <a:gd name="connsiteX2297" fmla="*/ 573649 w 2708243"/>
              <a:gd name="connsiteY2297" fmla="*/ 2615101 h 2794000"/>
              <a:gd name="connsiteX2298" fmla="*/ 573243 w 2708243"/>
              <a:gd name="connsiteY2298" fmla="*/ 2609087 h 2794000"/>
              <a:gd name="connsiteX2299" fmla="*/ 568043 w 2708243"/>
              <a:gd name="connsiteY2299" fmla="*/ 2611316 h 2794000"/>
              <a:gd name="connsiteX2300" fmla="*/ 559567 w 2708243"/>
              <a:gd name="connsiteY2300" fmla="*/ 2600191 h 2794000"/>
              <a:gd name="connsiteX2301" fmla="*/ 554231 w 2708243"/>
              <a:gd name="connsiteY2301" fmla="*/ 2608046 h 2794000"/>
              <a:gd name="connsiteX2302" fmla="*/ 549302 w 2708243"/>
              <a:gd name="connsiteY2302" fmla="*/ 2608325 h 2794000"/>
              <a:gd name="connsiteX2303" fmla="*/ 547324 w 2708243"/>
              <a:gd name="connsiteY2303" fmla="*/ 2620409 h 2794000"/>
              <a:gd name="connsiteX2304" fmla="*/ 542315 w 2708243"/>
              <a:gd name="connsiteY2304" fmla="*/ 2623375 h 2794000"/>
              <a:gd name="connsiteX2305" fmla="*/ 524873 w 2708243"/>
              <a:gd name="connsiteY2305" fmla="*/ 2623826 h 2794000"/>
              <a:gd name="connsiteX2306" fmla="*/ 524493 w 2708243"/>
              <a:gd name="connsiteY2306" fmla="*/ 2633935 h 2794000"/>
              <a:gd name="connsiteX2307" fmla="*/ 519212 w 2708243"/>
              <a:gd name="connsiteY2307" fmla="*/ 2636081 h 2794000"/>
              <a:gd name="connsiteX2308" fmla="*/ 517181 w 2708243"/>
              <a:gd name="connsiteY2308" fmla="*/ 2642431 h 2794000"/>
              <a:gd name="connsiteX2309" fmla="*/ 512604 w 2708243"/>
              <a:gd name="connsiteY2309" fmla="*/ 2642037 h 2794000"/>
              <a:gd name="connsiteX2310" fmla="*/ 513362 w 2708243"/>
              <a:gd name="connsiteY2310" fmla="*/ 2652121 h 2794000"/>
              <a:gd name="connsiteX2311" fmla="*/ 518941 w 2708243"/>
              <a:gd name="connsiteY2311" fmla="*/ 2656465 h 2794000"/>
              <a:gd name="connsiteX2312" fmla="*/ 519375 w 2708243"/>
              <a:gd name="connsiteY2312" fmla="*/ 2662739 h 2794000"/>
              <a:gd name="connsiteX2313" fmla="*/ 513307 w 2708243"/>
              <a:gd name="connsiteY2313" fmla="*/ 2663164 h 2794000"/>
              <a:gd name="connsiteX2314" fmla="*/ 516395 w 2708243"/>
              <a:gd name="connsiteY2314" fmla="*/ 2670727 h 2794000"/>
              <a:gd name="connsiteX2315" fmla="*/ 525902 w 2708243"/>
              <a:gd name="connsiteY2315" fmla="*/ 2672905 h 2794000"/>
              <a:gd name="connsiteX2316" fmla="*/ 524873 w 2708243"/>
              <a:gd name="connsiteY2316" fmla="*/ 2682989 h 2794000"/>
              <a:gd name="connsiteX2317" fmla="*/ 515501 w 2708243"/>
              <a:gd name="connsiteY2317" fmla="*/ 2678753 h 2794000"/>
              <a:gd name="connsiteX2318" fmla="*/ 478235 w 2708243"/>
              <a:gd name="connsiteY2318" fmla="*/ 2676607 h 2794000"/>
              <a:gd name="connsiteX2319" fmla="*/ 468295 w 2708243"/>
              <a:gd name="connsiteY2319" fmla="*/ 2677286 h 2794000"/>
              <a:gd name="connsiteX2320" fmla="*/ 459115 w 2708243"/>
              <a:gd name="connsiteY2320" fmla="*/ 2671266 h 2794000"/>
              <a:gd name="connsiteX2321" fmla="*/ 457327 w 2708243"/>
              <a:gd name="connsiteY2321" fmla="*/ 2673184 h 2794000"/>
              <a:gd name="connsiteX2322" fmla="*/ 445519 w 2708243"/>
              <a:gd name="connsiteY2322" fmla="*/ 2667768 h 2794000"/>
              <a:gd name="connsiteX2323" fmla="*/ 449934 w 2708243"/>
              <a:gd name="connsiteY2323" fmla="*/ 2676213 h 2794000"/>
              <a:gd name="connsiteX2324" fmla="*/ 447224 w 2708243"/>
              <a:gd name="connsiteY2324" fmla="*/ 2679826 h 2794000"/>
              <a:gd name="connsiteX2325" fmla="*/ 442811 w 2708243"/>
              <a:gd name="connsiteY2325" fmla="*/ 2669514 h 2794000"/>
              <a:gd name="connsiteX2326" fmla="*/ 435199 w 2708243"/>
              <a:gd name="connsiteY2326" fmla="*/ 2671127 h 2794000"/>
              <a:gd name="connsiteX2327" fmla="*/ 426208 w 2708243"/>
              <a:gd name="connsiteY2327" fmla="*/ 2668472 h 2794000"/>
              <a:gd name="connsiteX2328" fmla="*/ 415104 w 2708243"/>
              <a:gd name="connsiteY2328" fmla="*/ 2648927 h 2794000"/>
              <a:gd name="connsiteX2329" fmla="*/ 411935 w 2708243"/>
              <a:gd name="connsiteY2329" fmla="*/ 2632493 h 2794000"/>
              <a:gd name="connsiteX2330" fmla="*/ 408442 w 2708243"/>
              <a:gd name="connsiteY2330" fmla="*/ 2627267 h 2794000"/>
              <a:gd name="connsiteX2331" fmla="*/ 408875 w 2708243"/>
              <a:gd name="connsiteY2331" fmla="*/ 2616822 h 2794000"/>
              <a:gd name="connsiteX2332" fmla="*/ 392868 w 2708243"/>
              <a:gd name="connsiteY2332" fmla="*/ 2612021 h 2794000"/>
              <a:gd name="connsiteX2333" fmla="*/ 393112 w 2708243"/>
              <a:gd name="connsiteY2333" fmla="*/ 2619336 h 2794000"/>
              <a:gd name="connsiteX2334" fmla="*/ 386179 w 2708243"/>
              <a:gd name="connsiteY2334" fmla="*/ 2620041 h 2794000"/>
              <a:gd name="connsiteX2335" fmla="*/ 384392 w 2708243"/>
              <a:gd name="connsiteY2335" fmla="*/ 2600616 h 2794000"/>
              <a:gd name="connsiteX2336" fmla="*/ 380357 w 2708243"/>
              <a:gd name="connsiteY2336" fmla="*/ 2590850 h 2794000"/>
              <a:gd name="connsiteX2337" fmla="*/ 371365 w 2708243"/>
              <a:gd name="connsiteY2337" fmla="*/ 2586335 h 2794000"/>
              <a:gd name="connsiteX2338" fmla="*/ 356551 w 2708243"/>
              <a:gd name="connsiteY2338" fmla="*/ 2585941 h 2794000"/>
              <a:gd name="connsiteX2339" fmla="*/ 347938 w 2708243"/>
              <a:gd name="connsiteY2339" fmla="*/ 2581566 h 2794000"/>
              <a:gd name="connsiteX2340" fmla="*/ 350944 w 2708243"/>
              <a:gd name="connsiteY2340" fmla="*/ 2575299 h 2794000"/>
              <a:gd name="connsiteX2341" fmla="*/ 356388 w 2708243"/>
              <a:gd name="connsiteY2341" fmla="*/ 2573267 h 2794000"/>
              <a:gd name="connsiteX2342" fmla="*/ 355493 w 2708243"/>
              <a:gd name="connsiteY2342" fmla="*/ 2558313 h 2794000"/>
              <a:gd name="connsiteX2343" fmla="*/ 349698 w 2708243"/>
              <a:gd name="connsiteY2343" fmla="*/ 2556446 h 2794000"/>
              <a:gd name="connsiteX2344" fmla="*/ 350728 w 2708243"/>
              <a:gd name="connsiteY2344" fmla="*/ 2543581 h 2794000"/>
              <a:gd name="connsiteX2345" fmla="*/ 344308 w 2708243"/>
              <a:gd name="connsiteY2345" fmla="*/ 2534665 h 2794000"/>
              <a:gd name="connsiteX2346" fmla="*/ 344335 w 2708243"/>
              <a:gd name="connsiteY2346" fmla="*/ 2524143 h 2794000"/>
              <a:gd name="connsiteX2347" fmla="*/ 339190 w 2708243"/>
              <a:gd name="connsiteY2347" fmla="*/ 2516130 h 2794000"/>
              <a:gd name="connsiteX2348" fmla="*/ 323589 w 2708243"/>
              <a:gd name="connsiteY2348" fmla="*/ 2507754 h 2794000"/>
              <a:gd name="connsiteX2349" fmla="*/ 316088 w 2708243"/>
              <a:gd name="connsiteY2349" fmla="*/ 2496134 h 2794000"/>
              <a:gd name="connsiteX2350" fmla="*/ 316222 w 2708243"/>
              <a:gd name="connsiteY2350" fmla="*/ 2505836 h 2794000"/>
              <a:gd name="connsiteX2351" fmla="*/ 313271 w 2708243"/>
              <a:gd name="connsiteY2351" fmla="*/ 2513285 h 2794000"/>
              <a:gd name="connsiteX2352" fmla="*/ 302870 w 2708243"/>
              <a:gd name="connsiteY2352" fmla="*/ 2522340 h 2794000"/>
              <a:gd name="connsiteX2353" fmla="*/ 293799 w 2708243"/>
              <a:gd name="connsiteY2353" fmla="*/ 2520759 h 2794000"/>
              <a:gd name="connsiteX2354" fmla="*/ 285132 w 2708243"/>
              <a:gd name="connsiteY2354" fmla="*/ 2524315 h 2794000"/>
              <a:gd name="connsiteX2355" fmla="*/ 282559 w 2708243"/>
              <a:gd name="connsiteY2355" fmla="*/ 2516727 h 2794000"/>
              <a:gd name="connsiteX2356" fmla="*/ 273621 w 2708243"/>
              <a:gd name="connsiteY2356" fmla="*/ 2515793 h 2794000"/>
              <a:gd name="connsiteX2357" fmla="*/ 270859 w 2708243"/>
              <a:gd name="connsiteY2357" fmla="*/ 2526455 h 2794000"/>
              <a:gd name="connsiteX2358" fmla="*/ 262301 w 2708243"/>
              <a:gd name="connsiteY2358" fmla="*/ 2523521 h 2794000"/>
              <a:gd name="connsiteX2359" fmla="*/ 252577 w 2708243"/>
              <a:gd name="connsiteY2359" fmla="*/ 2515457 h 2794000"/>
              <a:gd name="connsiteX2360" fmla="*/ 244886 w 2708243"/>
              <a:gd name="connsiteY2360" fmla="*/ 2520530 h 2794000"/>
              <a:gd name="connsiteX2361" fmla="*/ 235542 w 2708243"/>
              <a:gd name="connsiteY2361" fmla="*/ 2522422 h 2794000"/>
              <a:gd name="connsiteX2362" fmla="*/ 228418 w 2708243"/>
              <a:gd name="connsiteY2362" fmla="*/ 2520981 h 2794000"/>
              <a:gd name="connsiteX2363" fmla="*/ 227038 w 2708243"/>
              <a:gd name="connsiteY2363" fmla="*/ 2526340 h 2794000"/>
              <a:gd name="connsiteX2364" fmla="*/ 218913 w 2708243"/>
              <a:gd name="connsiteY2364" fmla="*/ 2528265 h 2794000"/>
              <a:gd name="connsiteX2365" fmla="*/ 210707 w 2708243"/>
              <a:gd name="connsiteY2365" fmla="*/ 2540761 h 2794000"/>
              <a:gd name="connsiteX2366" fmla="*/ 192263 w 2708243"/>
              <a:gd name="connsiteY2366" fmla="*/ 2537034 h 2794000"/>
              <a:gd name="connsiteX2367" fmla="*/ 194863 w 2708243"/>
              <a:gd name="connsiteY2367" fmla="*/ 2528430 h 2794000"/>
              <a:gd name="connsiteX2368" fmla="*/ 186305 w 2708243"/>
              <a:gd name="connsiteY2368" fmla="*/ 2523127 h 2794000"/>
              <a:gd name="connsiteX2369" fmla="*/ 182811 w 2708243"/>
              <a:gd name="connsiteY2369" fmla="*/ 2512777 h 2794000"/>
              <a:gd name="connsiteX2370" fmla="*/ 169784 w 2708243"/>
              <a:gd name="connsiteY2370" fmla="*/ 2506230 h 2794000"/>
              <a:gd name="connsiteX2371" fmla="*/ 166371 w 2708243"/>
              <a:gd name="connsiteY2371" fmla="*/ 2498191 h 2794000"/>
              <a:gd name="connsiteX2372" fmla="*/ 158734 w 2708243"/>
              <a:gd name="connsiteY2372" fmla="*/ 2490101 h 2794000"/>
              <a:gd name="connsiteX2373" fmla="*/ 149851 w 2708243"/>
              <a:gd name="connsiteY2373" fmla="*/ 2494356 h 2794000"/>
              <a:gd name="connsiteX2374" fmla="*/ 142267 w 2708243"/>
              <a:gd name="connsiteY2374" fmla="*/ 2502731 h 2794000"/>
              <a:gd name="connsiteX2375" fmla="*/ 143080 w 2708243"/>
              <a:gd name="connsiteY2375" fmla="*/ 2507614 h 2794000"/>
              <a:gd name="connsiteX2376" fmla="*/ 138800 w 2708243"/>
              <a:gd name="connsiteY2376" fmla="*/ 2517514 h 2794000"/>
              <a:gd name="connsiteX2377" fmla="*/ 130568 w 2708243"/>
              <a:gd name="connsiteY2377" fmla="*/ 2524315 h 2794000"/>
              <a:gd name="connsiteX2378" fmla="*/ 122903 w 2708243"/>
              <a:gd name="connsiteY2378" fmla="*/ 2527388 h 2794000"/>
              <a:gd name="connsiteX2379" fmla="*/ 123581 w 2708243"/>
              <a:gd name="connsiteY2379" fmla="*/ 2534443 h 2794000"/>
              <a:gd name="connsiteX2380" fmla="*/ 119843 w 2708243"/>
              <a:gd name="connsiteY2380" fmla="*/ 2537682 h 2794000"/>
              <a:gd name="connsiteX2381" fmla="*/ 114886 w 2708243"/>
              <a:gd name="connsiteY2381" fmla="*/ 2513621 h 2794000"/>
              <a:gd name="connsiteX2382" fmla="*/ 117784 w 2708243"/>
              <a:gd name="connsiteY2382" fmla="*/ 2499150 h 2794000"/>
              <a:gd name="connsiteX2383" fmla="*/ 129512 w 2708243"/>
              <a:gd name="connsiteY2383" fmla="*/ 2487282 h 2794000"/>
              <a:gd name="connsiteX2384" fmla="*/ 127291 w 2708243"/>
              <a:gd name="connsiteY2384" fmla="*/ 2483948 h 2794000"/>
              <a:gd name="connsiteX2385" fmla="*/ 125638 w 2708243"/>
              <a:gd name="connsiteY2385" fmla="*/ 2464777 h 2794000"/>
              <a:gd name="connsiteX2386" fmla="*/ 128266 w 2708243"/>
              <a:gd name="connsiteY2386" fmla="*/ 2453468 h 2794000"/>
              <a:gd name="connsiteX2387" fmla="*/ 119734 w 2708243"/>
              <a:gd name="connsiteY2387" fmla="*/ 2451271 h 2794000"/>
              <a:gd name="connsiteX2388" fmla="*/ 114073 w 2708243"/>
              <a:gd name="connsiteY2388" fmla="*/ 2445829 h 2794000"/>
              <a:gd name="connsiteX2389" fmla="*/ 107872 w 2708243"/>
              <a:gd name="connsiteY2389" fmla="*/ 2432462 h 2794000"/>
              <a:gd name="connsiteX2390" fmla="*/ 95007 w 2708243"/>
              <a:gd name="connsiteY2390" fmla="*/ 2431732 h 2794000"/>
              <a:gd name="connsiteX2391" fmla="*/ 92272 w 2708243"/>
              <a:gd name="connsiteY2391" fmla="*/ 2437453 h 2794000"/>
              <a:gd name="connsiteX2392" fmla="*/ 71364 w 2708243"/>
              <a:gd name="connsiteY2392" fmla="*/ 2435567 h 2794000"/>
              <a:gd name="connsiteX2393" fmla="*/ 70659 w 2708243"/>
              <a:gd name="connsiteY2393" fmla="*/ 2428855 h 2794000"/>
              <a:gd name="connsiteX2394" fmla="*/ 76645 w 2708243"/>
              <a:gd name="connsiteY2394" fmla="*/ 2413641 h 2794000"/>
              <a:gd name="connsiteX2395" fmla="*/ 87965 w 2708243"/>
              <a:gd name="connsiteY2395" fmla="*/ 2403855 h 2794000"/>
              <a:gd name="connsiteX2396" fmla="*/ 82007 w 2708243"/>
              <a:gd name="connsiteY2396" fmla="*/ 2395797 h 2794000"/>
              <a:gd name="connsiteX2397" fmla="*/ 85881 w 2708243"/>
              <a:gd name="connsiteY2397" fmla="*/ 2387764 h 2794000"/>
              <a:gd name="connsiteX2398" fmla="*/ 84662 w 2708243"/>
              <a:gd name="connsiteY2398" fmla="*/ 2381541 h 2794000"/>
              <a:gd name="connsiteX2399" fmla="*/ 91947 w 2708243"/>
              <a:gd name="connsiteY2399" fmla="*/ 2373147 h 2794000"/>
              <a:gd name="connsiteX2400" fmla="*/ 94520 w 2708243"/>
              <a:gd name="connsiteY2400" fmla="*/ 2374550 h 2794000"/>
              <a:gd name="connsiteX2401" fmla="*/ 98908 w 2708243"/>
              <a:gd name="connsiteY2401" fmla="*/ 2364860 h 2794000"/>
              <a:gd name="connsiteX2402" fmla="*/ 98230 w 2708243"/>
              <a:gd name="connsiteY2402" fmla="*/ 2356383 h 2794000"/>
              <a:gd name="connsiteX2403" fmla="*/ 89646 w 2708243"/>
              <a:gd name="connsiteY2403" fmla="*/ 2346832 h 2794000"/>
              <a:gd name="connsiteX2404" fmla="*/ 86558 w 2708243"/>
              <a:gd name="connsiteY2404" fmla="*/ 2347366 h 2794000"/>
              <a:gd name="connsiteX2405" fmla="*/ 90646 w 2708243"/>
              <a:gd name="connsiteY2405" fmla="*/ 2336856 h 2794000"/>
              <a:gd name="connsiteX2406" fmla="*/ 87829 w 2708243"/>
              <a:gd name="connsiteY2406" fmla="*/ 2324385 h 2794000"/>
              <a:gd name="connsiteX2407" fmla="*/ 84769 w 2708243"/>
              <a:gd name="connsiteY2407" fmla="*/ 2292533 h 2794000"/>
              <a:gd name="connsiteX2408" fmla="*/ 88968 w 2708243"/>
              <a:gd name="connsiteY2408" fmla="*/ 2282678 h 2794000"/>
              <a:gd name="connsiteX2409" fmla="*/ 76293 w 2708243"/>
              <a:gd name="connsiteY2409" fmla="*/ 2276455 h 2794000"/>
              <a:gd name="connsiteX2410" fmla="*/ 61072 w 2708243"/>
              <a:gd name="connsiteY2410" fmla="*/ 2276601 h 2794000"/>
              <a:gd name="connsiteX2411" fmla="*/ 56088 w 2708243"/>
              <a:gd name="connsiteY2411" fmla="*/ 2279948 h 2794000"/>
              <a:gd name="connsiteX2412" fmla="*/ 44443 w 2708243"/>
              <a:gd name="connsiteY2412" fmla="*/ 2272232 h 2794000"/>
              <a:gd name="connsiteX2413" fmla="*/ 20393 w 2708243"/>
              <a:gd name="connsiteY2413" fmla="*/ 2258834 h 2794000"/>
              <a:gd name="connsiteX2414" fmla="*/ 14245 w 2708243"/>
              <a:gd name="connsiteY2414" fmla="*/ 2239530 h 2794000"/>
              <a:gd name="connsiteX2415" fmla="*/ 15544 w 2708243"/>
              <a:gd name="connsiteY2415" fmla="*/ 2229033 h 2794000"/>
              <a:gd name="connsiteX2416" fmla="*/ 9722 w 2708243"/>
              <a:gd name="connsiteY2416" fmla="*/ 2225344 h 2794000"/>
              <a:gd name="connsiteX2417" fmla="*/ 4685 w 2708243"/>
              <a:gd name="connsiteY2417" fmla="*/ 2229313 h 2794000"/>
              <a:gd name="connsiteX2418" fmla="*/ 2328 w 2708243"/>
              <a:gd name="connsiteY2418" fmla="*/ 2223122 h 2794000"/>
              <a:gd name="connsiteX2419" fmla="*/ 10047 w 2708243"/>
              <a:gd name="connsiteY2419" fmla="*/ 2218988 h 2794000"/>
              <a:gd name="connsiteX2420" fmla="*/ 13811 w 2708243"/>
              <a:gd name="connsiteY2420" fmla="*/ 2207729 h 2794000"/>
              <a:gd name="connsiteX2421" fmla="*/ 25864 w 2708243"/>
              <a:gd name="connsiteY2421" fmla="*/ 2201906 h 2794000"/>
              <a:gd name="connsiteX2422" fmla="*/ 37997 w 2708243"/>
              <a:gd name="connsiteY2422" fmla="*/ 2208269 h 2794000"/>
              <a:gd name="connsiteX2423" fmla="*/ 44497 w 2708243"/>
              <a:gd name="connsiteY2423" fmla="*/ 2207958 h 2794000"/>
              <a:gd name="connsiteX2424" fmla="*/ 67924 w 2708243"/>
              <a:gd name="connsiteY2424" fmla="*/ 2191245 h 2794000"/>
              <a:gd name="connsiteX2425" fmla="*/ 77485 w 2708243"/>
              <a:gd name="connsiteY2425" fmla="*/ 2179402 h 2794000"/>
              <a:gd name="connsiteX2426" fmla="*/ 89320 w 2708243"/>
              <a:gd name="connsiteY2426" fmla="*/ 2183929 h 2794000"/>
              <a:gd name="connsiteX2427" fmla="*/ 95738 w 2708243"/>
              <a:gd name="connsiteY2427" fmla="*/ 2192508 h 2794000"/>
              <a:gd name="connsiteX2428" fmla="*/ 110472 w 2708243"/>
              <a:gd name="connsiteY2428" fmla="*/ 2204605 h 2794000"/>
              <a:gd name="connsiteX2429" fmla="*/ 117080 w 2708243"/>
              <a:gd name="connsiteY2429" fmla="*/ 2196648 h 2794000"/>
              <a:gd name="connsiteX2430" fmla="*/ 146168 w 2708243"/>
              <a:gd name="connsiteY2430" fmla="*/ 2190711 h 2794000"/>
              <a:gd name="connsiteX2431" fmla="*/ 150256 w 2708243"/>
              <a:gd name="connsiteY2431" fmla="*/ 2186177 h 2794000"/>
              <a:gd name="connsiteX2432" fmla="*/ 170245 w 2708243"/>
              <a:gd name="connsiteY2432" fmla="*/ 2184717 h 2794000"/>
              <a:gd name="connsiteX2433" fmla="*/ 179859 w 2708243"/>
              <a:gd name="connsiteY2433" fmla="*/ 2170709 h 2794000"/>
              <a:gd name="connsiteX2434" fmla="*/ 185412 w 2708243"/>
              <a:gd name="connsiteY2434" fmla="*/ 2169166 h 2794000"/>
              <a:gd name="connsiteX2435" fmla="*/ 185139 w 2708243"/>
              <a:gd name="connsiteY2435" fmla="*/ 2160218 h 2794000"/>
              <a:gd name="connsiteX2436" fmla="*/ 188904 w 2708243"/>
              <a:gd name="connsiteY2436" fmla="*/ 2154199 h 2794000"/>
              <a:gd name="connsiteX2437" fmla="*/ 199386 w 2708243"/>
              <a:gd name="connsiteY2437" fmla="*/ 2155469 h 2794000"/>
              <a:gd name="connsiteX2438" fmla="*/ 188905 w 2708243"/>
              <a:gd name="connsiteY2438" fmla="*/ 2154198 h 2794000"/>
              <a:gd name="connsiteX2439" fmla="*/ 181376 w 2708243"/>
              <a:gd name="connsiteY2439" fmla="*/ 2148776 h 2794000"/>
              <a:gd name="connsiteX2440" fmla="*/ 161388 w 2708243"/>
              <a:gd name="connsiteY2440" fmla="*/ 2137917 h 2794000"/>
              <a:gd name="connsiteX2441" fmla="*/ 159276 w 2708243"/>
              <a:gd name="connsiteY2441" fmla="*/ 2132240 h 2794000"/>
              <a:gd name="connsiteX2442" fmla="*/ 144461 w 2708243"/>
              <a:gd name="connsiteY2442" fmla="*/ 2124087 h 2794000"/>
              <a:gd name="connsiteX2443" fmla="*/ 138666 w 2708243"/>
              <a:gd name="connsiteY2443" fmla="*/ 2125465 h 2794000"/>
              <a:gd name="connsiteX2444" fmla="*/ 133521 w 2708243"/>
              <a:gd name="connsiteY2444" fmla="*/ 2116270 h 2794000"/>
              <a:gd name="connsiteX2445" fmla="*/ 117975 w 2708243"/>
              <a:gd name="connsiteY2445" fmla="*/ 2110898 h 2794000"/>
              <a:gd name="connsiteX2446" fmla="*/ 113425 w 2708243"/>
              <a:gd name="connsiteY2446" fmla="*/ 2099258 h 2794000"/>
              <a:gd name="connsiteX2447" fmla="*/ 119844 w 2708243"/>
              <a:gd name="connsiteY2447" fmla="*/ 2094794 h 2794000"/>
              <a:gd name="connsiteX2448" fmla="*/ 128158 w 2708243"/>
              <a:gd name="connsiteY2448" fmla="*/ 2075624 h 2794000"/>
              <a:gd name="connsiteX2449" fmla="*/ 127589 w 2708243"/>
              <a:gd name="connsiteY2449" fmla="*/ 2059380 h 2794000"/>
              <a:gd name="connsiteX2450" fmla="*/ 134603 w 2708243"/>
              <a:gd name="connsiteY2450" fmla="*/ 2056485 h 2794000"/>
              <a:gd name="connsiteX2451" fmla="*/ 136986 w 2708243"/>
              <a:gd name="connsiteY2451" fmla="*/ 2045975 h 2794000"/>
              <a:gd name="connsiteX2452" fmla="*/ 133248 w 2708243"/>
              <a:gd name="connsiteY2452" fmla="*/ 2046484 h 2794000"/>
              <a:gd name="connsiteX2453" fmla="*/ 120764 w 2708243"/>
              <a:gd name="connsiteY2453" fmla="*/ 2038279 h 2794000"/>
              <a:gd name="connsiteX2454" fmla="*/ 112179 w 2708243"/>
              <a:gd name="connsiteY2454" fmla="*/ 2036425 h 2794000"/>
              <a:gd name="connsiteX2455" fmla="*/ 110879 w 2708243"/>
              <a:gd name="connsiteY2455" fmla="*/ 2031790 h 2794000"/>
              <a:gd name="connsiteX2456" fmla="*/ 128997 w 2708243"/>
              <a:gd name="connsiteY2456" fmla="*/ 2006307 h 2794000"/>
              <a:gd name="connsiteX2457" fmla="*/ 125259 w 2708243"/>
              <a:gd name="connsiteY2457" fmla="*/ 2000046 h 2794000"/>
              <a:gd name="connsiteX2458" fmla="*/ 104188 w 2708243"/>
              <a:gd name="connsiteY2458" fmla="*/ 1977129 h 2794000"/>
              <a:gd name="connsiteX2459" fmla="*/ 92706 w 2708243"/>
              <a:gd name="connsiteY2459" fmla="*/ 1973452 h 2794000"/>
              <a:gd name="connsiteX2460" fmla="*/ 82712 w 2708243"/>
              <a:gd name="connsiteY2460" fmla="*/ 1963286 h 2794000"/>
              <a:gd name="connsiteX2461" fmla="*/ 74181 w 2708243"/>
              <a:gd name="connsiteY2461" fmla="*/ 1942540 h 2794000"/>
              <a:gd name="connsiteX2462" fmla="*/ 63428 w 2708243"/>
              <a:gd name="connsiteY2462" fmla="*/ 1937511 h 2794000"/>
              <a:gd name="connsiteX2463" fmla="*/ 53165 w 2708243"/>
              <a:gd name="connsiteY2463" fmla="*/ 1935130 h 2794000"/>
              <a:gd name="connsiteX2464" fmla="*/ 43225 w 2708243"/>
              <a:gd name="connsiteY2464" fmla="*/ 1927999 h 2794000"/>
              <a:gd name="connsiteX2465" fmla="*/ 37430 w 2708243"/>
              <a:gd name="connsiteY2465" fmla="*/ 1921236 h 2794000"/>
              <a:gd name="connsiteX2466" fmla="*/ 30604 w 2708243"/>
              <a:gd name="connsiteY2466" fmla="*/ 1920163 h 2794000"/>
              <a:gd name="connsiteX2467" fmla="*/ 27435 w 2708243"/>
              <a:gd name="connsiteY2467" fmla="*/ 1915762 h 2794000"/>
              <a:gd name="connsiteX2468" fmla="*/ 19500 w 2708243"/>
              <a:gd name="connsiteY2468" fmla="*/ 1913686 h 2794000"/>
              <a:gd name="connsiteX2469" fmla="*/ 16006 w 2708243"/>
              <a:gd name="connsiteY2469" fmla="*/ 1916518 h 2794000"/>
              <a:gd name="connsiteX2470" fmla="*/ 3547 w 2708243"/>
              <a:gd name="connsiteY2470" fmla="*/ 1917502 h 2794000"/>
              <a:gd name="connsiteX2471" fmla="*/ 433 w 2708243"/>
              <a:gd name="connsiteY2471" fmla="*/ 1908269 h 2794000"/>
              <a:gd name="connsiteX2472" fmla="*/ 4550 w 2708243"/>
              <a:gd name="connsiteY2472" fmla="*/ 1891683 h 2794000"/>
              <a:gd name="connsiteX2473" fmla="*/ 0 w 2708243"/>
              <a:gd name="connsiteY2473" fmla="*/ 1883879 h 2794000"/>
              <a:gd name="connsiteX2474" fmla="*/ 5471 w 2708243"/>
              <a:gd name="connsiteY2474" fmla="*/ 1867217 h 2794000"/>
              <a:gd name="connsiteX2475" fmla="*/ 6608 w 2708243"/>
              <a:gd name="connsiteY2475" fmla="*/ 1858828 h 2794000"/>
              <a:gd name="connsiteX2476" fmla="*/ 17360 w 2708243"/>
              <a:gd name="connsiteY2476" fmla="*/ 1846566 h 2794000"/>
              <a:gd name="connsiteX2477" fmla="*/ 26542 w 2708243"/>
              <a:gd name="connsiteY2477" fmla="*/ 1841017 h 2794000"/>
              <a:gd name="connsiteX2478" fmla="*/ 34883 w 2708243"/>
              <a:gd name="connsiteY2478" fmla="*/ 1843423 h 2794000"/>
              <a:gd name="connsiteX2479" fmla="*/ 33394 w 2708243"/>
              <a:gd name="connsiteY2479" fmla="*/ 1828336 h 2794000"/>
              <a:gd name="connsiteX2480" fmla="*/ 25133 w 2708243"/>
              <a:gd name="connsiteY2480" fmla="*/ 1819084 h 2794000"/>
              <a:gd name="connsiteX2481" fmla="*/ 24293 w 2708243"/>
              <a:gd name="connsiteY2481" fmla="*/ 1812969 h 2794000"/>
              <a:gd name="connsiteX2482" fmla="*/ 37131 w 2708243"/>
              <a:gd name="connsiteY2482" fmla="*/ 1795868 h 2794000"/>
              <a:gd name="connsiteX2483" fmla="*/ 40299 w 2708243"/>
              <a:gd name="connsiteY2483" fmla="*/ 1780476 h 2794000"/>
              <a:gd name="connsiteX2484" fmla="*/ 48235 w 2708243"/>
              <a:gd name="connsiteY2484" fmla="*/ 1776215 h 2794000"/>
              <a:gd name="connsiteX2485" fmla="*/ 58283 w 2708243"/>
              <a:gd name="connsiteY2485" fmla="*/ 1776691 h 2794000"/>
              <a:gd name="connsiteX2486" fmla="*/ 71419 w 2708243"/>
              <a:gd name="connsiteY2486" fmla="*/ 1769319 h 2794000"/>
              <a:gd name="connsiteX2487" fmla="*/ 84933 w 2708243"/>
              <a:gd name="connsiteY2487" fmla="*/ 1756225 h 2794000"/>
              <a:gd name="connsiteX2488" fmla="*/ 84066 w 2708243"/>
              <a:gd name="connsiteY2488" fmla="*/ 1752104 h 2794000"/>
              <a:gd name="connsiteX2489" fmla="*/ 100425 w 2708243"/>
              <a:gd name="connsiteY2489" fmla="*/ 1741150 h 2794000"/>
              <a:gd name="connsiteX2490" fmla="*/ 112693 w 2708243"/>
              <a:gd name="connsiteY2490" fmla="*/ 1723129 h 2794000"/>
              <a:gd name="connsiteX2491" fmla="*/ 111745 w 2708243"/>
              <a:gd name="connsiteY2491" fmla="*/ 1718703 h 2794000"/>
              <a:gd name="connsiteX2492" fmla="*/ 118543 w 2708243"/>
              <a:gd name="connsiteY2492" fmla="*/ 1716182 h 2794000"/>
              <a:gd name="connsiteX2493" fmla="*/ 134576 w 2708243"/>
              <a:gd name="connsiteY2493" fmla="*/ 1700409 h 2794000"/>
              <a:gd name="connsiteX2494" fmla="*/ 148253 w 2708243"/>
              <a:gd name="connsiteY2494" fmla="*/ 1697468 h 2794000"/>
              <a:gd name="connsiteX2495" fmla="*/ 156514 w 2708243"/>
              <a:gd name="connsiteY2495" fmla="*/ 1700688 h 2794000"/>
              <a:gd name="connsiteX2496" fmla="*/ 166751 w 2708243"/>
              <a:gd name="connsiteY2496" fmla="*/ 1694916 h 2794000"/>
              <a:gd name="connsiteX2497" fmla="*/ 171030 w 2708243"/>
              <a:gd name="connsiteY2497" fmla="*/ 1689086 h 2794000"/>
              <a:gd name="connsiteX2498" fmla="*/ 168782 w 2708243"/>
              <a:gd name="connsiteY2498" fmla="*/ 1673491 h 2794000"/>
              <a:gd name="connsiteX2499" fmla="*/ 181322 w 2708243"/>
              <a:gd name="connsiteY2499" fmla="*/ 1662677 h 2794000"/>
              <a:gd name="connsiteX2500" fmla="*/ 186956 w 2708243"/>
              <a:gd name="connsiteY2500" fmla="*/ 1665058 h 2794000"/>
              <a:gd name="connsiteX2501" fmla="*/ 197870 w 2708243"/>
              <a:gd name="connsiteY2501" fmla="*/ 1657660 h 2794000"/>
              <a:gd name="connsiteX2502" fmla="*/ 200903 w 2708243"/>
              <a:gd name="connsiteY2502" fmla="*/ 1665363 h 2794000"/>
              <a:gd name="connsiteX2503" fmla="*/ 208025 w 2708243"/>
              <a:gd name="connsiteY2503" fmla="*/ 1667916 h 2794000"/>
              <a:gd name="connsiteX2504" fmla="*/ 216665 w 2708243"/>
              <a:gd name="connsiteY2504" fmla="*/ 1665312 h 2794000"/>
              <a:gd name="connsiteX2505" fmla="*/ 218859 w 2708243"/>
              <a:gd name="connsiteY2505" fmla="*/ 1641506 h 2794000"/>
              <a:gd name="connsiteX2506" fmla="*/ 221487 w 2708243"/>
              <a:gd name="connsiteY2506" fmla="*/ 1643576 h 2794000"/>
              <a:gd name="connsiteX2507" fmla="*/ 222028 w 2708243"/>
              <a:gd name="connsiteY2507" fmla="*/ 1630977 h 2794000"/>
              <a:gd name="connsiteX2508" fmla="*/ 227553 w 2708243"/>
              <a:gd name="connsiteY2508" fmla="*/ 1624539 h 2794000"/>
              <a:gd name="connsiteX2509" fmla="*/ 237736 w 2708243"/>
              <a:gd name="connsiteY2509" fmla="*/ 1624456 h 2794000"/>
              <a:gd name="connsiteX2510" fmla="*/ 249708 w 2708243"/>
              <a:gd name="connsiteY2510" fmla="*/ 1629492 h 2794000"/>
              <a:gd name="connsiteX2511" fmla="*/ 256397 w 2708243"/>
              <a:gd name="connsiteY2511" fmla="*/ 1626780 h 2794000"/>
              <a:gd name="connsiteX2512" fmla="*/ 261137 w 2708243"/>
              <a:gd name="connsiteY2512" fmla="*/ 1630952 h 2794000"/>
              <a:gd name="connsiteX2513" fmla="*/ 269451 w 2708243"/>
              <a:gd name="connsiteY2513" fmla="*/ 1628260 h 2794000"/>
              <a:gd name="connsiteX2514" fmla="*/ 275247 w 2708243"/>
              <a:gd name="connsiteY2514" fmla="*/ 1631816 h 2794000"/>
              <a:gd name="connsiteX2515" fmla="*/ 285321 w 2708243"/>
              <a:gd name="connsiteY2515" fmla="*/ 1628850 h 2794000"/>
              <a:gd name="connsiteX2516" fmla="*/ 282938 w 2708243"/>
              <a:gd name="connsiteY2516" fmla="*/ 1623135 h 2794000"/>
              <a:gd name="connsiteX2517" fmla="*/ 286433 w 2708243"/>
              <a:gd name="connsiteY2517" fmla="*/ 1613090 h 2794000"/>
              <a:gd name="connsiteX2518" fmla="*/ 299676 w 2708243"/>
              <a:gd name="connsiteY2518" fmla="*/ 1605082 h 2794000"/>
              <a:gd name="connsiteX2519" fmla="*/ 303468 w 2708243"/>
              <a:gd name="connsiteY2519" fmla="*/ 1610569 h 2794000"/>
              <a:gd name="connsiteX2520" fmla="*/ 330578 w 2708243"/>
              <a:gd name="connsiteY2520" fmla="*/ 1605673 h 2794000"/>
              <a:gd name="connsiteX2521" fmla="*/ 333854 w 2708243"/>
              <a:gd name="connsiteY2521" fmla="*/ 1602676 h 2794000"/>
              <a:gd name="connsiteX2522" fmla="*/ 341357 w 2708243"/>
              <a:gd name="connsiteY2522" fmla="*/ 1606371 h 2794000"/>
              <a:gd name="connsiteX2523" fmla="*/ 349265 w 2708243"/>
              <a:gd name="connsiteY2523" fmla="*/ 1603965 h 2794000"/>
              <a:gd name="connsiteX2524" fmla="*/ 354601 w 2708243"/>
              <a:gd name="connsiteY2524" fmla="*/ 1612950 h 2794000"/>
              <a:gd name="connsiteX2525" fmla="*/ 361019 w 2708243"/>
              <a:gd name="connsiteY2525" fmla="*/ 1610397 h 2794000"/>
              <a:gd name="connsiteX2526" fmla="*/ 373830 w 2708243"/>
              <a:gd name="connsiteY2526" fmla="*/ 1612639 h 2794000"/>
              <a:gd name="connsiteX2527" fmla="*/ 372502 w 2708243"/>
              <a:gd name="connsiteY2527" fmla="*/ 1609115 h 2794000"/>
              <a:gd name="connsiteX2528" fmla="*/ 364377 w 2708243"/>
              <a:gd name="connsiteY2528" fmla="*/ 1607883 h 2794000"/>
              <a:gd name="connsiteX2529" fmla="*/ 357877 w 2708243"/>
              <a:gd name="connsiteY2529" fmla="*/ 1603152 h 2794000"/>
              <a:gd name="connsiteX2530" fmla="*/ 369470 w 2708243"/>
              <a:gd name="connsiteY2530" fmla="*/ 1599875 h 2794000"/>
              <a:gd name="connsiteX2531" fmla="*/ 378786 w 2708243"/>
              <a:gd name="connsiteY2531" fmla="*/ 1601444 h 2794000"/>
              <a:gd name="connsiteX2532" fmla="*/ 390377 w 2708243"/>
              <a:gd name="connsiteY2532" fmla="*/ 1609337 h 2794000"/>
              <a:gd name="connsiteX2533" fmla="*/ 402402 w 2708243"/>
              <a:gd name="connsiteY2533" fmla="*/ 1608359 h 2794000"/>
              <a:gd name="connsiteX2534" fmla="*/ 411448 w 2708243"/>
              <a:gd name="connsiteY2534" fmla="*/ 1603457 h 2794000"/>
              <a:gd name="connsiteX2535" fmla="*/ 421984 w 2708243"/>
              <a:gd name="connsiteY2535" fmla="*/ 1593970 h 2794000"/>
              <a:gd name="connsiteX2536" fmla="*/ 429242 w 2708243"/>
              <a:gd name="connsiteY2536" fmla="*/ 1580590 h 2794000"/>
              <a:gd name="connsiteX2537" fmla="*/ 422363 w 2708243"/>
              <a:gd name="connsiteY2537" fmla="*/ 1567579 h 2794000"/>
              <a:gd name="connsiteX2538" fmla="*/ 428565 w 2708243"/>
              <a:gd name="connsiteY2538" fmla="*/ 1549863 h 2794000"/>
              <a:gd name="connsiteX2539" fmla="*/ 438776 w 2708243"/>
              <a:gd name="connsiteY2539" fmla="*/ 1550955 h 2794000"/>
              <a:gd name="connsiteX2540" fmla="*/ 446548 w 2708243"/>
              <a:gd name="connsiteY2540" fmla="*/ 1545894 h 2794000"/>
              <a:gd name="connsiteX2541" fmla="*/ 452777 w 2708243"/>
              <a:gd name="connsiteY2541" fmla="*/ 1527511 h 2794000"/>
              <a:gd name="connsiteX2542" fmla="*/ 470896 w 2708243"/>
              <a:gd name="connsiteY2542" fmla="*/ 1523180 h 2794000"/>
              <a:gd name="connsiteX2543" fmla="*/ 470788 w 2708243"/>
              <a:gd name="connsiteY2543" fmla="*/ 1537499 h 2794000"/>
              <a:gd name="connsiteX2544" fmla="*/ 474553 w 2708243"/>
              <a:gd name="connsiteY2544" fmla="*/ 1540046 h 2794000"/>
              <a:gd name="connsiteX2545" fmla="*/ 490423 w 2708243"/>
              <a:gd name="connsiteY2545" fmla="*/ 1561090 h 2794000"/>
              <a:gd name="connsiteX2546" fmla="*/ 496219 w 2708243"/>
              <a:gd name="connsiteY2546" fmla="*/ 1567128 h 2794000"/>
              <a:gd name="connsiteX2547" fmla="*/ 516559 w 2708243"/>
              <a:gd name="connsiteY2547" fmla="*/ 1568252 h 2794000"/>
              <a:gd name="connsiteX2548" fmla="*/ 525333 w 2708243"/>
              <a:gd name="connsiteY2548" fmla="*/ 1572780 h 2794000"/>
              <a:gd name="connsiteX2549" fmla="*/ 534027 w 2708243"/>
              <a:gd name="connsiteY2549" fmla="*/ 1580648 h 2794000"/>
              <a:gd name="connsiteX2550" fmla="*/ 532051 w 2708243"/>
              <a:gd name="connsiteY2550" fmla="*/ 1572335 h 2794000"/>
              <a:gd name="connsiteX2551" fmla="*/ 547786 w 2708243"/>
              <a:gd name="connsiteY2551" fmla="*/ 1577765 h 2794000"/>
              <a:gd name="connsiteX2552" fmla="*/ 556804 w 2708243"/>
              <a:gd name="connsiteY2552" fmla="*/ 1573904 h 2794000"/>
              <a:gd name="connsiteX2553" fmla="*/ 556804 w 2708243"/>
              <a:gd name="connsiteY2553" fmla="*/ 1573904 h 2794000"/>
              <a:gd name="connsiteX2554" fmla="*/ 557075 w 2708243"/>
              <a:gd name="connsiteY2554" fmla="*/ 1565560 h 2794000"/>
              <a:gd name="connsiteX2555" fmla="*/ 548272 w 2708243"/>
              <a:gd name="connsiteY2555" fmla="*/ 1550003 h 2794000"/>
              <a:gd name="connsiteX2556" fmla="*/ 545239 w 2708243"/>
              <a:gd name="connsiteY2556" fmla="*/ 1541640 h 2794000"/>
              <a:gd name="connsiteX2557" fmla="*/ 548408 w 2708243"/>
              <a:gd name="connsiteY2557" fmla="*/ 1539151 h 2794000"/>
              <a:gd name="connsiteX2558" fmla="*/ 557914 w 2708243"/>
              <a:gd name="connsiteY2558" fmla="*/ 1521053 h 2794000"/>
              <a:gd name="connsiteX2559" fmla="*/ 550006 w 2708243"/>
              <a:gd name="connsiteY2559" fmla="*/ 1514309 h 2794000"/>
              <a:gd name="connsiteX2560" fmla="*/ 559594 w 2708243"/>
              <a:gd name="connsiteY2560" fmla="*/ 1505635 h 2794000"/>
              <a:gd name="connsiteX2561" fmla="*/ 569398 w 2708243"/>
              <a:gd name="connsiteY2561" fmla="*/ 1510423 h 2794000"/>
              <a:gd name="connsiteX2562" fmla="*/ 578769 w 2708243"/>
              <a:gd name="connsiteY2562" fmla="*/ 1510449 h 2794000"/>
              <a:gd name="connsiteX2563" fmla="*/ 583155 w 2708243"/>
              <a:gd name="connsiteY2563" fmla="*/ 1499038 h 2794000"/>
              <a:gd name="connsiteX2564" fmla="*/ 586567 w 2708243"/>
              <a:gd name="connsiteY2564" fmla="*/ 1496910 h 2794000"/>
              <a:gd name="connsiteX2565" fmla="*/ 587841 w 2708243"/>
              <a:gd name="connsiteY2565" fmla="*/ 1484947 h 2794000"/>
              <a:gd name="connsiteX2566" fmla="*/ 599513 w 2708243"/>
              <a:gd name="connsiteY2566" fmla="*/ 1474908 h 2794000"/>
              <a:gd name="connsiteX2567" fmla="*/ 595425 w 2708243"/>
              <a:gd name="connsiteY2567" fmla="*/ 1469840 h 2794000"/>
              <a:gd name="connsiteX2568" fmla="*/ 597889 w 2708243"/>
              <a:gd name="connsiteY2568" fmla="*/ 1465624 h 2794000"/>
              <a:gd name="connsiteX2569" fmla="*/ 595343 w 2708243"/>
              <a:gd name="connsiteY2569" fmla="*/ 1458575 h 2794000"/>
              <a:gd name="connsiteX2570" fmla="*/ 606040 w 2708243"/>
              <a:gd name="connsiteY2570" fmla="*/ 1442586 h 2794000"/>
              <a:gd name="connsiteX2571" fmla="*/ 606854 w 2708243"/>
              <a:gd name="connsiteY2571" fmla="*/ 1437805 h 2794000"/>
              <a:gd name="connsiteX2572" fmla="*/ 615248 w 2708243"/>
              <a:gd name="connsiteY2572" fmla="*/ 1426819 h 2794000"/>
              <a:gd name="connsiteX2573" fmla="*/ 614735 w 2708243"/>
              <a:gd name="connsiteY2573" fmla="*/ 1423523 h 2794000"/>
              <a:gd name="connsiteX2574" fmla="*/ 625893 w 2708243"/>
              <a:gd name="connsiteY2574" fmla="*/ 1427492 h 2794000"/>
              <a:gd name="connsiteX2575" fmla="*/ 632718 w 2708243"/>
              <a:gd name="connsiteY2575" fmla="*/ 1426876 h 2794000"/>
              <a:gd name="connsiteX2576" fmla="*/ 638759 w 2708243"/>
              <a:gd name="connsiteY2576" fmla="*/ 1413211 h 2794000"/>
              <a:gd name="connsiteX2577" fmla="*/ 639216 w 2708243"/>
              <a:gd name="connsiteY2577" fmla="*/ 1405134 h 2794000"/>
              <a:gd name="connsiteX2578" fmla="*/ 663619 w 2708243"/>
              <a:gd name="connsiteY2578" fmla="*/ 1390434 h 2794000"/>
              <a:gd name="connsiteX2579" fmla="*/ 672528 w 2708243"/>
              <a:gd name="connsiteY2579" fmla="*/ 1393932 h 2794000"/>
              <a:gd name="connsiteX2580" fmla="*/ 682332 w 2708243"/>
              <a:gd name="connsiteY2580" fmla="*/ 1389430 h 2794000"/>
              <a:gd name="connsiteX2581" fmla="*/ 694931 w 2708243"/>
              <a:gd name="connsiteY2581" fmla="*/ 1388592 h 2794000"/>
              <a:gd name="connsiteX2582" fmla="*/ 702189 w 2708243"/>
              <a:gd name="connsiteY2582" fmla="*/ 1383811 h 2794000"/>
              <a:gd name="connsiteX2583" fmla="*/ 706437 w 2708243"/>
              <a:gd name="connsiteY2583" fmla="*/ 1375428 h 2794000"/>
              <a:gd name="connsiteX2584" fmla="*/ 703999 w 2708243"/>
              <a:gd name="connsiteY2584" fmla="*/ 1373111 h 2794000"/>
              <a:gd name="connsiteX2585" fmla="*/ 716159 w 2708243"/>
              <a:gd name="connsiteY2585" fmla="*/ 1363840 h 2794000"/>
              <a:gd name="connsiteX2586" fmla="*/ 723176 w 2708243"/>
              <a:gd name="connsiteY2586" fmla="*/ 1353616 h 2794000"/>
              <a:gd name="connsiteX2587" fmla="*/ 719302 w 2708243"/>
              <a:gd name="connsiteY2587" fmla="*/ 1345456 h 2794000"/>
              <a:gd name="connsiteX2588" fmla="*/ 722420 w 2708243"/>
              <a:gd name="connsiteY2588" fmla="*/ 1339202 h 2794000"/>
              <a:gd name="connsiteX2589" fmla="*/ 722420 w 2708243"/>
              <a:gd name="connsiteY2589" fmla="*/ 1339201 h 2794000"/>
              <a:gd name="connsiteX2590" fmla="*/ 719302 w 2708243"/>
              <a:gd name="connsiteY2590" fmla="*/ 1345456 h 2794000"/>
              <a:gd name="connsiteX2591" fmla="*/ 723175 w 2708243"/>
              <a:gd name="connsiteY2591" fmla="*/ 1353616 h 2794000"/>
              <a:gd name="connsiteX2592" fmla="*/ 716159 w 2708243"/>
              <a:gd name="connsiteY2592" fmla="*/ 1363840 h 2794000"/>
              <a:gd name="connsiteX2593" fmla="*/ 703998 w 2708243"/>
              <a:gd name="connsiteY2593" fmla="*/ 1373111 h 2794000"/>
              <a:gd name="connsiteX2594" fmla="*/ 697013 w 2708243"/>
              <a:gd name="connsiteY2594" fmla="*/ 1366888 h 2794000"/>
              <a:gd name="connsiteX2595" fmla="*/ 695229 w 2708243"/>
              <a:gd name="connsiteY2595" fmla="*/ 1357051 h 2794000"/>
              <a:gd name="connsiteX2596" fmla="*/ 688727 w 2708243"/>
              <a:gd name="connsiteY2596" fmla="*/ 1353476 h 2794000"/>
              <a:gd name="connsiteX2597" fmla="*/ 684174 w 2708243"/>
              <a:gd name="connsiteY2597" fmla="*/ 1344790 h 2794000"/>
              <a:gd name="connsiteX2598" fmla="*/ 682091 w 2708243"/>
              <a:gd name="connsiteY2598" fmla="*/ 1332331 h 2794000"/>
              <a:gd name="connsiteX2599" fmla="*/ 676947 w 2708243"/>
              <a:gd name="connsiteY2599" fmla="*/ 1332667 h 2794000"/>
              <a:gd name="connsiteX2600" fmla="*/ 676649 w 2708243"/>
              <a:gd name="connsiteY2600" fmla="*/ 1320298 h 2794000"/>
              <a:gd name="connsiteX2601" fmla="*/ 668711 w 2708243"/>
              <a:gd name="connsiteY2601" fmla="*/ 1306137 h 2794000"/>
              <a:gd name="connsiteX2602" fmla="*/ 673963 w 2708243"/>
              <a:gd name="connsiteY2602" fmla="*/ 1294834 h 2794000"/>
              <a:gd name="connsiteX2603" fmla="*/ 665378 w 2708243"/>
              <a:gd name="connsiteY2603" fmla="*/ 1291202 h 2794000"/>
              <a:gd name="connsiteX2604" fmla="*/ 663485 w 2708243"/>
              <a:gd name="connsiteY2604" fmla="*/ 1284865 h 2794000"/>
              <a:gd name="connsiteX2605" fmla="*/ 655091 w 2708243"/>
              <a:gd name="connsiteY2605" fmla="*/ 1277384 h 2794000"/>
              <a:gd name="connsiteX2606" fmla="*/ 651922 w 2708243"/>
              <a:gd name="connsiteY2606" fmla="*/ 1279867 h 2794000"/>
              <a:gd name="connsiteX2607" fmla="*/ 646582 w 2708243"/>
              <a:gd name="connsiteY2607" fmla="*/ 1269009 h 2794000"/>
              <a:gd name="connsiteX2608" fmla="*/ 652462 w 2708243"/>
              <a:gd name="connsiteY2608" fmla="*/ 1262621 h 2794000"/>
              <a:gd name="connsiteX2609" fmla="*/ 646855 w 2708243"/>
              <a:gd name="connsiteY2609" fmla="*/ 1256925 h 2794000"/>
              <a:gd name="connsiteX2610" fmla="*/ 644956 w 2708243"/>
              <a:gd name="connsiteY2610" fmla="*/ 1246961 h 2794000"/>
              <a:gd name="connsiteX2611" fmla="*/ 648423 w 2708243"/>
              <a:gd name="connsiteY2611" fmla="*/ 1242834 h 2794000"/>
              <a:gd name="connsiteX2612" fmla="*/ 643877 w 2708243"/>
              <a:gd name="connsiteY2612" fmla="*/ 1233480 h 2794000"/>
              <a:gd name="connsiteX2613" fmla="*/ 640924 w 2708243"/>
              <a:gd name="connsiteY2613" fmla="*/ 1220679 h 2794000"/>
              <a:gd name="connsiteX2614" fmla="*/ 629576 w 2708243"/>
              <a:gd name="connsiteY2614" fmla="*/ 1214234 h 2794000"/>
              <a:gd name="connsiteX2615" fmla="*/ 608153 w 2708243"/>
              <a:gd name="connsiteY2615" fmla="*/ 1217802 h 2794000"/>
              <a:gd name="connsiteX2616" fmla="*/ 605472 w 2708243"/>
              <a:gd name="connsiteY2616" fmla="*/ 1213757 h 2794000"/>
              <a:gd name="connsiteX2617" fmla="*/ 598132 w 2708243"/>
              <a:gd name="connsiteY2617" fmla="*/ 1215262 h 2794000"/>
              <a:gd name="connsiteX2618" fmla="*/ 595425 w 2708243"/>
              <a:gd name="connsiteY2618" fmla="*/ 1210913 h 2794000"/>
              <a:gd name="connsiteX2619" fmla="*/ 588816 w 2708243"/>
              <a:gd name="connsiteY2619" fmla="*/ 1211217 h 2794000"/>
              <a:gd name="connsiteX2620" fmla="*/ 586433 w 2708243"/>
              <a:gd name="connsiteY2620" fmla="*/ 1206423 h 2794000"/>
              <a:gd name="connsiteX2621" fmla="*/ 581936 w 2708243"/>
              <a:gd name="connsiteY2621" fmla="*/ 1210830 h 2794000"/>
              <a:gd name="connsiteX2622" fmla="*/ 571184 w 2708243"/>
              <a:gd name="connsiteY2622" fmla="*/ 1211274 h 2794000"/>
              <a:gd name="connsiteX2623" fmla="*/ 567880 w 2708243"/>
              <a:gd name="connsiteY2623" fmla="*/ 1204220 h 2794000"/>
              <a:gd name="connsiteX2624" fmla="*/ 567826 w 2708243"/>
              <a:gd name="connsiteY2624" fmla="*/ 1186948 h 2794000"/>
              <a:gd name="connsiteX2625" fmla="*/ 560189 w 2708243"/>
              <a:gd name="connsiteY2625" fmla="*/ 1180566 h 2794000"/>
              <a:gd name="connsiteX2626" fmla="*/ 548408 w 2708243"/>
              <a:gd name="connsiteY2626" fmla="*/ 1184077 h 2794000"/>
              <a:gd name="connsiteX2627" fmla="*/ 540337 w 2708243"/>
              <a:gd name="connsiteY2627" fmla="*/ 1173702 h 2794000"/>
              <a:gd name="connsiteX2628" fmla="*/ 536220 w 2708243"/>
              <a:gd name="connsiteY2628" fmla="*/ 1173422 h 2794000"/>
              <a:gd name="connsiteX2629" fmla="*/ 535055 w 2708243"/>
              <a:gd name="connsiteY2629" fmla="*/ 1165783 h 2794000"/>
              <a:gd name="connsiteX2630" fmla="*/ 483110 w 2708243"/>
              <a:gd name="connsiteY2630" fmla="*/ 1094720 h 2794000"/>
              <a:gd name="connsiteX2631" fmla="*/ 483678 w 2708243"/>
              <a:gd name="connsiteY2631" fmla="*/ 1084884 h 2794000"/>
              <a:gd name="connsiteX2632" fmla="*/ 474659 w 2708243"/>
              <a:gd name="connsiteY2632" fmla="*/ 1084967 h 2794000"/>
              <a:gd name="connsiteX2633" fmla="*/ 470462 w 2708243"/>
              <a:gd name="connsiteY2633" fmla="*/ 1077048 h 2794000"/>
              <a:gd name="connsiteX2634" fmla="*/ 449418 w 2708243"/>
              <a:gd name="connsiteY2634" fmla="*/ 1064793 h 2794000"/>
              <a:gd name="connsiteX2635" fmla="*/ 453453 w 2708243"/>
              <a:gd name="connsiteY2635" fmla="*/ 1057960 h 2794000"/>
              <a:gd name="connsiteX2636" fmla="*/ 452073 w 2708243"/>
              <a:gd name="connsiteY2636" fmla="*/ 1049826 h 2794000"/>
              <a:gd name="connsiteX2637" fmla="*/ 455945 w 2708243"/>
              <a:gd name="connsiteY2637" fmla="*/ 1051191 h 2794000"/>
              <a:gd name="connsiteX2638" fmla="*/ 453264 w 2708243"/>
              <a:gd name="connsiteY2638" fmla="*/ 1041945 h 2794000"/>
              <a:gd name="connsiteX2639" fmla="*/ 461200 w 2708243"/>
              <a:gd name="connsiteY2639" fmla="*/ 1030414 h 2794000"/>
              <a:gd name="connsiteX2640" fmla="*/ 452560 w 2708243"/>
              <a:gd name="connsiteY2640" fmla="*/ 1033474 h 2794000"/>
              <a:gd name="connsiteX2641" fmla="*/ 449337 w 2708243"/>
              <a:gd name="connsiteY2641" fmla="*/ 1028934 h 2794000"/>
              <a:gd name="connsiteX2642" fmla="*/ 450880 w 2708243"/>
              <a:gd name="connsiteY2642" fmla="*/ 1015256 h 2794000"/>
              <a:gd name="connsiteX2643" fmla="*/ 457516 w 2708243"/>
              <a:gd name="connsiteY2643" fmla="*/ 1007211 h 2794000"/>
              <a:gd name="connsiteX2644" fmla="*/ 456893 w 2708243"/>
              <a:gd name="connsiteY2644" fmla="*/ 998245 h 2794000"/>
              <a:gd name="connsiteX2645" fmla="*/ 464666 w 2708243"/>
              <a:gd name="connsiteY2645" fmla="*/ 982065 h 2794000"/>
              <a:gd name="connsiteX2646" fmla="*/ 454727 w 2708243"/>
              <a:gd name="connsiteY2646" fmla="*/ 978890 h 2794000"/>
              <a:gd name="connsiteX2647" fmla="*/ 446385 w 2708243"/>
              <a:gd name="connsiteY2647" fmla="*/ 971232 h 2794000"/>
              <a:gd name="connsiteX2648" fmla="*/ 415240 w 2708243"/>
              <a:gd name="connsiteY2648" fmla="*/ 971403 h 2794000"/>
              <a:gd name="connsiteX2649" fmla="*/ 413994 w 2708243"/>
              <a:gd name="connsiteY2649" fmla="*/ 977080 h 2794000"/>
              <a:gd name="connsiteX2650" fmla="*/ 404893 w 2708243"/>
              <a:gd name="connsiteY2650" fmla="*/ 961491 h 2794000"/>
              <a:gd name="connsiteX2651" fmla="*/ 414021 w 2708243"/>
              <a:gd name="connsiteY2651" fmla="*/ 944454 h 2794000"/>
              <a:gd name="connsiteX2652" fmla="*/ 414915 w 2708243"/>
              <a:gd name="connsiteY2652" fmla="*/ 936491 h 2794000"/>
              <a:gd name="connsiteX2653" fmla="*/ 421279 w 2708243"/>
              <a:gd name="connsiteY2653" fmla="*/ 923327 h 2794000"/>
              <a:gd name="connsiteX2654" fmla="*/ 430243 w 2708243"/>
              <a:gd name="connsiteY2654" fmla="*/ 914812 h 2794000"/>
              <a:gd name="connsiteX2655" fmla="*/ 426803 w 2708243"/>
              <a:gd name="connsiteY2655" fmla="*/ 905712 h 2794000"/>
              <a:gd name="connsiteX2656" fmla="*/ 429513 w 2708243"/>
              <a:gd name="connsiteY2656" fmla="*/ 899235 h 2794000"/>
              <a:gd name="connsiteX2657" fmla="*/ 435362 w 2708243"/>
              <a:gd name="connsiteY2657" fmla="*/ 901179 h 2794000"/>
              <a:gd name="connsiteX2658" fmla="*/ 440942 w 2708243"/>
              <a:gd name="connsiteY2658" fmla="*/ 898315 h 2794000"/>
              <a:gd name="connsiteX2659" fmla="*/ 449093 w 2708243"/>
              <a:gd name="connsiteY2659" fmla="*/ 885488 h 2794000"/>
              <a:gd name="connsiteX2660" fmla="*/ 453914 w 2708243"/>
              <a:gd name="connsiteY2660" fmla="*/ 884484 h 2794000"/>
              <a:gd name="connsiteX2661" fmla="*/ 457055 w 2708243"/>
              <a:gd name="connsiteY2661" fmla="*/ 878312 h 2794000"/>
              <a:gd name="connsiteX2662" fmla="*/ 467915 w 2708243"/>
              <a:gd name="connsiteY2662" fmla="*/ 867574 h 2794000"/>
              <a:gd name="connsiteX2663" fmla="*/ 477612 w 2708243"/>
              <a:gd name="connsiteY2663" fmla="*/ 862539 h 2794000"/>
              <a:gd name="connsiteX2664" fmla="*/ 486522 w 2708243"/>
              <a:gd name="connsiteY2664" fmla="*/ 868743 h 2794000"/>
              <a:gd name="connsiteX2665" fmla="*/ 494079 w 2708243"/>
              <a:gd name="connsiteY2665" fmla="*/ 867098 h 2794000"/>
              <a:gd name="connsiteX2666" fmla="*/ 507186 w 2708243"/>
              <a:gd name="connsiteY2666" fmla="*/ 869244 h 2794000"/>
              <a:gd name="connsiteX2667" fmla="*/ 513362 w 2708243"/>
              <a:gd name="connsiteY2667" fmla="*/ 865904 h 2794000"/>
              <a:gd name="connsiteX2668" fmla="*/ 515610 w 2708243"/>
              <a:gd name="connsiteY2668" fmla="*/ 859065 h 2794000"/>
              <a:gd name="connsiteX2669" fmla="*/ 514472 w 2708243"/>
              <a:gd name="connsiteY2669" fmla="*/ 850550 h 2794000"/>
              <a:gd name="connsiteX2670" fmla="*/ 523166 w 2708243"/>
              <a:gd name="connsiteY2670" fmla="*/ 818102 h 2794000"/>
              <a:gd name="connsiteX2671" fmla="*/ 547514 w 2708243"/>
              <a:gd name="connsiteY2671" fmla="*/ 807700 h 2794000"/>
              <a:gd name="connsiteX2672" fmla="*/ 558807 w 2708243"/>
              <a:gd name="connsiteY2672" fmla="*/ 812704 h 2794000"/>
              <a:gd name="connsiteX2673" fmla="*/ 573487 w 2708243"/>
              <a:gd name="connsiteY2673" fmla="*/ 807148 h 2794000"/>
              <a:gd name="connsiteX2674" fmla="*/ 575491 w 2708243"/>
              <a:gd name="connsiteY2674" fmla="*/ 802976 h 2794000"/>
              <a:gd name="connsiteX2675" fmla="*/ 598322 w 2708243"/>
              <a:gd name="connsiteY2675" fmla="*/ 803947 h 2794000"/>
              <a:gd name="connsiteX2676" fmla="*/ 601870 w 2708243"/>
              <a:gd name="connsiteY2676" fmla="*/ 800836 h 2794000"/>
              <a:gd name="connsiteX2677" fmla="*/ 610401 w 2708243"/>
              <a:gd name="connsiteY2677" fmla="*/ 783824 h 2794000"/>
              <a:gd name="connsiteX2678" fmla="*/ 614436 w 2708243"/>
              <a:gd name="connsiteY2678" fmla="*/ 781710 h 2794000"/>
              <a:gd name="connsiteX2679" fmla="*/ 627328 w 2708243"/>
              <a:gd name="connsiteY2679" fmla="*/ 765841 h 2794000"/>
              <a:gd name="connsiteX2680" fmla="*/ 643604 w 2708243"/>
              <a:gd name="connsiteY2680" fmla="*/ 766978 h 2794000"/>
              <a:gd name="connsiteX2681" fmla="*/ 653871 w 2708243"/>
              <a:gd name="connsiteY2681" fmla="*/ 773677 h 2794000"/>
              <a:gd name="connsiteX2682" fmla="*/ 662590 w 2708243"/>
              <a:gd name="connsiteY2682" fmla="*/ 772705 h 2794000"/>
              <a:gd name="connsiteX2683" fmla="*/ 675074 w 2708243"/>
              <a:gd name="connsiteY2683" fmla="*/ 776541 h 2794000"/>
              <a:gd name="connsiteX2684" fmla="*/ 679818 w 2708243"/>
              <a:gd name="connsiteY2684" fmla="*/ 780484 h 2794000"/>
              <a:gd name="connsiteX2685" fmla="*/ 688593 w 2708243"/>
              <a:gd name="connsiteY2685" fmla="*/ 779233 h 2794000"/>
              <a:gd name="connsiteX2686" fmla="*/ 704519 w 2708243"/>
              <a:gd name="connsiteY2686" fmla="*/ 785520 h 2794000"/>
              <a:gd name="connsiteX2687" fmla="*/ 702538 w 2708243"/>
              <a:gd name="connsiteY2687" fmla="*/ 793971 h 2794000"/>
              <a:gd name="connsiteX2688" fmla="*/ 710444 w 2708243"/>
              <a:gd name="connsiteY2688" fmla="*/ 791609 h 2794000"/>
              <a:gd name="connsiteX2689" fmla="*/ 714508 w 2708243"/>
              <a:gd name="connsiteY2689" fmla="*/ 811618 h 2794000"/>
              <a:gd name="connsiteX2690" fmla="*/ 723607 w 2708243"/>
              <a:gd name="connsiteY2690" fmla="*/ 831944 h 2794000"/>
              <a:gd name="connsiteX2691" fmla="*/ 740562 w 2708243"/>
              <a:gd name="connsiteY2691" fmla="*/ 830471 h 2794000"/>
              <a:gd name="connsiteX2692" fmla="*/ 741698 w 2708243"/>
              <a:gd name="connsiteY2692" fmla="*/ 823467 h 2794000"/>
              <a:gd name="connsiteX2693" fmla="*/ 753344 w 2708243"/>
              <a:gd name="connsiteY2693" fmla="*/ 823162 h 2794000"/>
              <a:gd name="connsiteX2694" fmla="*/ 779455 w 2708243"/>
              <a:gd name="connsiteY2694" fmla="*/ 784408 h 2794000"/>
              <a:gd name="connsiteX2695" fmla="*/ 783653 w 2708243"/>
              <a:gd name="connsiteY2695" fmla="*/ 783043 h 2794000"/>
              <a:gd name="connsiteX2696" fmla="*/ 785628 w 2708243"/>
              <a:gd name="connsiteY2696" fmla="*/ 800252 h 2794000"/>
              <a:gd name="connsiteX2697" fmla="*/ 788637 w 2708243"/>
              <a:gd name="connsiteY2697" fmla="*/ 795915 h 2794000"/>
              <a:gd name="connsiteX2698" fmla="*/ 804449 w 2708243"/>
              <a:gd name="connsiteY2698" fmla="*/ 792187 h 2794000"/>
              <a:gd name="connsiteX2699" fmla="*/ 812660 w 2708243"/>
              <a:gd name="connsiteY2699" fmla="*/ 785132 h 2794000"/>
              <a:gd name="connsiteX2700" fmla="*/ 822223 w 2708243"/>
              <a:gd name="connsiteY2700" fmla="*/ 783602 h 2794000"/>
              <a:gd name="connsiteX2701" fmla="*/ 827963 w 2708243"/>
              <a:gd name="connsiteY2701" fmla="*/ 777874 h 2794000"/>
              <a:gd name="connsiteX2702" fmla="*/ 837139 w 2708243"/>
              <a:gd name="connsiteY2702" fmla="*/ 777989 h 2794000"/>
              <a:gd name="connsiteX2703" fmla="*/ 841908 w 2708243"/>
              <a:gd name="connsiteY2703" fmla="*/ 774763 h 2794000"/>
              <a:gd name="connsiteX2704" fmla="*/ 846054 w 2708243"/>
              <a:gd name="connsiteY2704" fmla="*/ 761364 h 2794000"/>
              <a:gd name="connsiteX2705" fmla="*/ 857891 w 2708243"/>
              <a:gd name="connsiteY2705" fmla="*/ 754557 h 2794000"/>
              <a:gd name="connsiteX2706" fmla="*/ 861351 w 2708243"/>
              <a:gd name="connsiteY2706" fmla="*/ 749718 h 2794000"/>
              <a:gd name="connsiteX2707" fmla="*/ 874788 w 2708243"/>
              <a:gd name="connsiteY2707" fmla="*/ 742886 h 2794000"/>
              <a:gd name="connsiteX2708" fmla="*/ 881938 w 2708243"/>
              <a:gd name="connsiteY2708" fmla="*/ 749083 h 2794000"/>
              <a:gd name="connsiteX2709" fmla="*/ 900004 w 2708243"/>
              <a:gd name="connsiteY2709" fmla="*/ 747420 h 2794000"/>
              <a:gd name="connsiteX2710" fmla="*/ 904823 w 2708243"/>
              <a:gd name="connsiteY2710" fmla="*/ 743914 h 2794000"/>
              <a:gd name="connsiteX2711" fmla="*/ 902683 w 2708243"/>
              <a:gd name="connsiteY2711" fmla="*/ 738218 h 2794000"/>
              <a:gd name="connsiteX2712" fmla="*/ 892746 w 2708243"/>
              <a:gd name="connsiteY2712" fmla="*/ 724991 h 2794000"/>
              <a:gd name="connsiteX2713" fmla="*/ 891171 w 2708243"/>
              <a:gd name="connsiteY2713" fmla="*/ 715771 h 2794000"/>
              <a:gd name="connsiteX2714" fmla="*/ 893368 w 2708243"/>
              <a:gd name="connsiteY2714" fmla="*/ 711352 h 2794000"/>
              <a:gd name="connsiteX2715" fmla="*/ 908913 w 2708243"/>
              <a:gd name="connsiteY2715" fmla="*/ 702297 h 2794000"/>
              <a:gd name="connsiteX2716" fmla="*/ 924077 w 2708243"/>
              <a:gd name="connsiteY2716" fmla="*/ 678884 h 2794000"/>
              <a:gd name="connsiteX2717" fmla="*/ 931741 w 2708243"/>
              <a:gd name="connsiteY2717" fmla="*/ 680052 h 2794000"/>
              <a:gd name="connsiteX2718" fmla="*/ 942847 w 2708243"/>
              <a:gd name="connsiteY2718" fmla="*/ 686326 h 2794000"/>
              <a:gd name="connsiteX2719" fmla="*/ 957420 w 2708243"/>
              <a:gd name="connsiteY2719" fmla="*/ 687882 h 2794000"/>
              <a:gd name="connsiteX2720" fmla="*/ 963783 w 2708243"/>
              <a:gd name="connsiteY2720" fmla="*/ 670280 h 2794000"/>
              <a:gd name="connsiteX2721" fmla="*/ 964837 w 2708243"/>
              <a:gd name="connsiteY2721" fmla="*/ 659421 h 2794000"/>
              <a:gd name="connsiteX2722" fmla="*/ 968819 w 2708243"/>
              <a:gd name="connsiteY2722" fmla="*/ 654672 h 2794000"/>
              <a:gd name="connsiteX2723" fmla="*/ 971664 w 2708243"/>
              <a:gd name="connsiteY2723" fmla="*/ 641959 h 2794000"/>
              <a:gd name="connsiteX2724" fmla="*/ 968635 w 2708243"/>
              <a:gd name="connsiteY2724" fmla="*/ 629964 h 2794000"/>
              <a:gd name="connsiteX2725" fmla="*/ 974940 w 2708243"/>
              <a:gd name="connsiteY2725" fmla="*/ 622081 h 2794000"/>
              <a:gd name="connsiteX2726" fmla="*/ 977137 w 2708243"/>
              <a:gd name="connsiteY2726" fmla="*/ 609399 h 2794000"/>
              <a:gd name="connsiteX2727" fmla="*/ 981309 w 2708243"/>
              <a:gd name="connsiteY2727" fmla="*/ 601543 h 2794000"/>
              <a:gd name="connsiteX2728" fmla="*/ 986205 w 2708243"/>
              <a:gd name="connsiteY2728" fmla="*/ 599407 h 2794000"/>
              <a:gd name="connsiteX2729" fmla="*/ 995743 w 2708243"/>
              <a:gd name="connsiteY2729" fmla="*/ 580233 h 2794000"/>
              <a:gd name="connsiteX2730" fmla="*/ 1002836 w 2708243"/>
              <a:gd name="connsiteY2730" fmla="*/ 576570 h 2794000"/>
              <a:gd name="connsiteX2731" fmla="*/ 1013129 w 2708243"/>
              <a:gd name="connsiteY2731" fmla="*/ 565972 h 2794000"/>
              <a:gd name="connsiteX2732" fmla="*/ 1011853 w 2708243"/>
              <a:gd name="connsiteY2732" fmla="*/ 554043 h 2794000"/>
              <a:gd name="connsiteX2733" fmla="*/ 1019409 w 2708243"/>
              <a:gd name="connsiteY2733" fmla="*/ 550992 h 2794000"/>
              <a:gd name="connsiteX2734" fmla="*/ 1022908 w 2708243"/>
              <a:gd name="connsiteY2734" fmla="*/ 553710 h 2794000"/>
              <a:gd name="connsiteX2735" fmla="*/ 1032116 w 2708243"/>
              <a:gd name="connsiteY2735" fmla="*/ 545887 h 2794000"/>
              <a:gd name="connsiteX2736" fmla="*/ 1032274 w 2708243"/>
              <a:gd name="connsiteY2736" fmla="*/ 538092 h 2794000"/>
              <a:gd name="connsiteX2737" fmla="*/ 1035932 w 2708243"/>
              <a:gd name="connsiteY2737" fmla="*/ 530132 h 2794000"/>
              <a:gd name="connsiteX2738" fmla="*/ 1049337 w 2708243"/>
              <a:gd name="connsiteY2738" fmla="*/ 519594 h 2794000"/>
              <a:gd name="connsiteX2739" fmla="*/ 1044574 w 2708243"/>
              <a:gd name="connsiteY2739" fmla="*/ 515241 h 2794000"/>
              <a:gd name="connsiteX2740" fmla="*/ 1046873 w 2708243"/>
              <a:gd name="connsiteY2740" fmla="*/ 499573 h 2794000"/>
              <a:gd name="connsiteX2741" fmla="*/ 1051883 w 2708243"/>
              <a:gd name="connsiteY2741" fmla="*/ 493279 h 2794000"/>
              <a:gd name="connsiteX2742" fmla="*/ 1051102 w 2708243"/>
              <a:gd name="connsiteY2742" fmla="*/ 479474 h 2794000"/>
              <a:gd name="connsiteX2743" fmla="*/ 1064316 w 2708243"/>
              <a:gd name="connsiteY2743" fmla="*/ 470408 h 2794000"/>
              <a:gd name="connsiteX2744" fmla="*/ 1067841 w 2708243"/>
              <a:gd name="connsiteY2744" fmla="*/ 464449 h 2794000"/>
              <a:gd name="connsiteX2745" fmla="*/ 1080649 w 2708243"/>
              <a:gd name="connsiteY2745" fmla="*/ 471240 h 2794000"/>
              <a:gd name="connsiteX2746" fmla="*/ 1084763 w 2708243"/>
              <a:gd name="connsiteY2746" fmla="*/ 479805 h 2794000"/>
              <a:gd name="connsiteX2747" fmla="*/ 1095870 w 2708243"/>
              <a:gd name="connsiteY2747" fmla="*/ 489786 h 2794000"/>
              <a:gd name="connsiteX2748" fmla="*/ 1096251 w 2708243"/>
              <a:gd name="connsiteY2748" fmla="*/ 500932 h 2794000"/>
              <a:gd name="connsiteX2749" fmla="*/ 1101800 w 2708243"/>
              <a:gd name="connsiteY2749" fmla="*/ 508475 h 2794000"/>
              <a:gd name="connsiteX2750" fmla="*/ 1100880 w 2708243"/>
              <a:gd name="connsiteY2750" fmla="*/ 514436 h 2794000"/>
              <a:gd name="connsiteX2751" fmla="*/ 1105941 w 2708243"/>
              <a:gd name="connsiteY2751" fmla="*/ 516600 h 2794000"/>
              <a:gd name="connsiteX2752" fmla="*/ 1111167 w 2708243"/>
              <a:gd name="connsiteY2752" fmla="*/ 512635 h 2794000"/>
              <a:gd name="connsiteX2753" fmla="*/ 1123492 w 2708243"/>
              <a:gd name="connsiteY2753" fmla="*/ 512828 h 2794000"/>
              <a:gd name="connsiteX2754" fmla="*/ 1132484 w 2708243"/>
              <a:gd name="connsiteY2754" fmla="*/ 524919 h 2794000"/>
              <a:gd name="connsiteX2755" fmla="*/ 1141424 w 2708243"/>
              <a:gd name="connsiteY2755" fmla="*/ 526915 h 2794000"/>
              <a:gd name="connsiteX2756" fmla="*/ 1145539 w 2708243"/>
              <a:gd name="connsiteY2756" fmla="*/ 533018 h 2794000"/>
              <a:gd name="connsiteX2757" fmla="*/ 1149654 w 2708243"/>
              <a:gd name="connsiteY2757" fmla="*/ 527858 h 2794000"/>
              <a:gd name="connsiteX2758" fmla="*/ 1145539 w 2708243"/>
              <a:gd name="connsiteY2758" fmla="*/ 512966 h 2794000"/>
              <a:gd name="connsiteX2759" fmla="*/ 1152308 w 2708243"/>
              <a:gd name="connsiteY2759" fmla="*/ 501792 h 2794000"/>
              <a:gd name="connsiteX2760" fmla="*/ 1157998 w 2708243"/>
              <a:gd name="connsiteY2760" fmla="*/ 498382 h 2794000"/>
              <a:gd name="connsiteX2761" fmla="*/ 1174298 w 2708243"/>
              <a:gd name="connsiteY2761" fmla="*/ 495636 h 2794000"/>
              <a:gd name="connsiteX2762" fmla="*/ 1178172 w 2708243"/>
              <a:gd name="connsiteY2762" fmla="*/ 497494 h 2794000"/>
              <a:gd name="connsiteX2763" fmla="*/ 1190878 w 2708243"/>
              <a:gd name="connsiteY2763" fmla="*/ 496800 h 2794000"/>
              <a:gd name="connsiteX2764" fmla="*/ 1204035 w 2708243"/>
              <a:gd name="connsiteY2764" fmla="*/ 501765 h 2794000"/>
              <a:gd name="connsiteX2765" fmla="*/ 1214519 w 2708243"/>
              <a:gd name="connsiteY2765" fmla="*/ 497578 h 2794000"/>
              <a:gd name="connsiteX2766" fmla="*/ 1222914 w 2708243"/>
              <a:gd name="connsiteY2766" fmla="*/ 500627 h 2794000"/>
              <a:gd name="connsiteX2767" fmla="*/ 1227169 w 2708243"/>
              <a:gd name="connsiteY2767" fmla="*/ 497910 h 2794000"/>
              <a:gd name="connsiteX2768" fmla="*/ 1238649 w 2708243"/>
              <a:gd name="connsiteY2768" fmla="*/ 498131 h 2794000"/>
              <a:gd name="connsiteX2769" fmla="*/ 1255229 w 2708243"/>
              <a:gd name="connsiteY2769" fmla="*/ 487652 h 2794000"/>
              <a:gd name="connsiteX2770" fmla="*/ 1268932 w 2708243"/>
              <a:gd name="connsiteY2770" fmla="*/ 487235 h 2794000"/>
              <a:gd name="connsiteX2771" fmla="*/ 1274914 w 2708243"/>
              <a:gd name="connsiteY2771" fmla="*/ 484159 h 2794000"/>
              <a:gd name="connsiteX2772" fmla="*/ 1283283 w 2708243"/>
              <a:gd name="connsiteY2772" fmla="*/ 488484 h 2794000"/>
              <a:gd name="connsiteX2773" fmla="*/ 1286128 w 2708243"/>
              <a:gd name="connsiteY2773" fmla="*/ 503234 h 2794000"/>
              <a:gd name="connsiteX2774" fmla="*/ 1296961 w 2708243"/>
              <a:gd name="connsiteY2774" fmla="*/ 506562 h 2794000"/>
              <a:gd name="connsiteX2775" fmla="*/ 1306004 w 2708243"/>
              <a:gd name="connsiteY2775" fmla="*/ 505175 h 2794000"/>
              <a:gd name="connsiteX2776" fmla="*/ 1313617 w 2708243"/>
              <a:gd name="connsiteY2776" fmla="*/ 507560 h 2794000"/>
              <a:gd name="connsiteX2777" fmla="*/ 1322285 w 2708243"/>
              <a:gd name="connsiteY2777" fmla="*/ 503510 h 2794000"/>
              <a:gd name="connsiteX2778" fmla="*/ 1334636 w 2708243"/>
              <a:gd name="connsiteY2778" fmla="*/ 509278 h 2794000"/>
              <a:gd name="connsiteX2779" fmla="*/ 1349527 w 2708243"/>
              <a:gd name="connsiteY2779" fmla="*/ 497412 h 2794000"/>
              <a:gd name="connsiteX2780" fmla="*/ 1349527 w 2708243"/>
              <a:gd name="connsiteY2780" fmla="*/ 497412 h 2794000"/>
              <a:gd name="connsiteX2781" fmla="*/ 1350042 w 2708243"/>
              <a:gd name="connsiteY2781" fmla="*/ 494334 h 2794000"/>
              <a:gd name="connsiteX2782" fmla="*/ 1343330 w 2708243"/>
              <a:gd name="connsiteY2782" fmla="*/ 480666 h 2794000"/>
              <a:gd name="connsiteX2783" fmla="*/ 1344301 w 2708243"/>
              <a:gd name="connsiteY2783" fmla="*/ 470132 h 2794000"/>
              <a:gd name="connsiteX2784" fmla="*/ 1338885 w 2708243"/>
              <a:gd name="connsiteY2784" fmla="*/ 453280 h 2794000"/>
              <a:gd name="connsiteX2785" fmla="*/ 1332306 w 2708243"/>
              <a:gd name="connsiteY2785" fmla="*/ 453695 h 2794000"/>
              <a:gd name="connsiteX2786" fmla="*/ 1330788 w 2708243"/>
              <a:gd name="connsiteY2786" fmla="*/ 447017 h 2794000"/>
              <a:gd name="connsiteX2787" fmla="*/ 1316571 w 2708243"/>
              <a:gd name="connsiteY2787" fmla="*/ 434573 h 2794000"/>
              <a:gd name="connsiteX2788" fmla="*/ 1316431 w 2708243"/>
              <a:gd name="connsiteY2788" fmla="*/ 424376 h 2794000"/>
              <a:gd name="connsiteX2789" fmla="*/ 1312456 w 2708243"/>
              <a:gd name="connsiteY2789" fmla="*/ 414539 h 2794000"/>
              <a:gd name="connsiteX2790" fmla="*/ 1293876 w 2708243"/>
              <a:gd name="connsiteY2790" fmla="*/ 411022 h 2794000"/>
              <a:gd name="connsiteX2791" fmla="*/ 1284180 w 2708243"/>
              <a:gd name="connsiteY2791" fmla="*/ 399718 h 2794000"/>
              <a:gd name="connsiteX2792" fmla="*/ 1273130 w 2708243"/>
              <a:gd name="connsiteY2792" fmla="*/ 392737 h 2794000"/>
              <a:gd name="connsiteX2793" fmla="*/ 1272724 w 2708243"/>
              <a:gd name="connsiteY2793" fmla="*/ 384842 h 2794000"/>
              <a:gd name="connsiteX2794" fmla="*/ 1263866 w 2708243"/>
              <a:gd name="connsiteY2794" fmla="*/ 363155 h 2794000"/>
              <a:gd name="connsiteX2795" fmla="*/ 1254119 w 2708243"/>
              <a:gd name="connsiteY2795" fmla="*/ 355651 h 2794000"/>
              <a:gd name="connsiteX2796" fmla="*/ 1251433 w 2708243"/>
              <a:gd name="connsiteY2796" fmla="*/ 343605 h 2794000"/>
              <a:gd name="connsiteX2797" fmla="*/ 1241114 w 2708243"/>
              <a:gd name="connsiteY2797" fmla="*/ 340754 h 2794000"/>
              <a:gd name="connsiteX2798" fmla="*/ 1232230 w 2708243"/>
              <a:gd name="connsiteY2798" fmla="*/ 326826 h 2794000"/>
              <a:gd name="connsiteX2799" fmla="*/ 1221505 w 2708243"/>
              <a:gd name="connsiteY2799" fmla="*/ 317995 h 2794000"/>
              <a:gd name="connsiteX2800" fmla="*/ 1220692 w 2708243"/>
              <a:gd name="connsiteY2800" fmla="*/ 311877 h 2794000"/>
              <a:gd name="connsiteX2801" fmla="*/ 1213625 w 2708243"/>
              <a:gd name="connsiteY2801" fmla="*/ 303766 h 2794000"/>
              <a:gd name="connsiteX2802" fmla="*/ 1205014 w 2708243"/>
              <a:gd name="connsiteY2802" fmla="*/ 298757 h 2794000"/>
              <a:gd name="connsiteX2803" fmla="*/ 1193127 w 2708243"/>
              <a:gd name="connsiteY2803" fmla="*/ 286828 h 2794000"/>
              <a:gd name="connsiteX2804" fmla="*/ 1189958 w 2708243"/>
              <a:gd name="connsiteY2804" fmla="*/ 277861 h 2794000"/>
              <a:gd name="connsiteX2805" fmla="*/ 1179855 w 2708243"/>
              <a:gd name="connsiteY2805" fmla="*/ 269671 h 2794000"/>
              <a:gd name="connsiteX2806" fmla="*/ 1181151 w 2708243"/>
              <a:gd name="connsiteY2806" fmla="*/ 259544 h 2794000"/>
              <a:gd name="connsiteX2807" fmla="*/ 1179449 w 2708243"/>
              <a:gd name="connsiteY2807" fmla="*/ 241699 h 2794000"/>
              <a:gd name="connsiteX2808" fmla="*/ 1185545 w 2708243"/>
              <a:gd name="connsiteY2808" fmla="*/ 233232 h 2794000"/>
              <a:gd name="connsiteX2809" fmla="*/ 1186923 w 2708243"/>
              <a:gd name="connsiteY2809" fmla="*/ 226871 h 2794000"/>
              <a:gd name="connsiteX2810" fmla="*/ 1200169 w 2708243"/>
              <a:gd name="connsiteY2810" fmla="*/ 215419 h 2794000"/>
              <a:gd name="connsiteX2811" fmla="*/ 1211567 w 2708243"/>
              <a:gd name="connsiteY2811" fmla="*/ 215364 h 2794000"/>
              <a:gd name="connsiteX2812" fmla="*/ 1219181 w 2708243"/>
              <a:gd name="connsiteY2812" fmla="*/ 203417 h 2794000"/>
              <a:gd name="connsiteX2813" fmla="*/ 1226356 w 2708243"/>
              <a:gd name="connsiteY2813" fmla="*/ 202284 h 2794000"/>
              <a:gd name="connsiteX2814" fmla="*/ 1238783 w 2708243"/>
              <a:gd name="connsiteY2814" fmla="*/ 215890 h 2794000"/>
              <a:gd name="connsiteX2815" fmla="*/ 1238517 w 2708243"/>
              <a:gd name="connsiteY2815" fmla="*/ 220288 h 2794000"/>
              <a:gd name="connsiteX2816" fmla="*/ 1244067 w 2708243"/>
              <a:gd name="connsiteY2816" fmla="*/ 228392 h 2794000"/>
              <a:gd name="connsiteX2817" fmla="*/ 1245178 w 2708243"/>
              <a:gd name="connsiteY2817" fmla="*/ 238213 h 2794000"/>
              <a:gd name="connsiteX2818" fmla="*/ 1255363 w 2708243"/>
              <a:gd name="connsiteY2818" fmla="*/ 255005 h 2794000"/>
              <a:gd name="connsiteX2819" fmla="*/ 1259992 w 2708243"/>
              <a:gd name="connsiteY2819" fmla="*/ 258216 h 2794000"/>
              <a:gd name="connsiteX2820" fmla="*/ 1262863 w 2708243"/>
              <a:gd name="connsiteY2820" fmla="*/ 267264 h 2794000"/>
              <a:gd name="connsiteX2821" fmla="*/ 1270933 w 2708243"/>
              <a:gd name="connsiteY2821" fmla="*/ 267761 h 2794000"/>
              <a:gd name="connsiteX2822" fmla="*/ 1282529 w 2708243"/>
              <a:gd name="connsiteY2822" fmla="*/ 278084 h 2794000"/>
              <a:gd name="connsiteX2823" fmla="*/ 1289272 w 2708243"/>
              <a:gd name="connsiteY2823" fmla="*/ 273627 h 2794000"/>
              <a:gd name="connsiteX2824" fmla="*/ 1304792 w 2708243"/>
              <a:gd name="connsiteY2824" fmla="*/ 271857 h 2794000"/>
              <a:gd name="connsiteX2825" fmla="*/ 1312183 w 2708243"/>
              <a:gd name="connsiteY2825" fmla="*/ 278719 h 2794000"/>
              <a:gd name="connsiteX2826" fmla="*/ 1327563 w 2708243"/>
              <a:gd name="connsiteY2826" fmla="*/ 277806 h 2794000"/>
              <a:gd name="connsiteX2827" fmla="*/ 1330465 w 2708243"/>
              <a:gd name="connsiteY2827" fmla="*/ 275344 h 2794000"/>
              <a:gd name="connsiteX2828" fmla="*/ 1340758 w 2708243"/>
              <a:gd name="connsiteY2828" fmla="*/ 276643 h 2794000"/>
              <a:gd name="connsiteX2829" fmla="*/ 1348099 w 2708243"/>
              <a:gd name="connsiteY2829" fmla="*/ 284005 h 2794000"/>
              <a:gd name="connsiteX2830" fmla="*/ 1360659 w 2708243"/>
              <a:gd name="connsiteY2830" fmla="*/ 284559 h 2794000"/>
              <a:gd name="connsiteX2831" fmla="*/ 1365237 w 2708243"/>
              <a:gd name="connsiteY2831" fmla="*/ 274651 h 2794000"/>
              <a:gd name="connsiteX2832" fmla="*/ 1360094 w 2708243"/>
              <a:gd name="connsiteY2832" fmla="*/ 243580 h 2794000"/>
              <a:gd name="connsiteX2833" fmla="*/ 1353375 w 2708243"/>
              <a:gd name="connsiteY2833" fmla="*/ 234339 h 2794000"/>
              <a:gd name="connsiteX2834" fmla="*/ 1351807 w 2708243"/>
              <a:gd name="connsiteY2834" fmla="*/ 223580 h 2794000"/>
              <a:gd name="connsiteX2835" fmla="*/ 1344466 w 2708243"/>
              <a:gd name="connsiteY2835" fmla="*/ 221228 h 2794000"/>
              <a:gd name="connsiteX2836" fmla="*/ 1345470 w 2708243"/>
              <a:gd name="connsiteY2836" fmla="*/ 216830 h 2794000"/>
              <a:gd name="connsiteX2837" fmla="*/ 1336478 w 2708243"/>
              <a:gd name="connsiteY2837" fmla="*/ 199213 h 2794000"/>
              <a:gd name="connsiteX2838" fmla="*/ 1335773 w 2708243"/>
              <a:gd name="connsiteY2838" fmla="*/ 192133 h 2794000"/>
              <a:gd name="connsiteX2839" fmla="*/ 1326210 w 2708243"/>
              <a:gd name="connsiteY2839" fmla="*/ 184696 h 2794000"/>
              <a:gd name="connsiteX2840" fmla="*/ 1333798 w 2708243"/>
              <a:gd name="connsiteY2840" fmla="*/ 166144 h 2794000"/>
              <a:gd name="connsiteX2841" fmla="*/ 1331735 w 2708243"/>
              <a:gd name="connsiteY2841" fmla="*/ 159094 h 2794000"/>
              <a:gd name="connsiteX2842" fmla="*/ 1336669 w 2708243"/>
              <a:gd name="connsiteY2842" fmla="*/ 138693 h 2794000"/>
              <a:gd name="connsiteX2843" fmla="*/ 1347826 w 2708243"/>
              <a:gd name="connsiteY2843" fmla="*/ 131757 h 2794000"/>
              <a:gd name="connsiteX2844" fmla="*/ 1360849 w 2708243"/>
              <a:gd name="connsiteY2844" fmla="*/ 141928 h 2794000"/>
              <a:gd name="connsiteX2845" fmla="*/ 1366996 w 2708243"/>
              <a:gd name="connsiteY2845" fmla="*/ 141071 h 2794000"/>
              <a:gd name="connsiteX2846" fmla="*/ 1375639 w 2708243"/>
              <a:gd name="connsiteY2846" fmla="*/ 135267 h 2794000"/>
              <a:gd name="connsiteX2847" fmla="*/ 1386148 w 2708243"/>
              <a:gd name="connsiteY2847" fmla="*/ 143117 h 2794000"/>
              <a:gd name="connsiteX2848" fmla="*/ 1390047 w 2708243"/>
              <a:gd name="connsiteY2848" fmla="*/ 142231 h 2794000"/>
              <a:gd name="connsiteX2849" fmla="*/ 1400124 w 2708243"/>
              <a:gd name="connsiteY2849" fmla="*/ 146571 h 2794000"/>
              <a:gd name="connsiteX2850" fmla="*/ 1415371 w 2708243"/>
              <a:gd name="connsiteY2850" fmla="*/ 147816 h 2794000"/>
              <a:gd name="connsiteX2851" fmla="*/ 1419619 w 2708243"/>
              <a:gd name="connsiteY2851" fmla="*/ 136815 h 2794000"/>
              <a:gd name="connsiteX2852" fmla="*/ 1426286 w 2708243"/>
              <a:gd name="connsiteY2852" fmla="*/ 137671 h 2794000"/>
              <a:gd name="connsiteX2853" fmla="*/ 1437551 w 2708243"/>
              <a:gd name="connsiteY2853" fmla="*/ 129685 h 2794000"/>
              <a:gd name="connsiteX2854" fmla="*/ 1440421 w 2708243"/>
              <a:gd name="connsiteY2854" fmla="*/ 124544 h 2794000"/>
              <a:gd name="connsiteX2855" fmla="*/ 1448657 w 2708243"/>
              <a:gd name="connsiteY2855" fmla="*/ 121807 h 2794000"/>
              <a:gd name="connsiteX2856" fmla="*/ 1456214 w 2708243"/>
              <a:gd name="connsiteY2856" fmla="*/ 125705 h 2794000"/>
              <a:gd name="connsiteX2857" fmla="*/ 1470190 w 2708243"/>
              <a:gd name="connsiteY2857" fmla="*/ 124627 h 2794000"/>
              <a:gd name="connsiteX2858" fmla="*/ 1473575 w 2708243"/>
              <a:gd name="connsiteY2858" fmla="*/ 116279 h 2794000"/>
              <a:gd name="connsiteX2859" fmla="*/ 1483862 w 2708243"/>
              <a:gd name="connsiteY2859" fmla="*/ 119431 h 2794000"/>
              <a:gd name="connsiteX2860" fmla="*/ 1491310 w 2708243"/>
              <a:gd name="connsiteY2860" fmla="*/ 128633 h 2794000"/>
              <a:gd name="connsiteX2861" fmla="*/ 1510430 w 2708243"/>
              <a:gd name="connsiteY2861" fmla="*/ 145217 h 2794000"/>
              <a:gd name="connsiteX2862" fmla="*/ 1520888 w 2708243"/>
              <a:gd name="connsiteY2862" fmla="*/ 148589 h 2794000"/>
              <a:gd name="connsiteX2863" fmla="*/ 1542580 w 2708243"/>
              <a:gd name="connsiteY2863" fmla="*/ 133801 h 2794000"/>
              <a:gd name="connsiteX2864" fmla="*/ 1545882 w 2708243"/>
              <a:gd name="connsiteY2864" fmla="*/ 107190 h 2794000"/>
              <a:gd name="connsiteX2865" fmla="*/ 1543069 w 2708243"/>
              <a:gd name="connsiteY2865" fmla="*/ 98817 h 2794000"/>
              <a:gd name="connsiteX2866" fmla="*/ 1548619 w 2708243"/>
              <a:gd name="connsiteY2866" fmla="*/ 80416 h 2794000"/>
              <a:gd name="connsiteX2867" fmla="*/ 1552143 w 2708243"/>
              <a:gd name="connsiteY2867" fmla="*/ 77793 h 2794000"/>
              <a:gd name="connsiteX2868" fmla="*/ 1553413 w 2708243"/>
              <a:gd name="connsiteY2868" fmla="*/ 69256 h 2794000"/>
              <a:gd name="connsiteX2869" fmla="*/ 1551273 w 2708243"/>
              <a:gd name="connsiteY2869" fmla="*/ 54950 h 2794000"/>
              <a:gd name="connsiteX2870" fmla="*/ 1546561 w 2708243"/>
              <a:gd name="connsiteY2870" fmla="*/ 45062 h 2794000"/>
              <a:gd name="connsiteX2871" fmla="*/ 1542066 w 2708243"/>
              <a:gd name="connsiteY2871" fmla="*/ 42658 h 2794000"/>
              <a:gd name="connsiteX2872" fmla="*/ 1541253 w 2708243"/>
              <a:gd name="connsiteY2872" fmla="*/ 34567 h 2794000"/>
              <a:gd name="connsiteX2873" fmla="*/ 1546752 w 2708243"/>
              <a:gd name="connsiteY2873" fmla="*/ 20982 h 2794000"/>
              <a:gd name="connsiteX2874" fmla="*/ 1545101 w 2708243"/>
              <a:gd name="connsiteY2874" fmla="*/ 12809 h 2794000"/>
              <a:gd name="connsiteX2875" fmla="*/ 1554982 w 2708243"/>
              <a:gd name="connsiteY2875" fmla="*/ 10987 h 279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 ang="0">
                <a:pos x="connsiteX2796" y="connsiteY2796"/>
              </a:cxn>
              <a:cxn ang="0">
                <a:pos x="connsiteX2797" y="connsiteY2797"/>
              </a:cxn>
              <a:cxn ang="0">
                <a:pos x="connsiteX2798" y="connsiteY2798"/>
              </a:cxn>
              <a:cxn ang="0">
                <a:pos x="connsiteX2799" y="connsiteY2799"/>
              </a:cxn>
              <a:cxn ang="0">
                <a:pos x="connsiteX2800" y="connsiteY2800"/>
              </a:cxn>
              <a:cxn ang="0">
                <a:pos x="connsiteX2801" y="connsiteY2801"/>
              </a:cxn>
              <a:cxn ang="0">
                <a:pos x="connsiteX2802" y="connsiteY2802"/>
              </a:cxn>
              <a:cxn ang="0">
                <a:pos x="connsiteX2803" y="connsiteY2803"/>
              </a:cxn>
              <a:cxn ang="0">
                <a:pos x="connsiteX2804" y="connsiteY2804"/>
              </a:cxn>
              <a:cxn ang="0">
                <a:pos x="connsiteX2805" y="connsiteY2805"/>
              </a:cxn>
              <a:cxn ang="0">
                <a:pos x="connsiteX2806" y="connsiteY2806"/>
              </a:cxn>
              <a:cxn ang="0">
                <a:pos x="connsiteX2807" y="connsiteY2807"/>
              </a:cxn>
              <a:cxn ang="0">
                <a:pos x="connsiteX2808" y="connsiteY2808"/>
              </a:cxn>
              <a:cxn ang="0">
                <a:pos x="connsiteX2809" y="connsiteY2809"/>
              </a:cxn>
              <a:cxn ang="0">
                <a:pos x="connsiteX2810" y="connsiteY2810"/>
              </a:cxn>
              <a:cxn ang="0">
                <a:pos x="connsiteX2811" y="connsiteY2811"/>
              </a:cxn>
              <a:cxn ang="0">
                <a:pos x="connsiteX2812" y="connsiteY2812"/>
              </a:cxn>
              <a:cxn ang="0">
                <a:pos x="connsiteX2813" y="connsiteY2813"/>
              </a:cxn>
              <a:cxn ang="0">
                <a:pos x="connsiteX2814" y="connsiteY2814"/>
              </a:cxn>
              <a:cxn ang="0">
                <a:pos x="connsiteX2815" y="connsiteY2815"/>
              </a:cxn>
              <a:cxn ang="0">
                <a:pos x="connsiteX2816" y="connsiteY2816"/>
              </a:cxn>
              <a:cxn ang="0">
                <a:pos x="connsiteX2817" y="connsiteY2817"/>
              </a:cxn>
              <a:cxn ang="0">
                <a:pos x="connsiteX2818" y="connsiteY2818"/>
              </a:cxn>
              <a:cxn ang="0">
                <a:pos x="connsiteX2819" y="connsiteY2819"/>
              </a:cxn>
              <a:cxn ang="0">
                <a:pos x="connsiteX2820" y="connsiteY2820"/>
              </a:cxn>
              <a:cxn ang="0">
                <a:pos x="connsiteX2821" y="connsiteY2821"/>
              </a:cxn>
              <a:cxn ang="0">
                <a:pos x="connsiteX2822" y="connsiteY2822"/>
              </a:cxn>
              <a:cxn ang="0">
                <a:pos x="connsiteX2823" y="connsiteY2823"/>
              </a:cxn>
              <a:cxn ang="0">
                <a:pos x="connsiteX2824" y="connsiteY2824"/>
              </a:cxn>
              <a:cxn ang="0">
                <a:pos x="connsiteX2825" y="connsiteY2825"/>
              </a:cxn>
              <a:cxn ang="0">
                <a:pos x="connsiteX2826" y="connsiteY2826"/>
              </a:cxn>
              <a:cxn ang="0">
                <a:pos x="connsiteX2827" y="connsiteY2827"/>
              </a:cxn>
              <a:cxn ang="0">
                <a:pos x="connsiteX2828" y="connsiteY2828"/>
              </a:cxn>
              <a:cxn ang="0">
                <a:pos x="connsiteX2829" y="connsiteY2829"/>
              </a:cxn>
              <a:cxn ang="0">
                <a:pos x="connsiteX2830" y="connsiteY2830"/>
              </a:cxn>
              <a:cxn ang="0">
                <a:pos x="connsiteX2831" y="connsiteY2831"/>
              </a:cxn>
              <a:cxn ang="0">
                <a:pos x="connsiteX2832" y="connsiteY2832"/>
              </a:cxn>
              <a:cxn ang="0">
                <a:pos x="connsiteX2833" y="connsiteY2833"/>
              </a:cxn>
              <a:cxn ang="0">
                <a:pos x="connsiteX2834" y="connsiteY2834"/>
              </a:cxn>
              <a:cxn ang="0">
                <a:pos x="connsiteX2835" y="connsiteY2835"/>
              </a:cxn>
              <a:cxn ang="0">
                <a:pos x="connsiteX2836" y="connsiteY2836"/>
              </a:cxn>
              <a:cxn ang="0">
                <a:pos x="connsiteX2837" y="connsiteY2837"/>
              </a:cxn>
              <a:cxn ang="0">
                <a:pos x="connsiteX2838" y="connsiteY2838"/>
              </a:cxn>
              <a:cxn ang="0">
                <a:pos x="connsiteX2839" y="connsiteY2839"/>
              </a:cxn>
              <a:cxn ang="0">
                <a:pos x="connsiteX2840" y="connsiteY2840"/>
              </a:cxn>
              <a:cxn ang="0">
                <a:pos x="connsiteX2841" y="connsiteY2841"/>
              </a:cxn>
              <a:cxn ang="0">
                <a:pos x="connsiteX2842" y="connsiteY2842"/>
              </a:cxn>
              <a:cxn ang="0">
                <a:pos x="connsiteX2843" y="connsiteY2843"/>
              </a:cxn>
              <a:cxn ang="0">
                <a:pos x="connsiteX2844" y="connsiteY2844"/>
              </a:cxn>
              <a:cxn ang="0">
                <a:pos x="connsiteX2845" y="connsiteY2845"/>
              </a:cxn>
              <a:cxn ang="0">
                <a:pos x="connsiteX2846" y="connsiteY2846"/>
              </a:cxn>
              <a:cxn ang="0">
                <a:pos x="connsiteX2847" y="connsiteY2847"/>
              </a:cxn>
              <a:cxn ang="0">
                <a:pos x="connsiteX2848" y="connsiteY2848"/>
              </a:cxn>
              <a:cxn ang="0">
                <a:pos x="connsiteX2849" y="connsiteY2849"/>
              </a:cxn>
              <a:cxn ang="0">
                <a:pos x="connsiteX2850" y="connsiteY2850"/>
              </a:cxn>
              <a:cxn ang="0">
                <a:pos x="connsiteX2851" y="connsiteY2851"/>
              </a:cxn>
              <a:cxn ang="0">
                <a:pos x="connsiteX2852" y="connsiteY2852"/>
              </a:cxn>
              <a:cxn ang="0">
                <a:pos x="connsiteX2853" y="connsiteY2853"/>
              </a:cxn>
              <a:cxn ang="0">
                <a:pos x="connsiteX2854" y="connsiteY2854"/>
              </a:cxn>
              <a:cxn ang="0">
                <a:pos x="connsiteX2855" y="connsiteY2855"/>
              </a:cxn>
              <a:cxn ang="0">
                <a:pos x="connsiteX2856" y="connsiteY2856"/>
              </a:cxn>
              <a:cxn ang="0">
                <a:pos x="connsiteX2857" y="connsiteY2857"/>
              </a:cxn>
              <a:cxn ang="0">
                <a:pos x="connsiteX2858" y="connsiteY2858"/>
              </a:cxn>
              <a:cxn ang="0">
                <a:pos x="connsiteX2859" y="connsiteY2859"/>
              </a:cxn>
              <a:cxn ang="0">
                <a:pos x="connsiteX2860" y="connsiteY2860"/>
              </a:cxn>
              <a:cxn ang="0">
                <a:pos x="connsiteX2861" y="connsiteY2861"/>
              </a:cxn>
              <a:cxn ang="0">
                <a:pos x="connsiteX2862" y="connsiteY2862"/>
              </a:cxn>
              <a:cxn ang="0">
                <a:pos x="connsiteX2863" y="connsiteY2863"/>
              </a:cxn>
              <a:cxn ang="0">
                <a:pos x="connsiteX2864" y="connsiteY2864"/>
              </a:cxn>
              <a:cxn ang="0">
                <a:pos x="connsiteX2865" y="connsiteY2865"/>
              </a:cxn>
              <a:cxn ang="0">
                <a:pos x="connsiteX2866" y="connsiteY2866"/>
              </a:cxn>
              <a:cxn ang="0">
                <a:pos x="connsiteX2867" y="connsiteY2867"/>
              </a:cxn>
              <a:cxn ang="0">
                <a:pos x="connsiteX2868" y="connsiteY2868"/>
              </a:cxn>
              <a:cxn ang="0">
                <a:pos x="connsiteX2869" y="connsiteY2869"/>
              </a:cxn>
              <a:cxn ang="0">
                <a:pos x="connsiteX2870" y="connsiteY2870"/>
              </a:cxn>
              <a:cxn ang="0">
                <a:pos x="connsiteX2871" y="connsiteY2871"/>
              </a:cxn>
              <a:cxn ang="0">
                <a:pos x="connsiteX2872" y="connsiteY2872"/>
              </a:cxn>
              <a:cxn ang="0">
                <a:pos x="connsiteX2873" y="connsiteY2873"/>
              </a:cxn>
              <a:cxn ang="0">
                <a:pos x="connsiteX2874" y="connsiteY2874"/>
              </a:cxn>
              <a:cxn ang="0">
                <a:pos x="connsiteX2875" y="connsiteY2875"/>
              </a:cxn>
            </a:cxnLst>
            <a:rect l="l" t="t" r="r" b="b"/>
            <a:pathLst>
              <a:path w="2708243" h="2794000">
                <a:moveTo>
                  <a:pt x="1031005" y="2489790"/>
                </a:moveTo>
                <a:lnTo>
                  <a:pt x="1029163" y="2508484"/>
                </a:lnTo>
                <a:lnTo>
                  <a:pt x="1029163" y="2508484"/>
                </a:lnTo>
                <a:close/>
                <a:moveTo>
                  <a:pt x="1674012" y="2452795"/>
                </a:moveTo>
                <a:lnTo>
                  <a:pt x="1666786" y="2453951"/>
                </a:lnTo>
                <a:lnTo>
                  <a:pt x="1666786" y="2453951"/>
                </a:lnTo>
                <a:close/>
                <a:moveTo>
                  <a:pt x="1027753" y="2433421"/>
                </a:moveTo>
                <a:lnTo>
                  <a:pt x="1025804" y="2448140"/>
                </a:lnTo>
                <a:lnTo>
                  <a:pt x="1025804" y="2448140"/>
                </a:lnTo>
                <a:close/>
                <a:moveTo>
                  <a:pt x="1634578" y="2389714"/>
                </a:moveTo>
                <a:lnTo>
                  <a:pt x="1628406" y="2393149"/>
                </a:lnTo>
                <a:lnTo>
                  <a:pt x="1622916" y="2391395"/>
                </a:lnTo>
                <a:lnTo>
                  <a:pt x="1628406" y="2393150"/>
                </a:lnTo>
                <a:lnTo>
                  <a:pt x="1634579" y="2389714"/>
                </a:lnTo>
                <a:close/>
                <a:moveTo>
                  <a:pt x="1609286" y="2384863"/>
                </a:moveTo>
                <a:lnTo>
                  <a:pt x="1612588" y="2393658"/>
                </a:lnTo>
                <a:lnTo>
                  <a:pt x="1621174" y="2390838"/>
                </a:lnTo>
                <a:lnTo>
                  <a:pt x="1621173" y="2390838"/>
                </a:lnTo>
                <a:lnTo>
                  <a:pt x="1612588" y="2393657"/>
                </a:lnTo>
                <a:close/>
                <a:moveTo>
                  <a:pt x="1599126" y="2369534"/>
                </a:moveTo>
                <a:lnTo>
                  <a:pt x="1599024" y="2373706"/>
                </a:lnTo>
                <a:lnTo>
                  <a:pt x="1599025" y="2373706"/>
                </a:lnTo>
                <a:close/>
                <a:moveTo>
                  <a:pt x="1050232" y="2343200"/>
                </a:moveTo>
                <a:lnTo>
                  <a:pt x="1045819" y="2362999"/>
                </a:lnTo>
                <a:lnTo>
                  <a:pt x="1033252" y="2387009"/>
                </a:lnTo>
                <a:lnTo>
                  <a:pt x="1038967" y="2395403"/>
                </a:lnTo>
                <a:lnTo>
                  <a:pt x="1033386" y="2405944"/>
                </a:lnTo>
                <a:lnTo>
                  <a:pt x="1033386" y="2405945"/>
                </a:lnTo>
                <a:lnTo>
                  <a:pt x="1038968" y="2395404"/>
                </a:lnTo>
                <a:lnTo>
                  <a:pt x="1033252" y="2387009"/>
                </a:lnTo>
                <a:lnTo>
                  <a:pt x="1045819" y="2363000"/>
                </a:lnTo>
                <a:close/>
                <a:moveTo>
                  <a:pt x="1053185" y="2327592"/>
                </a:moveTo>
                <a:lnTo>
                  <a:pt x="1047121" y="2339396"/>
                </a:lnTo>
                <a:lnTo>
                  <a:pt x="1047121" y="2339396"/>
                </a:lnTo>
                <a:close/>
                <a:moveTo>
                  <a:pt x="1511026" y="2326747"/>
                </a:moveTo>
                <a:lnTo>
                  <a:pt x="1499437" y="2328183"/>
                </a:lnTo>
                <a:lnTo>
                  <a:pt x="1497729" y="2332126"/>
                </a:lnTo>
                <a:lnTo>
                  <a:pt x="1489417" y="2334044"/>
                </a:lnTo>
                <a:lnTo>
                  <a:pt x="1497730" y="2332126"/>
                </a:lnTo>
                <a:lnTo>
                  <a:pt x="1499438" y="2328183"/>
                </a:lnTo>
                <a:lnTo>
                  <a:pt x="1511026" y="2326748"/>
                </a:lnTo>
                <a:close/>
                <a:moveTo>
                  <a:pt x="1452498" y="2323820"/>
                </a:moveTo>
                <a:lnTo>
                  <a:pt x="1440478" y="2329281"/>
                </a:lnTo>
                <a:lnTo>
                  <a:pt x="1452499" y="2323820"/>
                </a:lnTo>
                <a:close/>
                <a:moveTo>
                  <a:pt x="1572507" y="2308472"/>
                </a:moveTo>
                <a:lnTo>
                  <a:pt x="1564189" y="2310136"/>
                </a:lnTo>
                <a:lnTo>
                  <a:pt x="1564189" y="2310136"/>
                </a:lnTo>
                <a:close/>
                <a:moveTo>
                  <a:pt x="1068514" y="2301404"/>
                </a:moveTo>
                <a:lnTo>
                  <a:pt x="1065022" y="2308218"/>
                </a:lnTo>
                <a:lnTo>
                  <a:pt x="1068514" y="2301405"/>
                </a:lnTo>
                <a:close/>
                <a:moveTo>
                  <a:pt x="1551812" y="2301316"/>
                </a:moveTo>
                <a:lnTo>
                  <a:pt x="1552111" y="2305208"/>
                </a:lnTo>
                <a:lnTo>
                  <a:pt x="1544827" y="2305627"/>
                </a:lnTo>
                <a:lnTo>
                  <a:pt x="1535620" y="2316359"/>
                </a:lnTo>
                <a:lnTo>
                  <a:pt x="1529689" y="2317457"/>
                </a:lnTo>
                <a:lnTo>
                  <a:pt x="1528984" y="2324328"/>
                </a:lnTo>
                <a:lnTo>
                  <a:pt x="1521669" y="2329141"/>
                </a:lnTo>
                <a:lnTo>
                  <a:pt x="1511084" y="2329903"/>
                </a:lnTo>
                <a:lnTo>
                  <a:pt x="1511084" y="2329904"/>
                </a:lnTo>
                <a:lnTo>
                  <a:pt x="1521669" y="2329142"/>
                </a:lnTo>
                <a:lnTo>
                  <a:pt x="1528984" y="2324328"/>
                </a:lnTo>
                <a:lnTo>
                  <a:pt x="1529689" y="2317458"/>
                </a:lnTo>
                <a:lnTo>
                  <a:pt x="1535620" y="2316359"/>
                </a:lnTo>
                <a:lnTo>
                  <a:pt x="1544828" y="2305628"/>
                </a:lnTo>
                <a:lnTo>
                  <a:pt x="1552111" y="2305208"/>
                </a:lnTo>
                <a:lnTo>
                  <a:pt x="1551813" y="2301316"/>
                </a:lnTo>
                <a:close/>
                <a:moveTo>
                  <a:pt x="1062666" y="2277865"/>
                </a:moveTo>
                <a:lnTo>
                  <a:pt x="1067942" y="2293435"/>
                </a:lnTo>
                <a:lnTo>
                  <a:pt x="1068476" y="2300868"/>
                </a:lnTo>
                <a:lnTo>
                  <a:pt x="1067943" y="2293435"/>
                </a:lnTo>
                <a:close/>
                <a:moveTo>
                  <a:pt x="1076236" y="2240597"/>
                </a:moveTo>
                <a:lnTo>
                  <a:pt x="1073715" y="2248477"/>
                </a:lnTo>
                <a:lnTo>
                  <a:pt x="1072953" y="2265032"/>
                </a:lnTo>
                <a:lnTo>
                  <a:pt x="1073715" y="2248478"/>
                </a:lnTo>
                <a:close/>
                <a:moveTo>
                  <a:pt x="919530" y="2235250"/>
                </a:moveTo>
                <a:lnTo>
                  <a:pt x="932503" y="2238628"/>
                </a:lnTo>
                <a:lnTo>
                  <a:pt x="932503" y="2238628"/>
                </a:lnTo>
                <a:close/>
                <a:moveTo>
                  <a:pt x="898893" y="2223122"/>
                </a:moveTo>
                <a:lnTo>
                  <a:pt x="898893" y="2223122"/>
                </a:lnTo>
                <a:lnTo>
                  <a:pt x="904036" y="2243384"/>
                </a:lnTo>
                <a:close/>
                <a:moveTo>
                  <a:pt x="911809" y="2213304"/>
                </a:moveTo>
                <a:lnTo>
                  <a:pt x="907777" y="2217267"/>
                </a:lnTo>
                <a:lnTo>
                  <a:pt x="907777" y="2217267"/>
                </a:lnTo>
                <a:close/>
                <a:moveTo>
                  <a:pt x="1075391" y="2212486"/>
                </a:moveTo>
                <a:lnTo>
                  <a:pt x="1073715" y="2225909"/>
                </a:lnTo>
                <a:lnTo>
                  <a:pt x="1073715" y="2225909"/>
                </a:lnTo>
                <a:lnTo>
                  <a:pt x="1075391" y="2212486"/>
                </a:lnTo>
                <a:close/>
                <a:moveTo>
                  <a:pt x="1008145" y="2197379"/>
                </a:moveTo>
                <a:lnTo>
                  <a:pt x="1006252" y="2214847"/>
                </a:lnTo>
                <a:lnTo>
                  <a:pt x="998556" y="2214257"/>
                </a:lnTo>
                <a:lnTo>
                  <a:pt x="998505" y="2210656"/>
                </a:lnTo>
                <a:lnTo>
                  <a:pt x="990219" y="2208574"/>
                </a:lnTo>
                <a:lnTo>
                  <a:pt x="998505" y="2210657"/>
                </a:lnTo>
                <a:lnTo>
                  <a:pt x="998556" y="2214257"/>
                </a:lnTo>
                <a:lnTo>
                  <a:pt x="1006252" y="2214848"/>
                </a:lnTo>
                <a:close/>
                <a:moveTo>
                  <a:pt x="1123792" y="2188743"/>
                </a:moveTo>
                <a:lnTo>
                  <a:pt x="1123791" y="2188743"/>
                </a:lnTo>
                <a:lnTo>
                  <a:pt x="1129049" y="2192737"/>
                </a:lnTo>
                <a:close/>
                <a:moveTo>
                  <a:pt x="1220400" y="2187219"/>
                </a:moveTo>
                <a:lnTo>
                  <a:pt x="1222781" y="2203088"/>
                </a:lnTo>
                <a:lnTo>
                  <a:pt x="1236891" y="2201907"/>
                </a:lnTo>
                <a:lnTo>
                  <a:pt x="1237837" y="2212708"/>
                </a:lnTo>
                <a:lnTo>
                  <a:pt x="1246124" y="2213641"/>
                </a:lnTo>
                <a:lnTo>
                  <a:pt x="1252651" y="2210854"/>
                </a:lnTo>
                <a:lnTo>
                  <a:pt x="1254277" y="2237079"/>
                </a:lnTo>
                <a:lnTo>
                  <a:pt x="1263326" y="2236070"/>
                </a:lnTo>
                <a:lnTo>
                  <a:pt x="1263326" y="2236069"/>
                </a:lnTo>
                <a:lnTo>
                  <a:pt x="1254277" y="2237079"/>
                </a:lnTo>
                <a:lnTo>
                  <a:pt x="1252652" y="2210853"/>
                </a:lnTo>
                <a:lnTo>
                  <a:pt x="1246124" y="2213641"/>
                </a:lnTo>
                <a:lnTo>
                  <a:pt x="1237837" y="2212707"/>
                </a:lnTo>
                <a:lnTo>
                  <a:pt x="1236891" y="2201906"/>
                </a:lnTo>
                <a:lnTo>
                  <a:pt x="1222781" y="2203087"/>
                </a:lnTo>
                <a:close/>
                <a:moveTo>
                  <a:pt x="1475117" y="2182412"/>
                </a:moveTo>
                <a:lnTo>
                  <a:pt x="1465688" y="2188260"/>
                </a:lnTo>
                <a:lnTo>
                  <a:pt x="1465688" y="2188260"/>
                </a:lnTo>
                <a:close/>
                <a:moveTo>
                  <a:pt x="1490986" y="2179910"/>
                </a:moveTo>
                <a:lnTo>
                  <a:pt x="1478553" y="2187505"/>
                </a:lnTo>
                <a:lnTo>
                  <a:pt x="1478553" y="2187505"/>
                </a:lnTo>
                <a:lnTo>
                  <a:pt x="1490986" y="2179910"/>
                </a:lnTo>
                <a:lnTo>
                  <a:pt x="1516499" y="2217381"/>
                </a:lnTo>
                <a:lnTo>
                  <a:pt x="1516500" y="2217381"/>
                </a:lnTo>
                <a:close/>
                <a:moveTo>
                  <a:pt x="1164875" y="2179910"/>
                </a:moveTo>
                <a:lnTo>
                  <a:pt x="1163466" y="2205392"/>
                </a:lnTo>
                <a:lnTo>
                  <a:pt x="1158538" y="2205703"/>
                </a:lnTo>
                <a:lnTo>
                  <a:pt x="1149089" y="2225376"/>
                </a:lnTo>
                <a:lnTo>
                  <a:pt x="1144403" y="2228779"/>
                </a:lnTo>
                <a:lnTo>
                  <a:pt x="1137253" y="2220391"/>
                </a:lnTo>
                <a:lnTo>
                  <a:pt x="1144403" y="2228780"/>
                </a:lnTo>
                <a:lnTo>
                  <a:pt x="1149089" y="2225376"/>
                </a:lnTo>
                <a:lnTo>
                  <a:pt x="1158538" y="2205704"/>
                </a:lnTo>
                <a:lnTo>
                  <a:pt x="1163466" y="2205393"/>
                </a:lnTo>
                <a:close/>
                <a:moveTo>
                  <a:pt x="1071708" y="2174652"/>
                </a:moveTo>
                <a:lnTo>
                  <a:pt x="1072470" y="2189105"/>
                </a:lnTo>
                <a:lnTo>
                  <a:pt x="1082541" y="2181231"/>
                </a:lnTo>
                <a:lnTo>
                  <a:pt x="1086281" y="2189588"/>
                </a:lnTo>
                <a:lnTo>
                  <a:pt x="1101883" y="2182412"/>
                </a:lnTo>
                <a:lnTo>
                  <a:pt x="1118724" y="2178672"/>
                </a:lnTo>
                <a:lnTo>
                  <a:pt x="1121244" y="2184209"/>
                </a:lnTo>
                <a:lnTo>
                  <a:pt x="1130185" y="2184774"/>
                </a:lnTo>
                <a:lnTo>
                  <a:pt x="1121245" y="2184209"/>
                </a:lnTo>
                <a:lnTo>
                  <a:pt x="1118724" y="2178671"/>
                </a:lnTo>
                <a:lnTo>
                  <a:pt x="1101883" y="2182412"/>
                </a:lnTo>
                <a:lnTo>
                  <a:pt x="1086281" y="2189587"/>
                </a:lnTo>
                <a:lnTo>
                  <a:pt x="1082541" y="2181231"/>
                </a:lnTo>
                <a:lnTo>
                  <a:pt x="1072470" y="2189104"/>
                </a:lnTo>
                <a:close/>
                <a:moveTo>
                  <a:pt x="1187221" y="2173414"/>
                </a:moveTo>
                <a:lnTo>
                  <a:pt x="1171810" y="2174677"/>
                </a:lnTo>
                <a:lnTo>
                  <a:pt x="1171340" y="2176033"/>
                </a:lnTo>
                <a:lnTo>
                  <a:pt x="1171810" y="2174678"/>
                </a:lnTo>
                <a:close/>
                <a:moveTo>
                  <a:pt x="1302842" y="2170938"/>
                </a:moveTo>
                <a:lnTo>
                  <a:pt x="1302677" y="2187307"/>
                </a:lnTo>
                <a:lnTo>
                  <a:pt x="1292002" y="2187250"/>
                </a:lnTo>
                <a:lnTo>
                  <a:pt x="1290980" y="2198814"/>
                </a:lnTo>
                <a:lnTo>
                  <a:pt x="1259611" y="2200020"/>
                </a:lnTo>
                <a:lnTo>
                  <a:pt x="1259611" y="2200021"/>
                </a:lnTo>
                <a:lnTo>
                  <a:pt x="1290980" y="2198814"/>
                </a:lnTo>
                <a:lnTo>
                  <a:pt x="1292002" y="2187251"/>
                </a:lnTo>
                <a:lnTo>
                  <a:pt x="1302677" y="2187308"/>
                </a:lnTo>
                <a:close/>
                <a:moveTo>
                  <a:pt x="1189336" y="2164016"/>
                </a:moveTo>
                <a:lnTo>
                  <a:pt x="1189336" y="2164016"/>
                </a:lnTo>
                <a:lnTo>
                  <a:pt x="1207395" y="2167337"/>
                </a:lnTo>
                <a:lnTo>
                  <a:pt x="1208862" y="2176310"/>
                </a:lnTo>
                <a:lnTo>
                  <a:pt x="1222076" y="2177434"/>
                </a:lnTo>
                <a:lnTo>
                  <a:pt x="1223568" y="2186069"/>
                </a:lnTo>
                <a:lnTo>
                  <a:pt x="1223569" y="2186069"/>
                </a:lnTo>
                <a:lnTo>
                  <a:pt x="1222076" y="2177433"/>
                </a:lnTo>
                <a:lnTo>
                  <a:pt x="1208862" y="2176309"/>
                </a:lnTo>
                <a:lnTo>
                  <a:pt x="1207395" y="2167337"/>
                </a:lnTo>
                <a:close/>
                <a:moveTo>
                  <a:pt x="856589" y="2157101"/>
                </a:moveTo>
                <a:lnTo>
                  <a:pt x="856589" y="2157101"/>
                </a:lnTo>
                <a:lnTo>
                  <a:pt x="859567" y="2171445"/>
                </a:lnTo>
                <a:lnTo>
                  <a:pt x="857592" y="2185193"/>
                </a:lnTo>
                <a:lnTo>
                  <a:pt x="865771" y="2197969"/>
                </a:lnTo>
                <a:lnTo>
                  <a:pt x="857593" y="2185193"/>
                </a:lnTo>
                <a:lnTo>
                  <a:pt x="859567" y="2171445"/>
                </a:lnTo>
                <a:close/>
                <a:moveTo>
                  <a:pt x="1277924" y="2147677"/>
                </a:moveTo>
                <a:lnTo>
                  <a:pt x="1277734" y="2157545"/>
                </a:lnTo>
                <a:lnTo>
                  <a:pt x="1277924" y="2147678"/>
                </a:lnTo>
                <a:lnTo>
                  <a:pt x="1290351" y="2150573"/>
                </a:lnTo>
                <a:close/>
                <a:moveTo>
                  <a:pt x="1388262" y="2144668"/>
                </a:moveTo>
                <a:lnTo>
                  <a:pt x="1375663" y="2147957"/>
                </a:lnTo>
                <a:lnTo>
                  <a:pt x="1375174" y="2155158"/>
                </a:lnTo>
                <a:lnTo>
                  <a:pt x="1360932" y="2160251"/>
                </a:lnTo>
                <a:lnTo>
                  <a:pt x="1360932" y="2160251"/>
                </a:lnTo>
                <a:lnTo>
                  <a:pt x="1375175" y="2155158"/>
                </a:lnTo>
                <a:lnTo>
                  <a:pt x="1375664" y="2147957"/>
                </a:lnTo>
                <a:close/>
                <a:moveTo>
                  <a:pt x="1397902" y="2144300"/>
                </a:moveTo>
                <a:lnTo>
                  <a:pt x="1397901" y="2144300"/>
                </a:lnTo>
                <a:lnTo>
                  <a:pt x="1401799" y="2146274"/>
                </a:lnTo>
                <a:lnTo>
                  <a:pt x="1401800" y="2146274"/>
                </a:lnTo>
                <a:close/>
                <a:moveTo>
                  <a:pt x="1040441" y="2133891"/>
                </a:moveTo>
                <a:lnTo>
                  <a:pt x="1024045" y="2134456"/>
                </a:lnTo>
                <a:lnTo>
                  <a:pt x="1024045" y="2134457"/>
                </a:lnTo>
                <a:close/>
                <a:moveTo>
                  <a:pt x="1324235" y="2131028"/>
                </a:moveTo>
                <a:lnTo>
                  <a:pt x="1321631" y="2140927"/>
                </a:lnTo>
                <a:lnTo>
                  <a:pt x="1321631" y="2140927"/>
                </a:lnTo>
                <a:close/>
                <a:moveTo>
                  <a:pt x="1042409" y="2130157"/>
                </a:moveTo>
                <a:lnTo>
                  <a:pt x="1042018" y="2131188"/>
                </a:lnTo>
                <a:lnTo>
                  <a:pt x="1042409" y="2130158"/>
                </a:lnTo>
                <a:lnTo>
                  <a:pt x="1057059" y="2130723"/>
                </a:lnTo>
                <a:lnTo>
                  <a:pt x="1061446" y="2133701"/>
                </a:lnTo>
                <a:lnTo>
                  <a:pt x="1063123" y="2145061"/>
                </a:lnTo>
                <a:lnTo>
                  <a:pt x="1061447" y="2133701"/>
                </a:lnTo>
                <a:lnTo>
                  <a:pt x="1057059" y="2130723"/>
                </a:lnTo>
                <a:close/>
                <a:moveTo>
                  <a:pt x="1506962" y="2128387"/>
                </a:moveTo>
                <a:lnTo>
                  <a:pt x="1506961" y="2128387"/>
                </a:lnTo>
                <a:lnTo>
                  <a:pt x="1502714" y="2134095"/>
                </a:lnTo>
                <a:close/>
                <a:moveTo>
                  <a:pt x="1494214" y="2124569"/>
                </a:moveTo>
                <a:lnTo>
                  <a:pt x="1494611" y="2129567"/>
                </a:lnTo>
                <a:lnTo>
                  <a:pt x="1494612" y="2129567"/>
                </a:lnTo>
                <a:close/>
                <a:moveTo>
                  <a:pt x="857783" y="2121585"/>
                </a:moveTo>
                <a:lnTo>
                  <a:pt x="862952" y="2125802"/>
                </a:lnTo>
                <a:lnTo>
                  <a:pt x="862952" y="2125801"/>
                </a:lnTo>
                <a:close/>
                <a:moveTo>
                  <a:pt x="1437252" y="2120602"/>
                </a:moveTo>
                <a:lnTo>
                  <a:pt x="1443672" y="2128418"/>
                </a:lnTo>
                <a:lnTo>
                  <a:pt x="1437253" y="2120602"/>
                </a:lnTo>
                <a:close/>
                <a:moveTo>
                  <a:pt x="785984" y="2102071"/>
                </a:moveTo>
                <a:lnTo>
                  <a:pt x="773957" y="2106910"/>
                </a:lnTo>
                <a:lnTo>
                  <a:pt x="785983" y="2102072"/>
                </a:lnTo>
                <a:close/>
                <a:moveTo>
                  <a:pt x="1325238" y="2100693"/>
                </a:moveTo>
                <a:lnTo>
                  <a:pt x="1319574" y="2101709"/>
                </a:lnTo>
                <a:lnTo>
                  <a:pt x="1317326" y="2108650"/>
                </a:lnTo>
                <a:lnTo>
                  <a:pt x="1312348" y="2105754"/>
                </a:lnTo>
                <a:lnTo>
                  <a:pt x="1306277" y="2120258"/>
                </a:lnTo>
                <a:lnTo>
                  <a:pt x="1297425" y="2122029"/>
                </a:lnTo>
                <a:lnTo>
                  <a:pt x="1290758" y="2131167"/>
                </a:lnTo>
                <a:lnTo>
                  <a:pt x="1285208" y="2126303"/>
                </a:lnTo>
                <a:lnTo>
                  <a:pt x="1283449" y="2135193"/>
                </a:lnTo>
                <a:lnTo>
                  <a:pt x="1283449" y="2135193"/>
                </a:lnTo>
                <a:lnTo>
                  <a:pt x="1285208" y="2126304"/>
                </a:lnTo>
                <a:lnTo>
                  <a:pt x="1290758" y="2131168"/>
                </a:lnTo>
                <a:lnTo>
                  <a:pt x="1297425" y="2122030"/>
                </a:lnTo>
                <a:lnTo>
                  <a:pt x="1306277" y="2120259"/>
                </a:lnTo>
                <a:lnTo>
                  <a:pt x="1312348" y="2105755"/>
                </a:lnTo>
                <a:lnTo>
                  <a:pt x="1317326" y="2108651"/>
                </a:lnTo>
                <a:lnTo>
                  <a:pt x="1319574" y="2101710"/>
                </a:lnTo>
                <a:lnTo>
                  <a:pt x="1325238" y="2100694"/>
                </a:lnTo>
                <a:close/>
                <a:moveTo>
                  <a:pt x="1534616" y="2096757"/>
                </a:moveTo>
                <a:lnTo>
                  <a:pt x="1529822" y="2097462"/>
                </a:lnTo>
                <a:lnTo>
                  <a:pt x="1534616" y="2096757"/>
                </a:lnTo>
                <a:close/>
                <a:moveTo>
                  <a:pt x="806075" y="2095410"/>
                </a:moveTo>
                <a:lnTo>
                  <a:pt x="817505" y="2097773"/>
                </a:lnTo>
                <a:lnTo>
                  <a:pt x="826363" y="2104770"/>
                </a:lnTo>
                <a:lnTo>
                  <a:pt x="836060" y="2106682"/>
                </a:lnTo>
                <a:lnTo>
                  <a:pt x="845400" y="2113203"/>
                </a:lnTo>
                <a:lnTo>
                  <a:pt x="848544" y="2122569"/>
                </a:lnTo>
                <a:lnTo>
                  <a:pt x="845401" y="2113203"/>
                </a:lnTo>
                <a:lnTo>
                  <a:pt x="836060" y="2106681"/>
                </a:lnTo>
                <a:lnTo>
                  <a:pt x="826363" y="2104770"/>
                </a:lnTo>
                <a:lnTo>
                  <a:pt x="817505" y="2097772"/>
                </a:lnTo>
                <a:close/>
                <a:moveTo>
                  <a:pt x="756952" y="2091702"/>
                </a:moveTo>
                <a:lnTo>
                  <a:pt x="768349" y="2092121"/>
                </a:lnTo>
                <a:lnTo>
                  <a:pt x="770515" y="2105418"/>
                </a:lnTo>
                <a:lnTo>
                  <a:pt x="768350" y="2092121"/>
                </a:lnTo>
                <a:close/>
                <a:moveTo>
                  <a:pt x="1352561" y="2080400"/>
                </a:moveTo>
                <a:lnTo>
                  <a:pt x="1342866" y="2093162"/>
                </a:lnTo>
                <a:lnTo>
                  <a:pt x="1331004" y="2087314"/>
                </a:lnTo>
                <a:lnTo>
                  <a:pt x="1330140" y="2093023"/>
                </a:lnTo>
                <a:lnTo>
                  <a:pt x="1324318" y="2093670"/>
                </a:lnTo>
                <a:lnTo>
                  <a:pt x="1324318" y="2093671"/>
                </a:lnTo>
                <a:lnTo>
                  <a:pt x="1330140" y="2093023"/>
                </a:lnTo>
                <a:lnTo>
                  <a:pt x="1331004" y="2087315"/>
                </a:lnTo>
                <a:lnTo>
                  <a:pt x="1342866" y="2093163"/>
                </a:lnTo>
                <a:lnTo>
                  <a:pt x="1352562" y="2080400"/>
                </a:lnTo>
                <a:close/>
                <a:moveTo>
                  <a:pt x="1273644" y="2073573"/>
                </a:moveTo>
                <a:lnTo>
                  <a:pt x="1258938" y="2075789"/>
                </a:lnTo>
                <a:lnTo>
                  <a:pt x="1258938" y="2075789"/>
                </a:lnTo>
                <a:lnTo>
                  <a:pt x="1273644" y="2073573"/>
                </a:lnTo>
                <a:close/>
                <a:moveTo>
                  <a:pt x="1337366" y="2071408"/>
                </a:moveTo>
                <a:lnTo>
                  <a:pt x="1334986" y="2074582"/>
                </a:lnTo>
                <a:lnTo>
                  <a:pt x="1334986" y="2074582"/>
                </a:lnTo>
                <a:lnTo>
                  <a:pt x="1337366" y="2071408"/>
                </a:lnTo>
                <a:close/>
                <a:moveTo>
                  <a:pt x="848170" y="2055697"/>
                </a:moveTo>
                <a:lnTo>
                  <a:pt x="848169" y="2055697"/>
                </a:lnTo>
                <a:lnTo>
                  <a:pt x="859625" y="2062892"/>
                </a:lnTo>
                <a:close/>
                <a:moveTo>
                  <a:pt x="1282446" y="2054263"/>
                </a:moveTo>
                <a:lnTo>
                  <a:pt x="1282445" y="2054263"/>
                </a:lnTo>
                <a:lnTo>
                  <a:pt x="1285341" y="2067223"/>
                </a:lnTo>
                <a:lnTo>
                  <a:pt x="1280902" y="2075344"/>
                </a:lnTo>
                <a:lnTo>
                  <a:pt x="1280903" y="2075344"/>
                </a:lnTo>
                <a:lnTo>
                  <a:pt x="1285341" y="2067223"/>
                </a:lnTo>
                <a:close/>
                <a:moveTo>
                  <a:pt x="268829" y="2052834"/>
                </a:moveTo>
                <a:lnTo>
                  <a:pt x="268829" y="2052834"/>
                </a:lnTo>
                <a:lnTo>
                  <a:pt x="280528" y="2053564"/>
                </a:lnTo>
                <a:close/>
                <a:moveTo>
                  <a:pt x="705060" y="2052694"/>
                </a:moveTo>
                <a:lnTo>
                  <a:pt x="705059" y="2052695"/>
                </a:lnTo>
                <a:lnTo>
                  <a:pt x="706247" y="2060193"/>
                </a:lnTo>
                <a:close/>
                <a:moveTo>
                  <a:pt x="1263592" y="2052440"/>
                </a:moveTo>
                <a:lnTo>
                  <a:pt x="1239627" y="2054262"/>
                </a:lnTo>
                <a:lnTo>
                  <a:pt x="1200759" y="2058510"/>
                </a:lnTo>
                <a:lnTo>
                  <a:pt x="1239628" y="2054262"/>
                </a:lnTo>
                <a:lnTo>
                  <a:pt x="1239628" y="2054263"/>
                </a:lnTo>
                <a:close/>
                <a:moveTo>
                  <a:pt x="1294821" y="2051373"/>
                </a:moveTo>
                <a:lnTo>
                  <a:pt x="1291924" y="2052050"/>
                </a:lnTo>
                <a:lnTo>
                  <a:pt x="1294822" y="2051373"/>
                </a:lnTo>
                <a:close/>
                <a:moveTo>
                  <a:pt x="1017076" y="2048975"/>
                </a:moveTo>
                <a:lnTo>
                  <a:pt x="1016273" y="2049125"/>
                </a:lnTo>
                <a:lnTo>
                  <a:pt x="1016273" y="2049125"/>
                </a:lnTo>
                <a:close/>
                <a:moveTo>
                  <a:pt x="1189087" y="2045614"/>
                </a:moveTo>
                <a:lnTo>
                  <a:pt x="1180935" y="2047296"/>
                </a:lnTo>
                <a:lnTo>
                  <a:pt x="1180935" y="2047296"/>
                </a:lnTo>
                <a:lnTo>
                  <a:pt x="1189087" y="2045614"/>
                </a:lnTo>
                <a:close/>
                <a:moveTo>
                  <a:pt x="734009" y="2045302"/>
                </a:moveTo>
                <a:lnTo>
                  <a:pt x="722585" y="2051699"/>
                </a:lnTo>
                <a:lnTo>
                  <a:pt x="734009" y="2045303"/>
                </a:lnTo>
                <a:lnTo>
                  <a:pt x="743165" y="2047328"/>
                </a:lnTo>
                <a:lnTo>
                  <a:pt x="737501" y="2060816"/>
                </a:lnTo>
                <a:lnTo>
                  <a:pt x="737502" y="2060815"/>
                </a:lnTo>
                <a:lnTo>
                  <a:pt x="743166" y="2047328"/>
                </a:lnTo>
                <a:close/>
                <a:moveTo>
                  <a:pt x="1323879" y="2040216"/>
                </a:moveTo>
                <a:lnTo>
                  <a:pt x="1321282" y="2051341"/>
                </a:lnTo>
                <a:lnTo>
                  <a:pt x="1321218" y="2052210"/>
                </a:lnTo>
                <a:lnTo>
                  <a:pt x="1321282" y="2051342"/>
                </a:lnTo>
                <a:lnTo>
                  <a:pt x="1323879" y="2040217"/>
                </a:lnTo>
                <a:close/>
                <a:moveTo>
                  <a:pt x="316169" y="2032266"/>
                </a:moveTo>
                <a:lnTo>
                  <a:pt x="299757" y="2034653"/>
                </a:lnTo>
                <a:lnTo>
                  <a:pt x="291984" y="2046903"/>
                </a:lnTo>
                <a:lnTo>
                  <a:pt x="286595" y="2045950"/>
                </a:lnTo>
                <a:lnTo>
                  <a:pt x="286595" y="2045950"/>
                </a:lnTo>
                <a:lnTo>
                  <a:pt x="291984" y="2046903"/>
                </a:lnTo>
                <a:lnTo>
                  <a:pt x="299757" y="2034654"/>
                </a:lnTo>
                <a:close/>
                <a:moveTo>
                  <a:pt x="645528" y="2031790"/>
                </a:moveTo>
                <a:lnTo>
                  <a:pt x="652760" y="2045557"/>
                </a:lnTo>
                <a:lnTo>
                  <a:pt x="681767" y="2054040"/>
                </a:lnTo>
                <a:lnTo>
                  <a:pt x="687343" y="2061800"/>
                </a:lnTo>
                <a:lnTo>
                  <a:pt x="681768" y="2054040"/>
                </a:lnTo>
                <a:lnTo>
                  <a:pt x="652761" y="2045556"/>
                </a:lnTo>
                <a:close/>
                <a:moveTo>
                  <a:pt x="948944" y="2023389"/>
                </a:moveTo>
                <a:lnTo>
                  <a:pt x="958284" y="2027097"/>
                </a:lnTo>
                <a:lnTo>
                  <a:pt x="958284" y="2027097"/>
                </a:lnTo>
                <a:close/>
                <a:moveTo>
                  <a:pt x="1049178" y="2018049"/>
                </a:moveTo>
                <a:lnTo>
                  <a:pt x="1049178" y="2018049"/>
                </a:lnTo>
                <a:lnTo>
                  <a:pt x="1050613" y="2022487"/>
                </a:lnTo>
                <a:lnTo>
                  <a:pt x="1041729" y="2023306"/>
                </a:lnTo>
                <a:lnTo>
                  <a:pt x="1041648" y="2032267"/>
                </a:lnTo>
                <a:lnTo>
                  <a:pt x="1041730" y="2023306"/>
                </a:lnTo>
                <a:lnTo>
                  <a:pt x="1050614" y="2022487"/>
                </a:lnTo>
                <a:close/>
                <a:moveTo>
                  <a:pt x="1141070" y="2017433"/>
                </a:moveTo>
                <a:lnTo>
                  <a:pt x="1141069" y="2017433"/>
                </a:lnTo>
                <a:lnTo>
                  <a:pt x="1143748" y="2020188"/>
                </a:lnTo>
                <a:lnTo>
                  <a:pt x="1143749" y="2020188"/>
                </a:lnTo>
                <a:close/>
                <a:moveTo>
                  <a:pt x="1330654" y="2014652"/>
                </a:moveTo>
                <a:lnTo>
                  <a:pt x="1330737" y="2021281"/>
                </a:lnTo>
                <a:lnTo>
                  <a:pt x="1321821" y="2021649"/>
                </a:lnTo>
                <a:lnTo>
                  <a:pt x="1323674" y="2038370"/>
                </a:lnTo>
                <a:lnTo>
                  <a:pt x="1321822" y="2021649"/>
                </a:lnTo>
                <a:lnTo>
                  <a:pt x="1330737" y="2021281"/>
                </a:lnTo>
                <a:lnTo>
                  <a:pt x="1330655" y="2014652"/>
                </a:lnTo>
                <a:close/>
                <a:moveTo>
                  <a:pt x="1543608" y="2012207"/>
                </a:moveTo>
                <a:lnTo>
                  <a:pt x="1543989" y="2022069"/>
                </a:lnTo>
                <a:lnTo>
                  <a:pt x="1559508" y="2020887"/>
                </a:lnTo>
                <a:lnTo>
                  <a:pt x="1559508" y="2020887"/>
                </a:lnTo>
                <a:lnTo>
                  <a:pt x="1543989" y="2022068"/>
                </a:lnTo>
                <a:close/>
                <a:moveTo>
                  <a:pt x="1074734" y="2010661"/>
                </a:moveTo>
                <a:lnTo>
                  <a:pt x="1074254" y="2010689"/>
                </a:lnTo>
                <a:lnTo>
                  <a:pt x="1068541" y="2012366"/>
                </a:lnTo>
                <a:lnTo>
                  <a:pt x="1074255" y="2010689"/>
                </a:lnTo>
                <a:close/>
                <a:moveTo>
                  <a:pt x="1074362" y="2009711"/>
                </a:moveTo>
                <a:lnTo>
                  <a:pt x="1082266" y="2010213"/>
                </a:lnTo>
                <a:lnTo>
                  <a:pt x="1082267" y="2010213"/>
                </a:lnTo>
                <a:close/>
                <a:moveTo>
                  <a:pt x="1181022" y="2006210"/>
                </a:moveTo>
                <a:lnTo>
                  <a:pt x="1181042" y="2007127"/>
                </a:lnTo>
                <a:lnTo>
                  <a:pt x="1183563" y="2008949"/>
                </a:lnTo>
                <a:lnTo>
                  <a:pt x="1181042" y="2007126"/>
                </a:lnTo>
                <a:close/>
                <a:moveTo>
                  <a:pt x="537928" y="2003329"/>
                </a:moveTo>
                <a:lnTo>
                  <a:pt x="537927" y="2003329"/>
                </a:lnTo>
                <a:lnTo>
                  <a:pt x="546323" y="2009539"/>
                </a:lnTo>
                <a:lnTo>
                  <a:pt x="546324" y="2009539"/>
                </a:lnTo>
                <a:close/>
                <a:moveTo>
                  <a:pt x="1327861" y="1998840"/>
                </a:moveTo>
                <a:lnTo>
                  <a:pt x="1327860" y="1998840"/>
                </a:lnTo>
                <a:lnTo>
                  <a:pt x="1325396" y="2004370"/>
                </a:lnTo>
                <a:lnTo>
                  <a:pt x="1325816" y="2014049"/>
                </a:lnTo>
                <a:lnTo>
                  <a:pt x="1325397" y="2004371"/>
                </a:lnTo>
                <a:close/>
                <a:moveTo>
                  <a:pt x="370093" y="1995607"/>
                </a:moveTo>
                <a:lnTo>
                  <a:pt x="356928" y="2001072"/>
                </a:lnTo>
                <a:lnTo>
                  <a:pt x="370092" y="1995608"/>
                </a:lnTo>
                <a:lnTo>
                  <a:pt x="383579" y="1996477"/>
                </a:lnTo>
                <a:close/>
                <a:moveTo>
                  <a:pt x="1552394" y="1994681"/>
                </a:moveTo>
                <a:lnTo>
                  <a:pt x="1554035" y="1997069"/>
                </a:lnTo>
                <a:lnTo>
                  <a:pt x="1554035" y="1997068"/>
                </a:lnTo>
                <a:close/>
                <a:moveTo>
                  <a:pt x="604417" y="1974601"/>
                </a:moveTo>
                <a:lnTo>
                  <a:pt x="589819" y="1976875"/>
                </a:lnTo>
                <a:lnTo>
                  <a:pt x="604417" y="1974602"/>
                </a:lnTo>
                <a:lnTo>
                  <a:pt x="622319" y="1980221"/>
                </a:lnTo>
                <a:close/>
                <a:moveTo>
                  <a:pt x="663677" y="1973789"/>
                </a:moveTo>
                <a:lnTo>
                  <a:pt x="663677" y="1973789"/>
                </a:lnTo>
                <a:lnTo>
                  <a:pt x="670528" y="1974208"/>
                </a:lnTo>
                <a:lnTo>
                  <a:pt x="676401" y="1985498"/>
                </a:lnTo>
                <a:lnTo>
                  <a:pt x="675455" y="2001253"/>
                </a:lnTo>
                <a:lnTo>
                  <a:pt x="675456" y="2001252"/>
                </a:lnTo>
                <a:lnTo>
                  <a:pt x="676402" y="1985498"/>
                </a:lnTo>
                <a:lnTo>
                  <a:pt x="670528" y="1974208"/>
                </a:lnTo>
                <a:close/>
                <a:moveTo>
                  <a:pt x="484275" y="1966175"/>
                </a:moveTo>
                <a:lnTo>
                  <a:pt x="484275" y="1966175"/>
                </a:lnTo>
                <a:lnTo>
                  <a:pt x="496571" y="1970500"/>
                </a:lnTo>
                <a:lnTo>
                  <a:pt x="502069" y="1980640"/>
                </a:lnTo>
                <a:lnTo>
                  <a:pt x="496571" y="1970499"/>
                </a:lnTo>
                <a:close/>
                <a:moveTo>
                  <a:pt x="448066" y="1960873"/>
                </a:moveTo>
                <a:lnTo>
                  <a:pt x="448065" y="1960874"/>
                </a:lnTo>
                <a:lnTo>
                  <a:pt x="454374" y="1968874"/>
                </a:lnTo>
                <a:lnTo>
                  <a:pt x="454375" y="1968874"/>
                </a:lnTo>
                <a:close/>
                <a:moveTo>
                  <a:pt x="911705" y="1957914"/>
                </a:moveTo>
                <a:lnTo>
                  <a:pt x="911650" y="1958485"/>
                </a:lnTo>
                <a:lnTo>
                  <a:pt x="911650" y="1958485"/>
                </a:lnTo>
                <a:close/>
                <a:moveTo>
                  <a:pt x="908316" y="1944166"/>
                </a:moveTo>
                <a:lnTo>
                  <a:pt x="906004" y="1945519"/>
                </a:lnTo>
                <a:lnTo>
                  <a:pt x="908316" y="1944167"/>
                </a:lnTo>
                <a:close/>
                <a:moveTo>
                  <a:pt x="1563268" y="1924742"/>
                </a:moveTo>
                <a:lnTo>
                  <a:pt x="1567090" y="1933809"/>
                </a:lnTo>
                <a:lnTo>
                  <a:pt x="1567090" y="1933809"/>
                </a:lnTo>
                <a:close/>
                <a:moveTo>
                  <a:pt x="1324775" y="1924660"/>
                </a:moveTo>
                <a:lnTo>
                  <a:pt x="1324774" y="1924660"/>
                </a:lnTo>
                <a:lnTo>
                  <a:pt x="1321364" y="1941137"/>
                </a:lnTo>
                <a:lnTo>
                  <a:pt x="1321332" y="1954948"/>
                </a:lnTo>
                <a:lnTo>
                  <a:pt x="1309204" y="1954923"/>
                </a:lnTo>
                <a:lnTo>
                  <a:pt x="1309204" y="1954924"/>
                </a:lnTo>
                <a:lnTo>
                  <a:pt x="1321333" y="1954949"/>
                </a:lnTo>
                <a:lnTo>
                  <a:pt x="1321365" y="1941138"/>
                </a:lnTo>
                <a:close/>
                <a:moveTo>
                  <a:pt x="1022362" y="1919916"/>
                </a:moveTo>
                <a:lnTo>
                  <a:pt x="1025778" y="1928895"/>
                </a:lnTo>
                <a:lnTo>
                  <a:pt x="1026832" y="1941614"/>
                </a:lnTo>
                <a:lnTo>
                  <a:pt x="1022825" y="1947062"/>
                </a:lnTo>
                <a:lnTo>
                  <a:pt x="1026724" y="1950510"/>
                </a:lnTo>
                <a:lnTo>
                  <a:pt x="1022660" y="1954555"/>
                </a:lnTo>
                <a:lnTo>
                  <a:pt x="1026077" y="1957641"/>
                </a:lnTo>
                <a:lnTo>
                  <a:pt x="1015726" y="1959717"/>
                </a:lnTo>
                <a:lnTo>
                  <a:pt x="1014539" y="1975669"/>
                </a:lnTo>
                <a:lnTo>
                  <a:pt x="1015727" y="1959717"/>
                </a:lnTo>
                <a:lnTo>
                  <a:pt x="1026077" y="1957641"/>
                </a:lnTo>
                <a:lnTo>
                  <a:pt x="1022661" y="1954555"/>
                </a:lnTo>
                <a:lnTo>
                  <a:pt x="1026725" y="1950510"/>
                </a:lnTo>
                <a:lnTo>
                  <a:pt x="1022826" y="1947062"/>
                </a:lnTo>
                <a:lnTo>
                  <a:pt x="1026833" y="1941614"/>
                </a:lnTo>
                <a:lnTo>
                  <a:pt x="1025779" y="1928895"/>
                </a:lnTo>
                <a:close/>
                <a:moveTo>
                  <a:pt x="1319466" y="1918621"/>
                </a:moveTo>
                <a:lnTo>
                  <a:pt x="1317300" y="1926227"/>
                </a:lnTo>
                <a:lnTo>
                  <a:pt x="1317301" y="1926227"/>
                </a:lnTo>
                <a:lnTo>
                  <a:pt x="1319466" y="1918621"/>
                </a:lnTo>
                <a:close/>
                <a:moveTo>
                  <a:pt x="902849" y="1916378"/>
                </a:moveTo>
                <a:lnTo>
                  <a:pt x="897260" y="1918611"/>
                </a:lnTo>
                <a:lnTo>
                  <a:pt x="902849" y="1916379"/>
                </a:lnTo>
                <a:close/>
                <a:moveTo>
                  <a:pt x="1206830" y="1915007"/>
                </a:moveTo>
                <a:lnTo>
                  <a:pt x="1206829" y="1915007"/>
                </a:lnTo>
                <a:lnTo>
                  <a:pt x="1208721" y="1925779"/>
                </a:lnTo>
                <a:close/>
                <a:moveTo>
                  <a:pt x="903064" y="1898783"/>
                </a:moveTo>
                <a:lnTo>
                  <a:pt x="901957" y="1899716"/>
                </a:lnTo>
                <a:lnTo>
                  <a:pt x="903064" y="1898783"/>
                </a:lnTo>
                <a:close/>
                <a:moveTo>
                  <a:pt x="1257204" y="1884609"/>
                </a:moveTo>
                <a:lnTo>
                  <a:pt x="1251921" y="1886324"/>
                </a:lnTo>
                <a:lnTo>
                  <a:pt x="1248777" y="1899234"/>
                </a:lnTo>
                <a:lnTo>
                  <a:pt x="1248779" y="1899231"/>
                </a:lnTo>
                <a:lnTo>
                  <a:pt x="1251921" y="1886325"/>
                </a:lnTo>
                <a:lnTo>
                  <a:pt x="1257204" y="1884610"/>
                </a:lnTo>
                <a:close/>
                <a:moveTo>
                  <a:pt x="1279157" y="1881442"/>
                </a:moveTo>
                <a:lnTo>
                  <a:pt x="1279549" y="1892325"/>
                </a:lnTo>
                <a:lnTo>
                  <a:pt x="1281599" y="1895025"/>
                </a:lnTo>
                <a:lnTo>
                  <a:pt x="1279550" y="1892325"/>
                </a:lnTo>
                <a:close/>
                <a:moveTo>
                  <a:pt x="1257121" y="1878635"/>
                </a:moveTo>
                <a:lnTo>
                  <a:pt x="1257203" y="1884527"/>
                </a:lnTo>
                <a:lnTo>
                  <a:pt x="1257122" y="1878635"/>
                </a:lnTo>
                <a:close/>
                <a:moveTo>
                  <a:pt x="1240415" y="1869796"/>
                </a:moveTo>
                <a:lnTo>
                  <a:pt x="1240034" y="1878888"/>
                </a:lnTo>
                <a:lnTo>
                  <a:pt x="1240415" y="1869796"/>
                </a:lnTo>
                <a:close/>
                <a:moveTo>
                  <a:pt x="986726" y="1869795"/>
                </a:moveTo>
                <a:lnTo>
                  <a:pt x="987373" y="1883098"/>
                </a:lnTo>
                <a:lnTo>
                  <a:pt x="993685" y="1886578"/>
                </a:lnTo>
                <a:lnTo>
                  <a:pt x="993762" y="1891569"/>
                </a:lnTo>
                <a:lnTo>
                  <a:pt x="993686" y="1886578"/>
                </a:lnTo>
                <a:lnTo>
                  <a:pt x="987374" y="1883098"/>
                </a:lnTo>
                <a:close/>
                <a:moveTo>
                  <a:pt x="1567357" y="1855603"/>
                </a:moveTo>
                <a:lnTo>
                  <a:pt x="1567846" y="1863376"/>
                </a:lnTo>
                <a:lnTo>
                  <a:pt x="1575352" y="1861801"/>
                </a:lnTo>
                <a:lnTo>
                  <a:pt x="1577949" y="1884305"/>
                </a:lnTo>
                <a:lnTo>
                  <a:pt x="1575352" y="1861800"/>
                </a:lnTo>
                <a:lnTo>
                  <a:pt x="1567846" y="1863375"/>
                </a:lnTo>
                <a:close/>
                <a:moveTo>
                  <a:pt x="962806" y="1853247"/>
                </a:moveTo>
                <a:lnTo>
                  <a:pt x="962805" y="1853247"/>
                </a:lnTo>
                <a:lnTo>
                  <a:pt x="965898" y="1867414"/>
                </a:lnTo>
                <a:close/>
                <a:moveTo>
                  <a:pt x="928737" y="1851293"/>
                </a:moveTo>
                <a:lnTo>
                  <a:pt x="900760" y="1855742"/>
                </a:lnTo>
                <a:lnTo>
                  <a:pt x="900759" y="1855743"/>
                </a:lnTo>
                <a:close/>
                <a:moveTo>
                  <a:pt x="1575999" y="1848726"/>
                </a:moveTo>
                <a:lnTo>
                  <a:pt x="1580444" y="1849710"/>
                </a:lnTo>
                <a:lnTo>
                  <a:pt x="1580444" y="1849710"/>
                </a:lnTo>
                <a:close/>
                <a:moveTo>
                  <a:pt x="1572450" y="1827694"/>
                </a:moveTo>
                <a:lnTo>
                  <a:pt x="1566170" y="1832070"/>
                </a:lnTo>
                <a:lnTo>
                  <a:pt x="1572450" y="1827695"/>
                </a:lnTo>
                <a:lnTo>
                  <a:pt x="1579060" y="1837372"/>
                </a:lnTo>
                <a:close/>
                <a:moveTo>
                  <a:pt x="973804" y="1820710"/>
                </a:moveTo>
                <a:lnTo>
                  <a:pt x="969632" y="1830666"/>
                </a:lnTo>
                <a:lnTo>
                  <a:pt x="973804" y="1820710"/>
                </a:lnTo>
                <a:close/>
                <a:moveTo>
                  <a:pt x="1528538" y="1808267"/>
                </a:moveTo>
                <a:lnTo>
                  <a:pt x="1549539" y="1811401"/>
                </a:lnTo>
                <a:lnTo>
                  <a:pt x="1560213" y="1818551"/>
                </a:lnTo>
                <a:lnTo>
                  <a:pt x="1560213" y="1818550"/>
                </a:lnTo>
                <a:lnTo>
                  <a:pt x="1549539" y="1811400"/>
                </a:lnTo>
                <a:close/>
                <a:moveTo>
                  <a:pt x="1625403" y="1805761"/>
                </a:moveTo>
                <a:lnTo>
                  <a:pt x="1614546" y="1807409"/>
                </a:lnTo>
                <a:lnTo>
                  <a:pt x="1625402" y="1805762"/>
                </a:lnTo>
                <a:lnTo>
                  <a:pt x="1632279" y="1806803"/>
                </a:lnTo>
                <a:lnTo>
                  <a:pt x="1635531" y="1817484"/>
                </a:lnTo>
                <a:lnTo>
                  <a:pt x="1638236" y="1815915"/>
                </a:lnTo>
                <a:lnTo>
                  <a:pt x="1635531" y="1817483"/>
                </a:lnTo>
                <a:lnTo>
                  <a:pt x="1632280" y="1806803"/>
                </a:lnTo>
                <a:close/>
                <a:moveTo>
                  <a:pt x="1607578" y="1798891"/>
                </a:moveTo>
                <a:lnTo>
                  <a:pt x="1612645" y="1807698"/>
                </a:lnTo>
                <a:lnTo>
                  <a:pt x="1612646" y="1807698"/>
                </a:lnTo>
                <a:close/>
                <a:moveTo>
                  <a:pt x="1658384" y="1796986"/>
                </a:moveTo>
                <a:lnTo>
                  <a:pt x="1649723" y="1803971"/>
                </a:lnTo>
                <a:lnTo>
                  <a:pt x="1634610" y="1803151"/>
                </a:lnTo>
                <a:lnTo>
                  <a:pt x="1634610" y="1803152"/>
                </a:lnTo>
                <a:lnTo>
                  <a:pt x="1649723" y="1803971"/>
                </a:lnTo>
                <a:lnTo>
                  <a:pt x="1658384" y="1796986"/>
                </a:lnTo>
                <a:close/>
                <a:moveTo>
                  <a:pt x="1678832" y="1792890"/>
                </a:moveTo>
                <a:lnTo>
                  <a:pt x="1678832" y="1792890"/>
                </a:lnTo>
                <a:lnTo>
                  <a:pt x="1684654" y="1795024"/>
                </a:lnTo>
                <a:lnTo>
                  <a:pt x="1684654" y="1795023"/>
                </a:lnTo>
                <a:close/>
                <a:moveTo>
                  <a:pt x="1674450" y="1790731"/>
                </a:moveTo>
                <a:lnTo>
                  <a:pt x="1675802" y="1797913"/>
                </a:lnTo>
                <a:lnTo>
                  <a:pt x="1675803" y="1797912"/>
                </a:lnTo>
                <a:close/>
                <a:moveTo>
                  <a:pt x="1495050" y="1784260"/>
                </a:moveTo>
                <a:lnTo>
                  <a:pt x="1495050" y="1784261"/>
                </a:lnTo>
                <a:lnTo>
                  <a:pt x="1518018" y="1801533"/>
                </a:lnTo>
                <a:lnTo>
                  <a:pt x="1522131" y="1804989"/>
                </a:lnTo>
                <a:lnTo>
                  <a:pt x="1518018" y="1801532"/>
                </a:lnTo>
                <a:close/>
                <a:moveTo>
                  <a:pt x="1701393" y="1784089"/>
                </a:moveTo>
                <a:lnTo>
                  <a:pt x="1714233" y="1787931"/>
                </a:lnTo>
                <a:lnTo>
                  <a:pt x="1714233" y="1787930"/>
                </a:lnTo>
                <a:close/>
                <a:moveTo>
                  <a:pt x="914520" y="1778063"/>
                </a:moveTo>
                <a:lnTo>
                  <a:pt x="912612" y="1778680"/>
                </a:lnTo>
                <a:lnTo>
                  <a:pt x="914521" y="1778063"/>
                </a:lnTo>
                <a:close/>
                <a:moveTo>
                  <a:pt x="1541983" y="1776939"/>
                </a:moveTo>
                <a:lnTo>
                  <a:pt x="1541982" y="1776939"/>
                </a:lnTo>
                <a:lnTo>
                  <a:pt x="1542090" y="1783111"/>
                </a:lnTo>
                <a:lnTo>
                  <a:pt x="1548891" y="1785607"/>
                </a:lnTo>
                <a:lnTo>
                  <a:pt x="1549812" y="1792890"/>
                </a:lnTo>
                <a:lnTo>
                  <a:pt x="1555171" y="1790903"/>
                </a:lnTo>
                <a:lnTo>
                  <a:pt x="1558829" y="1794630"/>
                </a:lnTo>
                <a:lnTo>
                  <a:pt x="1567173" y="1790903"/>
                </a:lnTo>
                <a:lnTo>
                  <a:pt x="1570608" y="1797742"/>
                </a:lnTo>
                <a:lnTo>
                  <a:pt x="1590084" y="1787283"/>
                </a:lnTo>
                <a:lnTo>
                  <a:pt x="1590706" y="1793932"/>
                </a:lnTo>
                <a:lnTo>
                  <a:pt x="1595824" y="1799704"/>
                </a:lnTo>
                <a:lnTo>
                  <a:pt x="1601647" y="1794376"/>
                </a:lnTo>
                <a:lnTo>
                  <a:pt x="1595825" y="1799703"/>
                </a:lnTo>
                <a:lnTo>
                  <a:pt x="1590706" y="1793931"/>
                </a:lnTo>
                <a:lnTo>
                  <a:pt x="1590084" y="1787283"/>
                </a:lnTo>
                <a:lnTo>
                  <a:pt x="1570609" y="1797741"/>
                </a:lnTo>
                <a:lnTo>
                  <a:pt x="1567173" y="1790902"/>
                </a:lnTo>
                <a:lnTo>
                  <a:pt x="1558829" y="1794630"/>
                </a:lnTo>
                <a:lnTo>
                  <a:pt x="1555172" y="1790902"/>
                </a:lnTo>
                <a:lnTo>
                  <a:pt x="1549812" y="1792890"/>
                </a:lnTo>
                <a:lnTo>
                  <a:pt x="1548892" y="1785606"/>
                </a:lnTo>
                <a:lnTo>
                  <a:pt x="1542091" y="1783111"/>
                </a:lnTo>
                <a:close/>
                <a:moveTo>
                  <a:pt x="869861" y="1776888"/>
                </a:moveTo>
                <a:lnTo>
                  <a:pt x="855828" y="1778399"/>
                </a:lnTo>
                <a:lnTo>
                  <a:pt x="855828" y="1778399"/>
                </a:lnTo>
                <a:close/>
                <a:moveTo>
                  <a:pt x="1255870" y="1775381"/>
                </a:moveTo>
                <a:lnTo>
                  <a:pt x="1237189" y="1777923"/>
                </a:lnTo>
                <a:lnTo>
                  <a:pt x="1201140" y="1785664"/>
                </a:lnTo>
                <a:lnTo>
                  <a:pt x="1237189" y="1777924"/>
                </a:lnTo>
                <a:close/>
                <a:moveTo>
                  <a:pt x="895045" y="1774780"/>
                </a:moveTo>
                <a:lnTo>
                  <a:pt x="883349" y="1776158"/>
                </a:lnTo>
                <a:lnTo>
                  <a:pt x="883349" y="1776158"/>
                </a:lnTo>
                <a:close/>
                <a:moveTo>
                  <a:pt x="1255661" y="1759705"/>
                </a:moveTo>
                <a:lnTo>
                  <a:pt x="1252651" y="1760486"/>
                </a:lnTo>
                <a:lnTo>
                  <a:pt x="1252137" y="1768589"/>
                </a:lnTo>
                <a:lnTo>
                  <a:pt x="1252651" y="1760487"/>
                </a:lnTo>
                <a:lnTo>
                  <a:pt x="1255661" y="1759706"/>
                </a:lnTo>
                <a:lnTo>
                  <a:pt x="1258722" y="1768278"/>
                </a:lnTo>
                <a:close/>
                <a:moveTo>
                  <a:pt x="1225378" y="1750675"/>
                </a:moveTo>
                <a:lnTo>
                  <a:pt x="1233830" y="1753254"/>
                </a:lnTo>
                <a:lnTo>
                  <a:pt x="1234833" y="1757933"/>
                </a:lnTo>
                <a:lnTo>
                  <a:pt x="1233830" y="1753253"/>
                </a:lnTo>
                <a:close/>
                <a:moveTo>
                  <a:pt x="1454562" y="1747227"/>
                </a:moveTo>
                <a:lnTo>
                  <a:pt x="1454562" y="1747228"/>
                </a:lnTo>
                <a:lnTo>
                  <a:pt x="1460004" y="1753203"/>
                </a:lnTo>
                <a:lnTo>
                  <a:pt x="1477473" y="1763293"/>
                </a:lnTo>
                <a:lnTo>
                  <a:pt x="1485544" y="1775765"/>
                </a:lnTo>
                <a:lnTo>
                  <a:pt x="1496320" y="1774615"/>
                </a:lnTo>
                <a:lnTo>
                  <a:pt x="1485544" y="1775764"/>
                </a:lnTo>
                <a:lnTo>
                  <a:pt x="1477473" y="1763292"/>
                </a:lnTo>
                <a:lnTo>
                  <a:pt x="1460004" y="1753202"/>
                </a:lnTo>
                <a:close/>
                <a:moveTo>
                  <a:pt x="1512379" y="1742326"/>
                </a:moveTo>
                <a:lnTo>
                  <a:pt x="1510836" y="1756453"/>
                </a:lnTo>
                <a:lnTo>
                  <a:pt x="1512379" y="1742326"/>
                </a:lnTo>
                <a:close/>
                <a:moveTo>
                  <a:pt x="1522545" y="1740964"/>
                </a:moveTo>
                <a:lnTo>
                  <a:pt x="1521859" y="1741036"/>
                </a:lnTo>
                <a:lnTo>
                  <a:pt x="1525898" y="1749468"/>
                </a:lnTo>
                <a:lnTo>
                  <a:pt x="1525898" y="1749468"/>
                </a:lnTo>
                <a:lnTo>
                  <a:pt x="1521860" y="1741036"/>
                </a:lnTo>
                <a:close/>
                <a:moveTo>
                  <a:pt x="835602" y="1738874"/>
                </a:moveTo>
                <a:lnTo>
                  <a:pt x="834866" y="1742102"/>
                </a:lnTo>
                <a:lnTo>
                  <a:pt x="834866" y="1742102"/>
                </a:lnTo>
                <a:close/>
                <a:moveTo>
                  <a:pt x="1191418" y="1736020"/>
                </a:moveTo>
                <a:lnTo>
                  <a:pt x="1187412" y="1736636"/>
                </a:lnTo>
                <a:lnTo>
                  <a:pt x="1187412" y="1736636"/>
                </a:lnTo>
                <a:close/>
                <a:moveTo>
                  <a:pt x="1511001" y="1734787"/>
                </a:moveTo>
                <a:lnTo>
                  <a:pt x="1508695" y="1742741"/>
                </a:lnTo>
                <a:lnTo>
                  <a:pt x="1508182" y="1744509"/>
                </a:lnTo>
                <a:lnTo>
                  <a:pt x="1508182" y="1744509"/>
                </a:lnTo>
                <a:lnTo>
                  <a:pt x="1508695" y="1742741"/>
                </a:lnTo>
                <a:lnTo>
                  <a:pt x="1511001" y="1734788"/>
                </a:lnTo>
                <a:close/>
                <a:moveTo>
                  <a:pt x="1185544" y="1730025"/>
                </a:moveTo>
                <a:lnTo>
                  <a:pt x="1168857" y="1737137"/>
                </a:lnTo>
                <a:lnTo>
                  <a:pt x="1185544" y="1730025"/>
                </a:lnTo>
                <a:close/>
                <a:moveTo>
                  <a:pt x="1307852" y="1724221"/>
                </a:moveTo>
                <a:lnTo>
                  <a:pt x="1284992" y="1735067"/>
                </a:lnTo>
                <a:lnTo>
                  <a:pt x="1277188" y="1735715"/>
                </a:lnTo>
                <a:lnTo>
                  <a:pt x="1272692" y="1745830"/>
                </a:lnTo>
                <a:lnTo>
                  <a:pt x="1272692" y="1745831"/>
                </a:lnTo>
                <a:lnTo>
                  <a:pt x="1277188" y="1735715"/>
                </a:lnTo>
                <a:lnTo>
                  <a:pt x="1284992" y="1735068"/>
                </a:lnTo>
                <a:lnTo>
                  <a:pt x="1307852" y="1724222"/>
                </a:lnTo>
                <a:lnTo>
                  <a:pt x="1320279" y="1725873"/>
                </a:lnTo>
                <a:lnTo>
                  <a:pt x="1331626" y="1730305"/>
                </a:lnTo>
                <a:lnTo>
                  <a:pt x="1320279" y="1725872"/>
                </a:lnTo>
                <a:close/>
                <a:moveTo>
                  <a:pt x="1143019" y="1722907"/>
                </a:moveTo>
                <a:lnTo>
                  <a:pt x="1139063" y="1726773"/>
                </a:lnTo>
                <a:lnTo>
                  <a:pt x="1139063" y="1726774"/>
                </a:lnTo>
                <a:close/>
                <a:moveTo>
                  <a:pt x="2003806" y="1721586"/>
                </a:moveTo>
                <a:lnTo>
                  <a:pt x="1992973" y="1722062"/>
                </a:lnTo>
                <a:lnTo>
                  <a:pt x="1992973" y="1722063"/>
                </a:lnTo>
                <a:lnTo>
                  <a:pt x="2003805" y="1721587"/>
                </a:lnTo>
                <a:close/>
                <a:moveTo>
                  <a:pt x="1345221" y="1715535"/>
                </a:moveTo>
                <a:lnTo>
                  <a:pt x="1341704" y="1728171"/>
                </a:lnTo>
                <a:lnTo>
                  <a:pt x="1331359" y="1725929"/>
                </a:lnTo>
                <a:lnTo>
                  <a:pt x="1331359" y="1725930"/>
                </a:lnTo>
                <a:lnTo>
                  <a:pt x="1341704" y="1728172"/>
                </a:lnTo>
                <a:lnTo>
                  <a:pt x="1345221" y="1715535"/>
                </a:lnTo>
                <a:close/>
                <a:moveTo>
                  <a:pt x="1217040" y="1712677"/>
                </a:moveTo>
                <a:lnTo>
                  <a:pt x="1216875" y="1717916"/>
                </a:lnTo>
                <a:lnTo>
                  <a:pt x="1216876" y="1717916"/>
                </a:lnTo>
                <a:lnTo>
                  <a:pt x="1217041" y="1712677"/>
                </a:lnTo>
                <a:close/>
                <a:moveTo>
                  <a:pt x="2021090" y="1705257"/>
                </a:moveTo>
                <a:lnTo>
                  <a:pt x="2019598" y="1709711"/>
                </a:lnTo>
                <a:lnTo>
                  <a:pt x="2016969" y="1708841"/>
                </a:lnTo>
                <a:lnTo>
                  <a:pt x="2014099" y="1719712"/>
                </a:lnTo>
                <a:lnTo>
                  <a:pt x="2007463" y="1717274"/>
                </a:lnTo>
                <a:lnTo>
                  <a:pt x="2004349" y="1720945"/>
                </a:lnTo>
                <a:lnTo>
                  <a:pt x="2007463" y="1717275"/>
                </a:lnTo>
                <a:lnTo>
                  <a:pt x="2014099" y="1719713"/>
                </a:lnTo>
                <a:lnTo>
                  <a:pt x="2016969" y="1708842"/>
                </a:lnTo>
                <a:lnTo>
                  <a:pt x="2019598" y="1709712"/>
                </a:lnTo>
                <a:close/>
                <a:moveTo>
                  <a:pt x="1499679" y="1704302"/>
                </a:moveTo>
                <a:lnTo>
                  <a:pt x="1499704" y="1714609"/>
                </a:lnTo>
                <a:lnTo>
                  <a:pt x="1499705" y="1714613"/>
                </a:lnTo>
                <a:close/>
                <a:moveTo>
                  <a:pt x="756811" y="1692566"/>
                </a:moveTo>
                <a:lnTo>
                  <a:pt x="753370" y="1693963"/>
                </a:lnTo>
                <a:lnTo>
                  <a:pt x="756811" y="1692566"/>
                </a:lnTo>
                <a:close/>
                <a:moveTo>
                  <a:pt x="786764" y="1689842"/>
                </a:moveTo>
                <a:lnTo>
                  <a:pt x="773741" y="1702987"/>
                </a:lnTo>
                <a:lnTo>
                  <a:pt x="786765" y="1689842"/>
                </a:lnTo>
                <a:close/>
                <a:moveTo>
                  <a:pt x="1350562" y="1689563"/>
                </a:moveTo>
                <a:lnTo>
                  <a:pt x="1344872" y="1692198"/>
                </a:lnTo>
                <a:lnTo>
                  <a:pt x="1344872" y="1692199"/>
                </a:lnTo>
                <a:close/>
                <a:moveTo>
                  <a:pt x="1122762" y="1688191"/>
                </a:moveTo>
                <a:lnTo>
                  <a:pt x="1109218" y="1694046"/>
                </a:lnTo>
                <a:lnTo>
                  <a:pt x="1109218" y="1694046"/>
                </a:lnTo>
                <a:close/>
                <a:moveTo>
                  <a:pt x="795813" y="1685810"/>
                </a:moveTo>
                <a:lnTo>
                  <a:pt x="792631" y="1691012"/>
                </a:lnTo>
                <a:lnTo>
                  <a:pt x="795814" y="1685810"/>
                </a:lnTo>
                <a:close/>
                <a:moveTo>
                  <a:pt x="1351318" y="1676037"/>
                </a:moveTo>
                <a:lnTo>
                  <a:pt x="1351318" y="1676038"/>
                </a:lnTo>
                <a:lnTo>
                  <a:pt x="1356734" y="1677410"/>
                </a:lnTo>
                <a:lnTo>
                  <a:pt x="1360011" y="1684020"/>
                </a:lnTo>
                <a:lnTo>
                  <a:pt x="1372171" y="1687157"/>
                </a:lnTo>
                <a:lnTo>
                  <a:pt x="1376991" y="1691837"/>
                </a:lnTo>
                <a:lnTo>
                  <a:pt x="1393405" y="1692954"/>
                </a:lnTo>
                <a:lnTo>
                  <a:pt x="1403045" y="1703375"/>
                </a:lnTo>
                <a:lnTo>
                  <a:pt x="1412335" y="1710157"/>
                </a:lnTo>
                <a:lnTo>
                  <a:pt x="1427937" y="1708588"/>
                </a:lnTo>
                <a:lnTo>
                  <a:pt x="1438795" y="1716437"/>
                </a:lnTo>
                <a:lnTo>
                  <a:pt x="1450200" y="1729181"/>
                </a:lnTo>
                <a:lnTo>
                  <a:pt x="1456156" y="1723466"/>
                </a:lnTo>
                <a:lnTo>
                  <a:pt x="1461300" y="1728565"/>
                </a:lnTo>
                <a:lnTo>
                  <a:pt x="1462601" y="1736997"/>
                </a:lnTo>
                <a:lnTo>
                  <a:pt x="1462601" y="1736997"/>
                </a:lnTo>
                <a:lnTo>
                  <a:pt x="1461300" y="1728564"/>
                </a:lnTo>
                <a:lnTo>
                  <a:pt x="1456156" y="1723465"/>
                </a:lnTo>
                <a:lnTo>
                  <a:pt x="1450200" y="1729180"/>
                </a:lnTo>
                <a:lnTo>
                  <a:pt x="1438795" y="1716436"/>
                </a:lnTo>
                <a:lnTo>
                  <a:pt x="1427937" y="1708587"/>
                </a:lnTo>
                <a:lnTo>
                  <a:pt x="1412335" y="1710156"/>
                </a:lnTo>
                <a:lnTo>
                  <a:pt x="1403045" y="1703374"/>
                </a:lnTo>
                <a:lnTo>
                  <a:pt x="1393406" y="1692953"/>
                </a:lnTo>
                <a:lnTo>
                  <a:pt x="1376991" y="1691836"/>
                </a:lnTo>
                <a:lnTo>
                  <a:pt x="1372171" y="1687156"/>
                </a:lnTo>
                <a:lnTo>
                  <a:pt x="1360011" y="1684019"/>
                </a:lnTo>
                <a:lnTo>
                  <a:pt x="1356734" y="1677409"/>
                </a:lnTo>
                <a:close/>
                <a:moveTo>
                  <a:pt x="691623" y="1657915"/>
                </a:moveTo>
                <a:lnTo>
                  <a:pt x="691622" y="1657915"/>
                </a:lnTo>
                <a:lnTo>
                  <a:pt x="690676" y="1665921"/>
                </a:lnTo>
                <a:lnTo>
                  <a:pt x="690677" y="1665922"/>
                </a:lnTo>
                <a:close/>
                <a:moveTo>
                  <a:pt x="1081214" y="1656460"/>
                </a:moveTo>
                <a:lnTo>
                  <a:pt x="1090237" y="1668253"/>
                </a:lnTo>
                <a:lnTo>
                  <a:pt x="1100715" y="1666735"/>
                </a:lnTo>
                <a:lnTo>
                  <a:pt x="1090237" y="1668252"/>
                </a:lnTo>
                <a:close/>
                <a:moveTo>
                  <a:pt x="698233" y="1655032"/>
                </a:moveTo>
                <a:lnTo>
                  <a:pt x="697636" y="1668728"/>
                </a:lnTo>
                <a:lnTo>
                  <a:pt x="696819" y="1670036"/>
                </a:lnTo>
                <a:lnTo>
                  <a:pt x="697636" y="1668729"/>
                </a:lnTo>
                <a:close/>
                <a:moveTo>
                  <a:pt x="2007272" y="1652675"/>
                </a:moveTo>
                <a:lnTo>
                  <a:pt x="2000339" y="1656993"/>
                </a:lnTo>
                <a:lnTo>
                  <a:pt x="2000339" y="1656993"/>
                </a:lnTo>
                <a:lnTo>
                  <a:pt x="2007272" y="1652676"/>
                </a:lnTo>
                <a:close/>
                <a:moveTo>
                  <a:pt x="1521701" y="1652396"/>
                </a:moveTo>
                <a:lnTo>
                  <a:pt x="1521701" y="1652397"/>
                </a:lnTo>
                <a:lnTo>
                  <a:pt x="1527549" y="1669650"/>
                </a:lnTo>
                <a:lnTo>
                  <a:pt x="1528279" y="1681861"/>
                </a:lnTo>
                <a:lnTo>
                  <a:pt x="1534674" y="1736946"/>
                </a:lnTo>
                <a:lnTo>
                  <a:pt x="1534674" y="1736946"/>
                </a:lnTo>
                <a:lnTo>
                  <a:pt x="1528280" y="1681860"/>
                </a:lnTo>
                <a:lnTo>
                  <a:pt x="1527549" y="1669649"/>
                </a:lnTo>
                <a:close/>
                <a:moveTo>
                  <a:pt x="1074038" y="1647837"/>
                </a:moveTo>
                <a:lnTo>
                  <a:pt x="1065263" y="1649850"/>
                </a:lnTo>
                <a:lnTo>
                  <a:pt x="1074038" y="1647837"/>
                </a:lnTo>
                <a:close/>
                <a:moveTo>
                  <a:pt x="1082897" y="1647164"/>
                </a:moveTo>
                <a:lnTo>
                  <a:pt x="1078102" y="1651361"/>
                </a:lnTo>
                <a:lnTo>
                  <a:pt x="1078103" y="1651361"/>
                </a:lnTo>
                <a:close/>
                <a:moveTo>
                  <a:pt x="1490199" y="1645595"/>
                </a:moveTo>
                <a:lnTo>
                  <a:pt x="1490199" y="1645598"/>
                </a:lnTo>
                <a:lnTo>
                  <a:pt x="1495697" y="1654359"/>
                </a:lnTo>
                <a:lnTo>
                  <a:pt x="1498352" y="1679200"/>
                </a:lnTo>
                <a:lnTo>
                  <a:pt x="1518475" y="1675981"/>
                </a:lnTo>
                <a:lnTo>
                  <a:pt x="1522101" y="1670298"/>
                </a:lnTo>
                <a:lnTo>
                  <a:pt x="1522101" y="1670297"/>
                </a:lnTo>
                <a:lnTo>
                  <a:pt x="1518475" y="1675980"/>
                </a:lnTo>
                <a:lnTo>
                  <a:pt x="1498352" y="1679199"/>
                </a:lnTo>
                <a:lnTo>
                  <a:pt x="1495698" y="1654358"/>
                </a:lnTo>
                <a:close/>
                <a:moveTo>
                  <a:pt x="2010822" y="1639767"/>
                </a:moveTo>
                <a:lnTo>
                  <a:pt x="2009843" y="1643329"/>
                </a:lnTo>
                <a:lnTo>
                  <a:pt x="2010822" y="1639767"/>
                </a:lnTo>
                <a:close/>
                <a:moveTo>
                  <a:pt x="842371" y="1632432"/>
                </a:moveTo>
                <a:lnTo>
                  <a:pt x="840854" y="1643100"/>
                </a:lnTo>
                <a:lnTo>
                  <a:pt x="842372" y="1632432"/>
                </a:lnTo>
                <a:close/>
                <a:moveTo>
                  <a:pt x="1059929" y="1627308"/>
                </a:moveTo>
                <a:lnTo>
                  <a:pt x="1061904" y="1636159"/>
                </a:lnTo>
                <a:lnTo>
                  <a:pt x="1061904" y="1636159"/>
                </a:lnTo>
                <a:close/>
                <a:moveTo>
                  <a:pt x="856100" y="1624120"/>
                </a:moveTo>
                <a:lnTo>
                  <a:pt x="847597" y="1633105"/>
                </a:lnTo>
                <a:lnTo>
                  <a:pt x="847598" y="1633105"/>
                </a:lnTo>
                <a:close/>
                <a:moveTo>
                  <a:pt x="2005025" y="1617256"/>
                </a:moveTo>
                <a:lnTo>
                  <a:pt x="2001913" y="1626666"/>
                </a:lnTo>
                <a:lnTo>
                  <a:pt x="2001913" y="1626666"/>
                </a:lnTo>
                <a:lnTo>
                  <a:pt x="2005025" y="1617256"/>
                </a:lnTo>
                <a:close/>
                <a:moveTo>
                  <a:pt x="966330" y="1616671"/>
                </a:moveTo>
                <a:lnTo>
                  <a:pt x="944498" y="1621485"/>
                </a:lnTo>
                <a:lnTo>
                  <a:pt x="918882" y="1622215"/>
                </a:lnTo>
                <a:lnTo>
                  <a:pt x="917955" y="1633048"/>
                </a:lnTo>
                <a:lnTo>
                  <a:pt x="917956" y="1633048"/>
                </a:lnTo>
                <a:lnTo>
                  <a:pt x="918883" y="1622215"/>
                </a:lnTo>
                <a:lnTo>
                  <a:pt x="944499" y="1621485"/>
                </a:lnTo>
                <a:close/>
                <a:moveTo>
                  <a:pt x="972235" y="1583810"/>
                </a:moveTo>
                <a:lnTo>
                  <a:pt x="963891" y="1586833"/>
                </a:lnTo>
                <a:lnTo>
                  <a:pt x="965110" y="1597888"/>
                </a:lnTo>
                <a:lnTo>
                  <a:pt x="969200" y="1610848"/>
                </a:lnTo>
                <a:lnTo>
                  <a:pt x="965111" y="1597888"/>
                </a:lnTo>
                <a:lnTo>
                  <a:pt x="963892" y="1586833"/>
                </a:lnTo>
                <a:close/>
                <a:moveTo>
                  <a:pt x="1382331" y="1574488"/>
                </a:moveTo>
                <a:lnTo>
                  <a:pt x="1369383" y="1577206"/>
                </a:lnTo>
                <a:lnTo>
                  <a:pt x="1371358" y="1588928"/>
                </a:lnTo>
                <a:lnTo>
                  <a:pt x="1374527" y="1589881"/>
                </a:lnTo>
                <a:lnTo>
                  <a:pt x="1377721" y="1616475"/>
                </a:lnTo>
                <a:lnTo>
                  <a:pt x="1384172" y="1639125"/>
                </a:lnTo>
                <a:lnTo>
                  <a:pt x="1380407" y="1656206"/>
                </a:lnTo>
                <a:lnTo>
                  <a:pt x="1384173" y="1639125"/>
                </a:lnTo>
                <a:lnTo>
                  <a:pt x="1377721" y="1616474"/>
                </a:lnTo>
                <a:lnTo>
                  <a:pt x="1374527" y="1589880"/>
                </a:lnTo>
                <a:lnTo>
                  <a:pt x="1371358" y="1588928"/>
                </a:lnTo>
                <a:lnTo>
                  <a:pt x="1369384" y="1577206"/>
                </a:lnTo>
                <a:close/>
                <a:moveTo>
                  <a:pt x="2013013" y="1570374"/>
                </a:moveTo>
                <a:lnTo>
                  <a:pt x="2002993" y="1589461"/>
                </a:lnTo>
                <a:lnTo>
                  <a:pt x="2000148" y="1607546"/>
                </a:lnTo>
                <a:lnTo>
                  <a:pt x="1998127" y="1610210"/>
                </a:lnTo>
                <a:lnTo>
                  <a:pt x="2000148" y="1607547"/>
                </a:lnTo>
                <a:lnTo>
                  <a:pt x="2002993" y="1589462"/>
                </a:lnTo>
                <a:lnTo>
                  <a:pt x="2013013" y="1570374"/>
                </a:lnTo>
                <a:close/>
                <a:moveTo>
                  <a:pt x="1364373" y="1549304"/>
                </a:moveTo>
                <a:lnTo>
                  <a:pt x="1365669" y="1555521"/>
                </a:lnTo>
                <a:lnTo>
                  <a:pt x="1374368" y="1554676"/>
                </a:lnTo>
                <a:lnTo>
                  <a:pt x="1365669" y="1555520"/>
                </a:lnTo>
                <a:close/>
                <a:moveTo>
                  <a:pt x="1991790" y="1533838"/>
                </a:moveTo>
                <a:lnTo>
                  <a:pt x="1991620" y="1534870"/>
                </a:lnTo>
                <a:lnTo>
                  <a:pt x="1991620" y="1534870"/>
                </a:lnTo>
                <a:close/>
                <a:moveTo>
                  <a:pt x="1378699" y="1512855"/>
                </a:moveTo>
                <a:lnTo>
                  <a:pt x="1381486" y="1518672"/>
                </a:lnTo>
                <a:lnTo>
                  <a:pt x="1375041" y="1526533"/>
                </a:lnTo>
                <a:lnTo>
                  <a:pt x="1372685" y="1535207"/>
                </a:lnTo>
                <a:lnTo>
                  <a:pt x="1372686" y="1535207"/>
                </a:lnTo>
                <a:lnTo>
                  <a:pt x="1375041" y="1526533"/>
                </a:lnTo>
                <a:lnTo>
                  <a:pt x="1381487" y="1518671"/>
                </a:lnTo>
                <a:close/>
                <a:moveTo>
                  <a:pt x="1977021" y="1509972"/>
                </a:moveTo>
                <a:lnTo>
                  <a:pt x="1971630" y="1510200"/>
                </a:lnTo>
                <a:lnTo>
                  <a:pt x="1971589" y="1510793"/>
                </a:lnTo>
                <a:lnTo>
                  <a:pt x="1971630" y="1510201"/>
                </a:lnTo>
                <a:lnTo>
                  <a:pt x="1977021" y="1509973"/>
                </a:lnTo>
                <a:close/>
                <a:moveTo>
                  <a:pt x="1965375" y="1445101"/>
                </a:moveTo>
                <a:lnTo>
                  <a:pt x="1961559" y="1468195"/>
                </a:lnTo>
                <a:lnTo>
                  <a:pt x="1950751" y="1466404"/>
                </a:lnTo>
                <a:lnTo>
                  <a:pt x="1950751" y="1466405"/>
                </a:lnTo>
                <a:lnTo>
                  <a:pt x="1961559" y="1468196"/>
                </a:lnTo>
                <a:lnTo>
                  <a:pt x="1965375" y="1445101"/>
                </a:lnTo>
                <a:close/>
                <a:moveTo>
                  <a:pt x="1920849" y="1436884"/>
                </a:moveTo>
                <a:lnTo>
                  <a:pt x="1923453" y="1447729"/>
                </a:lnTo>
                <a:lnTo>
                  <a:pt x="1920850" y="1436884"/>
                </a:lnTo>
                <a:close/>
                <a:moveTo>
                  <a:pt x="1969671" y="1428979"/>
                </a:moveTo>
                <a:lnTo>
                  <a:pt x="1960016" y="1430705"/>
                </a:lnTo>
                <a:lnTo>
                  <a:pt x="1959418" y="1431884"/>
                </a:lnTo>
                <a:lnTo>
                  <a:pt x="1960016" y="1430706"/>
                </a:lnTo>
                <a:close/>
                <a:moveTo>
                  <a:pt x="2006146" y="1411819"/>
                </a:moveTo>
                <a:lnTo>
                  <a:pt x="1989912" y="1429981"/>
                </a:lnTo>
                <a:lnTo>
                  <a:pt x="1985201" y="1430089"/>
                </a:lnTo>
                <a:lnTo>
                  <a:pt x="1981683" y="1424107"/>
                </a:lnTo>
                <a:lnTo>
                  <a:pt x="1973040" y="1424082"/>
                </a:lnTo>
                <a:lnTo>
                  <a:pt x="1972618" y="1425274"/>
                </a:lnTo>
                <a:lnTo>
                  <a:pt x="1973040" y="1424083"/>
                </a:lnTo>
                <a:lnTo>
                  <a:pt x="1981682" y="1424108"/>
                </a:lnTo>
                <a:lnTo>
                  <a:pt x="1985200" y="1430090"/>
                </a:lnTo>
                <a:lnTo>
                  <a:pt x="1989912" y="1429982"/>
                </a:lnTo>
                <a:close/>
                <a:moveTo>
                  <a:pt x="1648828" y="1403401"/>
                </a:moveTo>
                <a:lnTo>
                  <a:pt x="1648828" y="1403401"/>
                </a:lnTo>
                <a:lnTo>
                  <a:pt x="1649749" y="1411788"/>
                </a:lnTo>
                <a:close/>
                <a:moveTo>
                  <a:pt x="1529772" y="1389456"/>
                </a:moveTo>
                <a:lnTo>
                  <a:pt x="1528686" y="1397786"/>
                </a:lnTo>
                <a:lnTo>
                  <a:pt x="1529772" y="1389456"/>
                </a:lnTo>
                <a:close/>
                <a:moveTo>
                  <a:pt x="1577518" y="1383729"/>
                </a:moveTo>
                <a:lnTo>
                  <a:pt x="1577518" y="1383729"/>
                </a:lnTo>
                <a:lnTo>
                  <a:pt x="1578511" y="1385657"/>
                </a:lnTo>
                <a:close/>
                <a:moveTo>
                  <a:pt x="1570473" y="1382600"/>
                </a:moveTo>
                <a:lnTo>
                  <a:pt x="1571745" y="1385461"/>
                </a:lnTo>
                <a:lnTo>
                  <a:pt x="1571745" y="1385461"/>
                </a:lnTo>
                <a:close/>
                <a:moveTo>
                  <a:pt x="1611158" y="1382579"/>
                </a:moveTo>
                <a:lnTo>
                  <a:pt x="1613782" y="1394624"/>
                </a:lnTo>
                <a:lnTo>
                  <a:pt x="1618735" y="1405635"/>
                </a:lnTo>
                <a:lnTo>
                  <a:pt x="1612862" y="1419859"/>
                </a:lnTo>
                <a:lnTo>
                  <a:pt x="1612862" y="1419860"/>
                </a:lnTo>
                <a:lnTo>
                  <a:pt x="1618736" y="1405636"/>
                </a:lnTo>
                <a:lnTo>
                  <a:pt x="1613783" y="1394625"/>
                </a:lnTo>
                <a:close/>
                <a:moveTo>
                  <a:pt x="1886267" y="1375657"/>
                </a:moveTo>
                <a:lnTo>
                  <a:pt x="1888051" y="1384147"/>
                </a:lnTo>
                <a:lnTo>
                  <a:pt x="1894313" y="1390998"/>
                </a:lnTo>
                <a:lnTo>
                  <a:pt x="1894935" y="1396777"/>
                </a:lnTo>
                <a:lnTo>
                  <a:pt x="1902269" y="1407483"/>
                </a:lnTo>
                <a:lnTo>
                  <a:pt x="1904981" y="1417287"/>
                </a:lnTo>
                <a:lnTo>
                  <a:pt x="1902270" y="1407483"/>
                </a:lnTo>
                <a:lnTo>
                  <a:pt x="1894935" y="1396777"/>
                </a:lnTo>
                <a:lnTo>
                  <a:pt x="1894313" y="1390992"/>
                </a:lnTo>
                <a:lnTo>
                  <a:pt x="1888052" y="1384147"/>
                </a:lnTo>
                <a:close/>
                <a:moveTo>
                  <a:pt x="1508754" y="1366463"/>
                </a:moveTo>
                <a:lnTo>
                  <a:pt x="1508754" y="1366464"/>
                </a:lnTo>
                <a:lnTo>
                  <a:pt x="1510826" y="1372477"/>
                </a:lnTo>
                <a:close/>
                <a:moveTo>
                  <a:pt x="1445248" y="1366441"/>
                </a:moveTo>
                <a:lnTo>
                  <a:pt x="1446193" y="1370431"/>
                </a:lnTo>
                <a:lnTo>
                  <a:pt x="1446193" y="1370431"/>
                </a:lnTo>
                <a:close/>
                <a:moveTo>
                  <a:pt x="1485595" y="1360183"/>
                </a:moveTo>
                <a:lnTo>
                  <a:pt x="1485188" y="1367497"/>
                </a:lnTo>
                <a:lnTo>
                  <a:pt x="1485189" y="1367497"/>
                </a:lnTo>
                <a:close/>
                <a:moveTo>
                  <a:pt x="1479988" y="1351686"/>
                </a:moveTo>
                <a:lnTo>
                  <a:pt x="1479461" y="1355696"/>
                </a:lnTo>
                <a:lnTo>
                  <a:pt x="1478934" y="1359705"/>
                </a:lnTo>
                <a:lnTo>
                  <a:pt x="1478934" y="1359705"/>
                </a:lnTo>
                <a:lnTo>
                  <a:pt x="1479461" y="1355696"/>
                </a:lnTo>
                <a:lnTo>
                  <a:pt x="1479988" y="1351686"/>
                </a:lnTo>
                <a:close/>
                <a:moveTo>
                  <a:pt x="1370047" y="1351644"/>
                </a:moveTo>
                <a:lnTo>
                  <a:pt x="1373555" y="1355350"/>
                </a:lnTo>
                <a:lnTo>
                  <a:pt x="1373905" y="1369625"/>
                </a:lnTo>
                <a:lnTo>
                  <a:pt x="1373556" y="1355350"/>
                </a:lnTo>
                <a:close/>
                <a:moveTo>
                  <a:pt x="1708950" y="1349844"/>
                </a:moveTo>
                <a:lnTo>
                  <a:pt x="1721656" y="1356016"/>
                </a:lnTo>
                <a:lnTo>
                  <a:pt x="1734439" y="1367160"/>
                </a:lnTo>
                <a:lnTo>
                  <a:pt x="1742129" y="1365351"/>
                </a:lnTo>
                <a:lnTo>
                  <a:pt x="1746085" y="1371580"/>
                </a:lnTo>
                <a:lnTo>
                  <a:pt x="1742129" y="1365344"/>
                </a:lnTo>
                <a:lnTo>
                  <a:pt x="1734439" y="1367160"/>
                </a:lnTo>
                <a:lnTo>
                  <a:pt x="1721657" y="1356016"/>
                </a:lnTo>
                <a:close/>
                <a:moveTo>
                  <a:pt x="1354943" y="1343089"/>
                </a:moveTo>
                <a:lnTo>
                  <a:pt x="1358118" y="1348060"/>
                </a:lnTo>
                <a:lnTo>
                  <a:pt x="1354944" y="1343089"/>
                </a:lnTo>
                <a:close/>
                <a:moveTo>
                  <a:pt x="1706518" y="1343088"/>
                </a:moveTo>
                <a:lnTo>
                  <a:pt x="1702936" y="1350403"/>
                </a:lnTo>
                <a:lnTo>
                  <a:pt x="1702937" y="1350403"/>
                </a:lnTo>
                <a:lnTo>
                  <a:pt x="1706518" y="1343088"/>
                </a:lnTo>
                <a:close/>
                <a:moveTo>
                  <a:pt x="1703749" y="1341189"/>
                </a:moveTo>
                <a:lnTo>
                  <a:pt x="1703749" y="1341189"/>
                </a:lnTo>
                <a:lnTo>
                  <a:pt x="1704504" y="1341707"/>
                </a:lnTo>
                <a:close/>
                <a:moveTo>
                  <a:pt x="2020786" y="1334648"/>
                </a:moveTo>
                <a:lnTo>
                  <a:pt x="2004701" y="1345291"/>
                </a:lnTo>
                <a:lnTo>
                  <a:pt x="2003647" y="1354257"/>
                </a:lnTo>
                <a:lnTo>
                  <a:pt x="1992592" y="1359591"/>
                </a:lnTo>
                <a:lnTo>
                  <a:pt x="1992592" y="1359592"/>
                </a:lnTo>
                <a:lnTo>
                  <a:pt x="2003647" y="1354258"/>
                </a:lnTo>
                <a:lnTo>
                  <a:pt x="2004701" y="1345292"/>
                </a:lnTo>
                <a:lnTo>
                  <a:pt x="2020785" y="1334649"/>
                </a:lnTo>
                <a:lnTo>
                  <a:pt x="2030215" y="1334929"/>
                </a:lnTo>
                <a:lnTo>
                  <a:pt x="2030215" y="1334928"/>
                </a:lnTo>
                <a:close/>
                <a:moveTo>
                  <a:pt x="1330763" y="1325740"/>
                </a:moveTo>
                <a:lnTo>
                  <a:pt x="1328756" y="1336662"/>
                </a:lnTo>
                <a:lnTo>
                  <a:pt x="1331982" y="1338025"/>
                </a:lnTo>
                <a:lnTo>
                  <a:pt x="1328757" y="1336662"/>
                </a:lnTo>
                <a:close/>
                <a:moveTo>
                  <a:pt x="2047112" y="1324235"/>
                </a:moveTo>
                <a:lnTo>
                  <a:pt x="2039664" y="1329568"/>
                </a:lnTo>
                <a:lnTo>
                  <a:pt x="2029943" y="1329956"/>
                </a:lnTo>
                <a:lnTo>
                  <a:pt x="2029943" y="1329957"/>
                </a:lnTo>
                <a:lnTo>
                  <a:pt x="2039664" y="1329569"/>
                </a:lnTo>
                <a:lnTo>
                  <a:pt x="2047112" y="1324235"/>
                </a:lnTo>
                <a:close/>
                <a:moveTo>
                  <a:pt x="724369" y="1317224"/>
                </a:moveTo>
                <a:lnTo>
                  <a:pt x="719111" y="1331632"/>
                </a:lnTo>
                <a:lnTo>
                  <a:pt x="721392" y="1336849"/>
                </a:lnTo>
                <a:lnTo>
                  <a:pt x="719112" y="1331632"/>
                </a:lnTo>
                <a:close/>
                <a:moveTo>
                  <a:pt x="1336230" y="1285507"/>
                </a:moveTo>
                <a:lnTo>
                  <a:pt x="1327213" y="1303400"/>
                </a:lnTo>
                <a:lnTo>
                  <a:pt x="1321447" y="1309490"/>
                </a:lnTo>
                <a:lnTo>
                  <a:pt x="1321448" y="1309491"/>
                </a:lnTo>
                <a:lnTo>
                  <a:pt x="1327213" y="1303401"/>
                </a:lnTo>
                <a:lnTo>
                  <a:pt x="1336230" y="1285507"/>
                </a:lnTo>
                <a:close/>
                <a:moveTo>
                  <a:pt x="930579" y="1284585"/>
                </a:moveTo>
                <a:lnTo>
                  <a:pt x="918635" y="1293043"/>
                </a:lnTo>
                <a:lnTo>
                  <a:pt x="905230" y="1291621"/>
                </a:lnTo>
                <a:lnTo>
                  <a:pt x="918635" y="1293044"/>
                </a:lnTo>
                <a:close/>
                <a:moveTo>
                  <a:pt x="712101" y="1280928"/>
                </a:moveTo>
                <a:lnTo>
                  <a:pt x="716190" y="1293856"/>
                </a:lnTo>
                <a:lnTo>
                  <a:pt x="715047" y="1298714"/>
                </a:lnTo>
                <a:lnTo>
                  <a:pt x="731081" y="1307172"/>
                </a:lnTo>
                <a:lnTo>
                  <a:pt x="715048" y="1298714"/>
                </a:lnTo>
                <a:lnTo>
                  <a:pt x="716191" y="1293856"/>
                </a:lnTo>
                <a:close/>
                <a:moveTo>
                  <a:pt x="2055075" y="1277944"/>
                </a:moveTo>
                <a:lnTo>
                  <a:pt x="2050878" y="1280483"/>
                </a:lnTo>
                <a:lnTo>
                  <a:pt x="2050878" y="1280484"/>
                </a:lnTo>
                <a:lnTo>
                  <a:pt x="2055075" y="1277944"/>
                </a:lnTo>
                <a:close/>
                <a:moveTo>
                  <a:pt x="815828" y="1267364"/>
                </a:moveTo>
                <a:lnTo>
                  <a:pt x="820514" y="1275428"/>
                </a:lnTo>
                <a:lnTo>
                  <a:pt x="812933" y="1286427"/>
                </a:lnTo>
                <a:lnTo>
                  <a:pt x="801744" y="1284642"/>
                </a:lnTo>
                <a:lnTo>
                  <a:pt x="798658" y="1291761"/>
                </a:lnTo>
                <a:lnTo>
                  <a:pt x="801744" y="1284643"/>
                </a:lnTo>
                <a:lnTo>
                  <a:pt x="812933" y="1286427"/>
                </a:lnTo>
                <a:lnTo>
                  <a:pt x="820515" y="1275429"/>
                </a:lnTo>
                <a:close/>
                <a:moveTo>
                  <a:pt x="738180" y="1263681"/>
                </a:moveTo>
                <a:lnTo>
                  <a:pt x="724337" y="1271942"/>
                </a:lnTo>
                <a:lnTo>
                  <a:pt x="720388" y="1278280"/>
                </a:lnTo>
                <a:lnTo>
                  <a:pt x="724338" y="1271943"/>
                </a:lnTo>
                <a:lnTo>
                  <a:pt x="738180" y="1263681"/>
                </a:lnTo>
                <a:close/>
                <a:moveTo>
                  <a:pt x="880097" y="1259299"/>
                </a:moveTo>
                <a:lnTo>
                  <a:pt x="874489" y="1261922"/>
                </a:lnTo>
                <a:lnTo>
                  <a:pt x="874490" y="1261922"/>
                </a:lnTo>
                <a:lnTo>
                  <a:pt x="880097" y="1259300"/>
                </a:lnTo>
                <a:lnTo>
                  <a:pt x="889685" y="1260525"/>
                </a:lnTo>
                <a:close/>
                <a:moveTo>
                  <a:pt x="1314298" y="1256367"/>
                </a:moveTo>
                <a:lnTo>
                  <a:pt x="1314298" y="1256368"/>
                </a:lnTo>
                <a:lnTo>
                  <a:pt x="1321415" y="1274565"/>
                </a:lnTo>
                <a:lnTo>
                  <a:pt x="1321416" y="1274565"/>
                </a:lnTo>
                <a:close/>
                <a:moveTo>
                  <a:pt x="768540" y="1253883"/>
                </a:moveTo>
                <a:lnTo>
                  <a:pt x="756570" y="1256505"/>
                </a:lnTo>
                <a:lnTo>
                  <a:pt x="745521" y="1269764"/>
                </a:lnTo>
                <a:lnTo>
                  <a:pt x="756570" y="1256506"/>
                </a:lnTo>
                <a:close/>
                <a:moveTo>
                  <a:pt x="1275943" y="1253490"/>
                </a:moveTo>
                <a:lnTo>
                  <a:pt x="1276333" y="1255926"/>
                </a:lnTo>
                <a:lnTo>
                  <a:pt x="1275944" y="1253490"/>
                </a:lnTo>
                <a:close/>
                <a:moveTo>
                  <a:pt x="933099" y="1251426"/>
                </a:moveTo>
                <a:lnTo>
                  <a:pt x="925569" y="1260246"/>
                </a:lnTo>
                <a:lnTo>
                  <a:pt x="933100" y="1251426"/>
                </a:lnTo>
                <a:close/>
                <a:moveTo>
                  <a:pt x="1683036" y="1246123"/>
                </a:moveTo>
                <a:lnTo>
                  <a:pt x="1683036" y="1246124"/>
                </a:lnTo>
                <a:lnTo>
                  <a:pt x="1693678" y="1246346"/>
                </a:lnTo>
                <a:lnTo>
                  <a:pt x="1693812" y="1253242"/>
                </a:lnTo>
                <a:lnTo>
                  <a:pt x="1710334" y="1246156"/>
                </a:lnTo>
                <a:lnTo>
                  <a:pt x="1711122" y="1255528"/>
                </a:lnTo>
                <a:lnTo>
                  <a:pt x="1719974" y="1252017"/>
                </a:lnTo>
                <a:lnTo>
                  <a:pt x="1729130" y="1255224"/>
                </a:lnTo>
                <a:lnTo>
                  <a:pt x="1730591" y="1267365"/>
                </a:lnTo>
                <a:lnTo>
                  <a:pt x="1734680" y="1267619"/>
                </a:lnTo>
                <a:lnTo>
                  <a:pt x="1742180" y="1282967"/>
                </a:lnTo>
                <a:lnTo>
                  <a:pt x="1748249" y="1286148"/>
                </a:lnTo>
                <a:lnTo>
                  <a:pt x="1748250" y="1286147"/>
                </a:lnTo>
                <a:lnTo>
                  <a:pt x="1742180" y="1282966"/>
                </a:lnTo>
                <a:lnTo>
                  <a:pt x="1734680" y="1267618"/>
                </a:lnTo>
                <a:lnTo>
                  <a:pt x="1730591" y="1267364"/>
                </a:lnTo>
                <a:lnTo>
                  <a:pt x="1729130" y="1255223"/>
                </a:lnTo>
                <a:lnTo>
                  <a:pt x="1719974" y="1252016"/>
                </a:lnTo>
                <a:lnTo>
                  <a:pt x="1711122" y="1255527"/>
                </a:lnTo>
                <a:lnTo>
                  <a:pt x="1710334" y="1246155"/>
                </a:lnTo>
                <a:lnTo>
                  <a:pt x="1693812" y="1253241"/>
                </a:lnTo>
                <a:lnTo>
                  <a:pt x="1693678" y="1246345"/>
                </a:lnTo>
                <a:close/>
                <a:moveTo>
                  <a:pt x="2127411" y="1240769"/>
                </a:moveTo>
                <a:lnTo>
                  <a:pt x="2120728" y="1248466"/>
                </a:lnTo>
                <a:lnTo>
                  <a:pt x="2110219" y="1248720"/>
                </a:lnTo>
                <a:lnTo>
                  <a:pt x="2104339" y="1242021"/>
                </a:lnTo>
                <a:lnTo>
                  <a:pt x="2092668" y="1244561"/>
                </a:lnTo>
                <a:lnTo>
                  <a:pt x="2084241" y="1248943"/>
                </a:lnTo>
                <a:lnTo>
                  <a:pt x="2075656" y="1247323"/>
                </a:lnTo>
                <a:lnTo>
                  <a:pt x="2068805" y="1251260"/>
                </a:lnTo>
                <a:lnTo>
                  <a:pt x="2068805" y="1251261"/>
                </a:lnTo>
                <a:lnTo>
                  <a:pt x="2075656" y="1247324"/>
                </a:lnTo>
                <a:lnTo>
                  <a:pt x="2084241" y="1248943"/>
                </a:lnTo>
                <a:lnTo>
                  <a:pt x="2092667" y="1244562"/>
                </a:lnTo>
                <a:lnTo>
                  <a:pt x="2104339" y="1242022"/>
                </a:lnTo>
                <a:lnTo>
                  <a:pt x="2110219" y="1248721"/>
                </a:lnTo>
                <a:lnTo>
                  <a:pt x="2120728" y="1248467"/>
                </a:lnTo>
                <a:close/>
                <a:moveTo>
                  <a:pt x="2135428" y="1239481"/>
                </a:moveTo>
                <a:lnTo>
                  <a:pt x="2128501" y="1239513"/>
                </a:lnTo>
                <a:lnTo>
                  <a:pt x="2128500" y="1239514"/>
                </a:lnTo>
                <a:lnTo>
                  <a:pt x="2135428" y="1239482"/>
                </a:lnTo>
                <a:close/>
                <a:moveTo>
                  <a:pt x="929087" y="1239399"/>
                </a:moveTo>
                <a:lnTo>
                  <a:pt x="924889" y="1243336"/>
                </a:lnTo>
                <a:lnTo>
                  <a:pt x="924997" y="1250644"/>
                </a:lnTo>
                <a:lnTo>
                  <a:pt x="924998" y="1250644"/>
                </a:lnTo>
                <a:lnTo>
                  <a:pt x="924890" y="1243336"/>
                </a:lnTo>
                <a:close/>
                <a:moveTo>
                  <a:pt x="934237" y="1229912"/>
                </a:moveTo>
                <a:lnTo>
                  <a:pt x="937812" y="1243532"/>
                </a:lnTo>
                <a:lnTo>
                  <a:pt x="937812" y="1243532"/>
                </a:lnTo>
                <a:close/>
                <a:moveTo>
                  <a:pt x="2152199" y="1226648"/>
                </a:moveTo>
                <a:lnTo>
                  <a:pt x="2135975" y="1235017"/>
                </a:lnTo>
                <a:lnTo>
                  <a:pt x="2135975" y="1235017"/>
                </a:lnTo>
                <a:lnTo>
                  <a:pt x="2152198" y="1226649"/>
                </a:lnTo>
                <a:close/>
                <a:moveTo>
                  <a:pt x="1686662" y="1217688"/>
                </a:moveTo>
                <a:lnTo>
                  <a:pt x="1686662" y="1217689"/>
                </a:lnTo>
                <a:lnTo>
                  <a:pt x="1690884" y="1217689"/>
                </a:lnTo>
                <a:lnTo>
                  <a:pt x="1690884" y="1217688"/>
                </a:lnTo>
                <a:close/>
                <a:moveTo>
                  <a:pt x="1225486" y="1216406"/>
                </a:moveTo>
                <a:lnTo>
                  <a:pt x="1222159" y="1226788"/>
                </a:lnTo>
                <a:lnTo>
                  <a:pt x="1218799" y="1228934"/>
                </a:lnTo>
                <a:lnTo>
                  <a:pt x="1225784" y="1240516"/>
                </a:lnTo>
                <a:lnTo>
                  <a:pt x="1223619" y="1253629"/>
                </a:lnTo>
                <a:lnTo>
                  <a:pt x="1220616" y="1258989"/>
                </a:lnTo>
                <a:lnTo>
                  <a:pt x="1223620" y="1253630"/>
                </a:lnTo>
                <a:lnTo>
                  <a:pt x="1225785" y="1240517"/>
                </a:lnTo>
                <a:lnTo>
                  <a:pt x="1218800" y="1228935"/>
                </a:lnTo>
                <a:lnTo>
                  <a:pt x="1222159" y="1226788"/>
                </a:lnTo>
                <a:lnTo>
                  <a:pt x="1225486" y="1216406"/>
                </a:lnTo>
                <a:close/>
                <a:moveTo>
                  <a:pt x="939247" y="1215376"/>
                </a:moveTo>
                <a:lnTo>
                  <a:pt x="935183" y="1225587"/>
                </a:lnTo>
                <a:lnTo>
                  <a:pt x="935183" y="1225587"/>
                </a:lnTo>
                <a:lnTo>
                  <a:pt x="939247" y="1215377"/>
                </a:lnTo>
                <a:close/>
                <a:moveTo>
                  <a:pt x="2172507" y="1209185"/>
                </a:moveTo>
                <a:lnTo>
                  <a:pt x="2164328" y="1213084"/>
                </a:lnTo>
                <a:lnTo>
                  <a:pt x="2164327" y="1213085"/>
                </a:lnTo>
                <a:lnTo>
                  <a:pt x="2172506" y="1209186"/>
                </a:lnTo>
                <a:lnTo>
                  <a:pt x="2193931" y="1220927"/>
                </a:lnTo>
                <a:lnTo>
                  <a:pt x="2200971" y="1217760"/>
                </a:lnTo>
                <a:lnTo>
                  <a:pt x="2193931" y="1220926"/>
                </a:lnTo>
                <a:close/>
                <a:moveTo>
                  <a:pt x="1676724" y="1207814"/>
                </a:moveTo>
                <a:lnTo>
                  <a:pt x="1676724" y="1207815"/>
                </a:lnTo>
                <a:lnTo>
                  <a:pt x="1687963" y="1208068"/>
                </a:lnTo>
                <a:close/>
                <a:moveTo>
                  <a:pt x="2226214" y="1205248"/>
                </a:moveTo>
                <a:lnTo>
                  <a:pt x="2207743" y="1212081"/>
                </a:lnTo>
                <a:lnTo>
                  <a:pt x="2207742" y="1212082"/>
                </a:lnTo>
                <a:lnTo>
                  <a:pt x="2226214" y="1205249"/>
                </a:lnTo>
                <a:close/>
                <a:moveTo>
                  <a:pt x="1213002" y="1198359"/>
                </a:moveTo>
                <a:lnTo>
                  <a:pt x="1209535" y="1203070"/>
                </a:lnTo>
                <a:lnTo>
                  <a:pt x="1203636" y="1202543"/>
                </a:lnTo>
                <a:lnTo>
                  <a:pt x="1198543" y="1216297"/>
                </a:lnTo>
                <a:lnTo>
                  <a:pt x="1203636" y="1202544"/>
                </a:lnTo>
                <a:lnTo>
                  <a:pt x="1209535" y="1203071"/>
                </a:lnTo>
                <a:close/>
                <a:moveTo>
                  <a:pt x="976159" y="1191247"/>
                </a:moveTo>
                <a:lnTo>
                  <a:pt x="967815" y="1193977"/>
                </a:lnTo>
                <a:lnTo>
                  <a:pt x="965326" y="1198524"/>
                </a:lnTo>
                <a:lnTo>
                  <a:pt x="967816" y="1193977"/>
                </a:lnTo>
                <a:lnTo>
                  <a:pt x="976159" y="1191247"/>
                </a:lnTo>
                <a:close/>
                <a:moveTo>
                  <a:pt x="1661719" y="1186281"/>
                </a:moveTo>
                <a:lnTo>
                  <a:pt x="1661719" y="1186282"/>
                </a:lnTo>
                <a:lnTo>
                  <a:pt x="1671523" y="1195261"/>
                </a:lnTo>
                <a:lnTo>
                  <a:pt x="1679029" y="1194511"/>
                </a:lnTo>
                <a:lnTo>
                  <a:pt x="1679029" y="1194510"/>
                </a:lnTo>
                <a:lnTo>
                  <a:pt x="1671523" y="1195260"/>
                </a:lnTo>
                <a:close/>
                <a:moveTo>
                  <a:pt x="2245080" y="1186187"/>
                </a:moveTo>
                <a:lnTo>
                  <a:pt x="2242979" y="1190434"/>
                </a:lnTo>
                <a:lnTo>
                  <a:pt x="2232793" y="1192916"/>
                </a:lnTo>
                <a:lnTo>
                  <a:pt x="2229317" y="1199432"/>
                </a:lnTo>
                <a:lnTo>
                  <a:pt x="2232793" y="1192917"/>
                </a:lnTo>
                <a:lnTo>
                  <a:pt x="2242978" y="1190441"/>
                </a:lnTo>
                <a:close/>
                <a:moveTo>
                  <a:pt x="2245932" y="1184465"/>
                </a:moveTo>
                <a:lnTo>
                  <a:pt x="2245932" y="1184465"/>
                </a:lnTo>
                <a:lnTo>
                  <a:pt x="2259336" y="1190327"/>
                </a:lnTo>
                <a:lnTo>
                  <a:pt x="2261477" y="1187081"/>
                </a:lnTo>
                <a:lnTo>
                  <a:pt x="2259336" y="1190326"/>
                </a:lnTo>
                <a:close/>
                <a:moveTo>
                  <a:pt x="1040701" y="1173676"/>
                </a:moveTo>
                <a:lnTo>
                  <a:pt x="1046981" y="1184243"/>
                </a:lnTo>
                <a:lnTo>
                  <a:pt x="1053210" y="1180033"/>
                </a:lnTo>
                <a:lnTo>
                  <a:pt x="1060094" y="1179893"/>
                </a:lnTo>
                <a:lnTo>
                  <a:pt x="1053210" y="1180032"/>
                </a:lnTo>
                <a:lnTo>
                  <a:pt x="1046981" y="1184242"/>
                </a:lnTo>
                <a:close/>
                <a:moveTo>
                  <a:pt x="1034522" y="1171943"/>
                </a:moveTo>
                <a:lnTo>
                  <a:pt x="1020578" y="1172558"/>
                </a:lnTo>
                <a:lnTo>
                  <a:pt x="1017568" y="1182096"/>
                </a:lnTo>
                <a:lnTo>
                  <a:pt x="1020578" y="1172559"/>
                </a:lnTo>
                <a:close/>
                <a:moveTo>
                  <a:pt x="1081296" y="1170076"/>
                </a:moveTo>
                <a:lnTo>
                  <a:pt x="1074876" y="1173454"/>
                </a:lnTo>
                <a:lnTo>
                  <a:pt x="1073225" y="1181982"/>
                </a:lnTo>
                <a:lnTo>
                  <a:pt x="1067644" y="1185138"/>
                </a:lnTo>
                <a:lnTo>
                  <a:pt x="1073226" y="1181982"/>
                </a:lnTo>
                <a:lnTo>
                  <a:pt x="1074877" y="1173454"/>
                </a:lnTo>
                <a:lnTo>
                  <a:pt x="1081296" y="1170076"/>
                </a:lnTo>
                <a:close/>
                <a:moveTo>
                  <a:pt x="1668462" y="1163662"/>
                </a:moveTo>
                <a:lnTo>
                  <a:pt x="1668462" y="1163663"/>
                </a:lnTo>
                <a:lnTo>
                  <a:pt x="1674342" y="1168488"/>
                </a:lnTo>
                <a:lnTo>
                  <a:pt x="1674343" y="1168488"/>
                </a:lnTo>
                <a:close/>
                <a:moveTo>
                  <a:pt x="1166311" y="1162996"/>
                </a:moveTo>
                <a:lnTo>
                  <a:pt x="1166310" y="1162996"/>
                </a:lnTo>
                <a:lnTo>
                  <a:pt x="1183646" y="1175988"/>
                </a:lnTo>
                <a:lnTo>
                  <a:pt x="1193615" y="1187399"/>
                </a:lnTo>
                <a:lnTo>
                  <a:pt x="1196118" y="1187979"/>
                </a:lnTo>
                <a:lnTo>
                  <a:pt x="1193616" y="1187399"/>
                </a:lnTo>
                <a:lnTo>
                  <a:pt x="1183646" y="1175988"/>
                </a:lnTo>
                <a:close/>
                <a:moveTo>
                  <a:pt x="1127176" y="1154151"/>
                </a:moveTo>
                <a:lnTo>
                  <a:pt x="1127175" y="1154151"/>
                </a:lnTo>
                <a:lnTo>
                  <a:pt x="1129531" y="1167929"/>
                </a:lnTo>
                <a:lnTo>
                  <a:pt x="1129532" y="1167928"/>
                </a:lnTo>
                <a:close/>
                <a:moveTo>
                  <a:pt x="1670437" y="1138346"/>
                </a:moveTo>
                <a:lnTo>
                  <a:pt x="1671225" y="1148295"/>
                </a:lnTo>
                <a:lnTo>
                  <a:pt x="1671225" y="1148295"/>
                </a:lnTo>
                <a:close/>
                <a:moveTo>
                  <a:pt x="1122227" y="1121821"/>
                </a:moveTo>
                <a:lnTo>
                  <a:pt x="1124387" y="1126464"/>
                </a:lnTo>
                <a:lnTo>
                  <a:pt x="1119536" y="1132909"/>
                </a:lnTo>
                <a:lnTo>
                  <a:pt x="1121974" y="1136668"/>
                </a:lnTo>
                <a:lnTo>
                  <a:pt x="1117129" y="1147908"/>
                </a:lnTo>
                <a:lnTo>
                  <a:pt x="1122139" y="1155432"/>
                </a:lnTo>
                <a:lnTo>
                  <a:pt x="1123251" y="1170101"/>
                </a:lnTo>
                <a:lnTo>
                  <a:pt x="1122140" y="1155433"/>
                </a:lnTo>
                <a:lnTo>
                  <a:pt x="1117130" y="1147909"/>
                </a:lnTo>
                <a:lnTo>
                  <a:pt x="1121975" y="1136669"/>
                </a:lnTo>
                <a:lnTo>
                  <a:pt x="1119537" y="1132910"/>
                </a:lnTo>
                <a:lnTo>
                  <a:pt x="1124388" y="1126465"/>
                </a:lnTo>
                <a:close/>
                <a:moveTo>
                  <a:pt x="1121568" y="1109935"/>
                </a:moveTo>
                <a:lnTo>
                  <a:pt x="1120381" y="1117853"/>
                </a:lnTo>
                <a:lnTo>
                  <a:pt x="1120381" y="1117853"/>
                </a:lnTo>
                <a:lnTo>
                  <a:pt x="1121569" y="1109936"/>
                </a:lnTo>
                <a:lnTo>
                  <a:pt x="1122395" y="1110552"/>
                </a:lnTo>
                <a:close/>
                <a:moveTo>
                  <a:pt x="1682223" y="1099902"/>
                </a:moveTo>
                <a:lnTo>
                  <a:pt x="1682223" y="1099903"/>
                </a:lnTo>
                <a:lnTo>
                  <a:pt x="1686395" y="1109885"/>
                </a:lnTo>
                <a:lnTo>
                  <a:pt x="1695304" y="1105478"/>
                </a:lnTo>
                <a:lnTo>
                  <a:pt x="1696333" y="1109434"/>
                </a:lnTo>
                <a:lnTo>
                  <a:pt x="1706568" y="1115789"/>
                </a:lnTo>
                <a:lnTo>
                  <a:pt x="1706569" y="1115789"/>
                </a:lnTo>
                <a:lnTo>
                  <a:pt x="1696333" y="1109433"/>
                </a:lnTo>
                <a:lnTo>
                  <a:pt x="1695304" y="1105477"/>
                </a:lnTo>
                <a:lnTo>
                  <a:pt x="1686395" y="1109878"/>
                </a:lnTo>
                <a:close/>
                <a:moveTo>
                  <a:pt x="1122185" y="1071592"/>
                </a:moveTo>
                <a:lnTo>
                  <a:pt x="1123168" y="1079137"/>
                </a:lnTo>
                <a:lnTo>
                  <a:pt x="1128070" y="1090453"/>
                </a:lnTo>
                <a:lnTo>
                  <a:pt x="1130915" y="1105306"/>
                </a:lnTo>
                <a:lnTo>
                  <a:pt x="1124819" y="1112360"/>
                </a:lnTo>
                <a:lnTo>
                  <a:pt x="1124820" y="1112361"/>
                </a:lnTo>
                <a:lnTo>
                  <a:pt x="1130916" y="1105306"/>
                </a:lnTo>
                <a:lnTo>
                  <a:pt x="1128071" y="1090454"/>
                </a:lnTo>
                <a:lnTo>
                  <a:pt x="1123169" y="1079138"/>
                </a:lnTo>
                <a:close/>
                <a:moveTo>
                  <a:pt x="1674558" y="1069023"/>
                </a:moveTo>
                <a:lnTo>
                  <a:pt x="1683791" y="1080503"/>
                </a:lnTo>
                <a:lnTo>
                  <a:pt x="1683791" y="1080502"/>
                </a:lnTo>
                <a:lnTo>
                  <a:pt x="1674559" y="1069023"/>
                </a:lnTo>
                <a:close/>
                <a:moveTo>
                  <a:pt x="1678242" y="1057071"/>
                </a:moveTo>
                <a:lnTo>
                  <a:pt x="1678242" y="1057072"/>
                </a:lnTo>
                <a:lnTo>
                  <a:pt x="1686718" y="1066653"/>
                </a:lnTo>
                <a:lnTo>
                  <a:pt x="1686719" y="1066653"/>
                </a:lnTo>
                <a:close/>
                <a:moveTo>
                  <a:pt x="1144130" y="1026928"/>
                </a:moveTo>
                <a:lnTo>
                  <a:pt x="1136491" y="1040161"/>
                </a:lnTo>
                <a:lnTo>
                  <a:pt x="1127258" y="1049826"/>
                </a:lnTo>
                <a:lnTo>
                  <a:pt x="1127962" y="1054760"/>
                </a:lnTo>
                <a:lnTo>
                  <a:pt x="1122032" y="1070419"/>
                </a:lnTo>
                <a:lnTo>
                  <a:pt x="1122032" y="1070420"/>
                </a:lnTo>
                <a:lnTo>
                  <a:pt x="1127963" y="1054760"/>
                </a:lnTo>
                <a:lnTo>
                  <a:pt x="1127258" y="1049826"/>
                </a:lnTo>
                <a:lnTo>
                  <a:pt x="1136491" y="1040162"/>
                </a:lnTo>
                <a:close/>
                <a:moveTo>
                  <a:pt x="1644739" y="1009630"/>
                </a:moveTo>
                <a:lnTo>
                  <a:pt x="1644739" y="1009631"/>
                </a:lnTo>
                <a:lnTo>
                  <a:pt x="1647552" y="1025843"/>
                </a:lnTo>
                <a:lnTo>
                  <a:pt x="1651565" y="1023563"/>
                </a:lnTo>
                <a:lnTo>
                  <a:pt x="1661287" y="1037571"/>
                </a:lnTo>
                <a:lnTo>
                  <a:pt x="1675181" y="1042499"/>
                </a:lnTo>
                <a:lnTo>
                  <a:pt x="1678184" y="1036765"/>
                </a:lnTo>
                <a:lnTo>
                  <a:pt x="1683848" y="1039965"/>
                </a:lnTo>
                <a:lnTo>
                  <a:pt x="1683849" y="1039964"/>
                </a:lnTo>
                <a:lnTo>
                  <a:pt x="1678184" y="1036764"/>
                </a:lnTo>
                <a:lnTo>
                  <a:pt x="1675181" y="1042498"/>
                </a:lnTo>
                <a:lnTo>
                  <a:pt x="1661287" y="1037570"/>
                </a:lnTo>
                <a:lnTo>
                  <a:pt x="1651565" y="1023562"/>
                </a:lnTo>
                <a:lnTo>
                  <a:pt x="1647552" y="1025842"/>
                </a:lnTo>
                <a:close/>
                <a:moveTo>
                  <a:pt x="1234751" y="993006"/>
                </a:moveTo>
                <a:lnTo>
                  <a:pt x="1234751" y="993007"/>
                </a:lnTo>
                <a:lnTo>
                  <a:pt x="1248371" y="999381"/>
                </a:lnTo>
                <a:lnTo>
                  <a:pt x="1248371" y="999381"/>
                </a:lnTo>
                <a:close/>
                <a:moveTo>
                  <a:pt x="1339754" y="988332"/>
                </a:moveTo>
                <a:lnTo>
                  <a:pt x="1337208" y="1001337"/>
                </a:lnTo>
                <a:lnTo>
                  <a:pt x="1320710" y="999800"/>
                </a:lnTo>
                <a:lnTo>
                  <a:pt x="1307686" y="1006042"/>
                </a:lnTo>
                <a:lnTo>
                  <a:pt x="1291926" y="1002391"/>
                </a:lnTo>
                <a:lnTo>
                  <a:pt x="1286344" y="997711"/>
                </a:lnTo>
                <a:lnTo>
                  <a:pt x="1282471" y="1000277"/>
                </a:lnTo>
                <a:lnTo>
                  <a:pt x="1273181" y="999464"/>
                </a:lnTo>
                <a:lnTo>
                  <a:pt x="1256607" y="1015758"/>
                </a:lnTo>
                <a:lnTo>
                  <a:pt x="1252401" y="1013371"/>
                </a:lnTo>
                <a:lnTo>
                  <a:pt x="1256608" y="1015759"/>
                </a:lnTo>
                <a:lnTo>
                  <a:pt x="1273181" y="999465"/>
                </a:lnTo>
                <a:lnTo>
                  <a:pt x="1282471" y="1000277"/>
                </a:lnTo>
                <a:lnTo>
                  <a:pt x="1286345" y="997712"/>
                </a:lnTo>
                <a:lnTo>
                  <a:pt x="1291927" y="1002392"/>
                </a:lnTo>
                <a:lnTo>
                  <a:pt x="1307687" y="1006043"/>
                </a:lnTo>
                <a:lnTo>
                  <a:pt x="1320711" y="999801"/>
                </a:lnTo>
                <a:lnTo>
                  <a:pt x="1337208" y="1001338"/>
                </a:lnTo>
                <a:lnTo>
                  <a:pt x="1339755" y="988333"/>
                </a:lnTo>
                <a:lnTo>
                  <a:pt x="1349692" y="990810"/>
                </a:lnTo>
                <a:lnTo>
                  <a:pt x="1353102" y="994397"/>
                </a:lnTo>
                <a:lnTo>
                  <a:pt x="1372958" y="994289"/>
                </a:lnTo>
                <a:lnTo>
                  <a:pt x="1372958" y="994289"/>
                </a:lnTo>
                <a:lnTo>
                  <a:pt x="1353102" y="994397"/>
                </a:lnTo>
                <a:lnTo>
                  <a:pt x="1349692" y="990809"/>
                </a:lnTo>
                <a:close/>
                <a:moveTo>
                  <a:pt x="1644714" y="984295"/>
                </a:moveTo>
                <a:lnTo>
                  <a:pt x="1645710" y="993483"/>
                </a:lnTo>
                <a:lnTo>
                  <a:pt x="1658904" y="1004562"/>
                </a:lnTo>
                <a:lnTo>
                  <a:pt x="1658906" y="1004563"/>
                </a:lnTo>
                <a:lnTo>
                  <a:pt x="1645710" y="993482"/>
                </a:lnTo>
                <a:close/>
                <a:moveTo>
                  <a:pt x="1411495" y="967890"/>
                </a:moveTo>
                <a:lnTo>
                  <a:pt x="1419078" y="974242"/>
                </a:lnTo>
                <a:lnTo>
                  <a:pt x="1418996" y="982535"/>
                </a:lnTo>
                <a:lnTo>
                  <a:pt x="1409223" y="990948"/>
                </a:lnTo>
                <a:lnTo>
                  <a:pt x="1405051" y="997438"/>
                </a:lnTo>
                <a:lnTo>
                  <a:pt x="1384115" y="1001140"/>
                </a:lnTo>
                <a:lnTo>
                  <a:pt x="1377886" y="999915"/>
                </a:lnTo>
                <a:lnTo>
                  <a:pt x="1384116" y="1001141"/>
                </a:lnTo>
                <a:lnTo>
                  <a:pt x="1405052" y="997439"/>
                </a:lnTo>
                <a:lnTo>
                  <a:pt x="1409224" y="990949"/>
                </a:lnTo>
                <a:lnTo>
                  <a:pt x="1418996" y="982536"/>
                </a:lnTo>
                <a:lnTo>
                  <a:pt x="1419079" y="974242"/>
                </a:lnTo>
                <a:close/>
                <a:moveTo>
                  <a:pt x="1209128" y="965028"/>
                </a:moveTo>
                <a:lnTo>
                  <a:pt x="1198244" y="969981"/>
                </a:lnTo>
                <a:lnTo>
                  <a:pt x="1190065" y="967587"/>
                </a:lnTo>
                <a:lnTo>
                  <a:pt x="1182725" y="970730"/>
                </a:lnTo>
                <a:lnTo>
                  <a:pt x="1174845" y="967085"/>
                </a:lnTo>
                <a:lnTo>
                  <a:pt x="1165339" y="968114"/>
                </a:lnTo>
                <a:lnTo>
                  <a:pt x="1152366" y="982535"/>
                </a:lnTo>
                <a:lnTo>
                  <a:pt x="1148492" y="982706"/>
                </a:lnTo>
                <a:lnTo>
                  <a:pt x="1140148" y="992866"/>
                </a:lnTo>
                <a:lnTo>
                  <a:pt x="1131588" y="991228"/>
                </a:lnTo>
                <a:lnTo>
                  <a:pt x="1124495" y="993730"/>
                </a:lnTo>
                <a:lnTo>
                  <a:pt x="1128502" y="1010945"/>
                </a:lnTo>
                <a:lnTo>
                  <a:pt x="1137386" y="1023448"/>
                </a:lnTo>
                <a:lnTo>
                  <a:pt x="1137387" y="1023448"/>
                </a:lnTo>
                <a:lnTo>
                  <a:pt x="1128503" y="1010945"/>
                </a:lnTo>
                <a:lnTo>
                  <a:pt x="1124496" y="993731"/>
                </a:lnTo>
                <a:lnTo>
                  <a:pt x="1131589" y="991229"/>
                </a:lnTo>
                <a:lnTo>
                  <a:pt x="1140149" y="992867"/>
                </a:lnTo>
                <a:lnTo>
                  <a:pt x="1148493" y="982707"/>
                </a:lnTo>
                <a:lnTo>
                  <a:pt x="1152366" y="982536"/>
                </a:lnTo>
                <a:lnTo>
                  <a:pt x="1165339" y="968115"/>
                </a:lnTo>
                <a:lnTo>
                  <a:pt x="1174845" y="967086"/>
                </a:lnTo>
                <a:lnTo>
                  <a:pt x="1182726" y="970731"/>
                </a:lnTo>
                <a:lnTo>
                  <a:pt x="1190066" y="967588"/>
                </a:lnTo>
                <a:lnTo>
                  <a:pt x="1198245" y="969982"/>
                </a:lnTo>
                <a:lnTo>
                  <a:pt x="1209129" y="965029"/>
                </a:lnTo>
                <a:lnTo>
                  <a:pt x="1220616" y="969010"/>
                </a:lnTo>
                <a:lnTo>
                  <a:pt x="1225436" y="967835"/>
                </a:lnTo>
                <a:lnTo>
                  <a:pt x="1235671" y="973848"/>
                </a:lnTo>
                <a:lnTo>
                  <a:pt x="1235671" y="973848"/>
                </a:lnTo>
                <a:lnTo>
                  <a:pt x="1225435" y="967834"/>
                </a:lnTo>
                <a:lnTo>
                  <a:pt x="1220615" y="969009"/>
                </a:lnTo>
                <a:close/>
                <a:moveTo>
                  <a:pt x="1402556" y="954195"/>
                </a:moveTo>
                <a:lnTo>
                  <a:pt x="1409737" y="966418"/>
                </a:lnTo>
                <a:lnTo>
                  <a:pt x="1409738" y="966419"/>
                </a:lnTo>
                <a:close/>
                <a:moveTo>
                  <a:pt x="1391373" y="937133"/>
                </a:moveTo>
                <a:lnTo>
                  <a:pt x="1393893" y="946087"/>
                </a:lnTo>
                <a:lnTo>
                  <a:pt x="1391374" y="937133"/>
                </a:lnTo>
                <a:close/>
                <a:moveTo>
                  <a:pt x="1355865" y="935634"/>
                </a:moveTo>
                <a:lnTo>
                  <a:pt x="1355864" y="935634"/>
                </a:lnTo>
                <a:lnTo>
                  <a:pt x="1363586" y="943870"/>
                </a:lnTo>
                <a:close/>
                <a:moveTo>
                  <a:pt x="1655191" y="899458"/>
                </a:moveTo>
                <a:lnTo>
                  <a:pt x="1655191" y="899459"/>
                </a:lnTo>
                <a:lnTo>
                  <a:pt x="1662290" y="912114"/>
                </a:lnTo>
                <a:lnTo>
                  <a:pt x="1669574" y="916654"/>
                </a:lnTo>
                <a:lnTo>
                  <a:pt x="1675587" y="925556"/>
                </a:lnTo>
                <a:lnTo>
                  <a:pt x="1675587" y="925556"/>
                </a:lnTo>
                <a:lnTo>
                  <a:pt x="1669574" y="916653"/>
                </a:lnTo>
                <a:lnTo>
                  <a:pt x="1662290" y="912113"/>
                </a:lnTo>
                <a:close/>
                <a:moveTo>
                  <a:pt x="1623479" y="874331"/>
                </a:moveTo>
                <a:lnTo>
                  <a:pt x="1608963" y="877836"/>
                </a:lnTo>
                <a:lnTo>
                  <a:pt x="1608963" y="877837"/>
                </a:lnTo>
                <a:lnTo>
                  <a:pt x="1623479" y="874332"/>
                </a:lnTo>
                <a:lnTo>
                  <a:pt x="1630299" y="883933"/>
                </a:lnTo>
                <a:lnTo>
                  <a:pt x="1641246" y="882955"/>
                </a:lnTo>
                <a:lnTo>
                  <a:pt x="1656061" y="889883"/>
                </a:lnTo>
                <a:lnTo>
                  <a:pt x="1656061" y="889882"/>
                </a:lnTo>
                <a:lnTo>
                  <a:pt x="1641246" y="882954"/>
                </a:lnTo>
                <a:lnTo>
                  <a:pt x="1630299" y="883932"/>
                </a:lnTo>
                <a:close/>
                <a:moveTo>
                  <a:pt x="1664887" y="812876"/>
                </a:moveTo>
                <a:lnTo>
                  <a:pt x="1664887" y="812876"/>
                </a:lnTo>
                <a:lnTo>
                  <a:pt x="1671872" y="829748"/>
                </a:lnTo>
                <a:lnTo>
                  <a:pt x="1672145" y="846327"/>
                </a:lnTo>
                <a:lnTo>
                  <a:pt x="1671872" y="829747"/>
                </a:lnTo>
                <a:close/>
                <a:moveTo>
                  <a:pt x="1664290" y="803979"/>
                </a:moveTo>
                <a:lnTo>
                  <a:pt x="1664290" y="803980"/>
                </a:lnTo>
                <a:lnTo>
                  <a:pt x="1668329" y="809700"/>
                </a:lnTo>
                <a:lnTo>
                  <a:pt x="1668329" y="809700"/>
                </a:lnTo>
                <a:close/>
                <a:moveTo>
                  <a:pt x="1660557" y="790466"/>
                </a:moveTo>
                <a:lnTo>
                  <a:pt x="1660557" y="790467"/>
                </a:lnTo>
                <a:lnTo>
                  <a:pt x="1667840" y="795331"/>
                </a:lnTo>
                <a:lnTo>
                  <a:pt x="1667840" y="795330"/>
                </a:lnTo>
                <a:close/>
                <a:moveTo>
                  <a:pt x="1438214" y="788597"/>
                </a:moveTo>
                <a:lnTo>
                  <a:pt x="1440827" y="796664"/>
                </a:lnTo>
                <a:lnTo>
                  <a:pt x="1434325" y="802811"/>
                </a:lnTo>
                <a:lnTo>
                  <a:pt x="1435169" y="810704"/>
                </a:lnTo>
                <a:lnTo>
                  <a:pt x="1426825" y="825048"/>
                </a:lnTo>
                <a:lnTo>
                  <a:pt x="1417319" y="830668"/>
                </a:lnTo>
                <a:lnTo>
                  <a:pt x="1411306" y="842682"/>
                </a:lnTo>
                <a:lnTo>
                  <a:pt x="1406677" y="842733"/>
                </a:lnTo>
                <a:lnTo>
                  <a:pt x="1400936" y="860310"/>
                </a:lnTo>
                <a:lnTo>
                  <a:pt x="1394269" y="863180"/>
                </a:lnTo>
                <a:lnTo>
                  <a:pt x="1389449" y="873219"/>
                </a:lnTo>
                <a:lnTo>
                  <a:pt x="1374311" y="877087"/>
                </a:lnTo>
                <a:lnTo>
                  <a:pt x="1367916" y="896892"/>
                </a:lnTo>
                <a:lnTo>
                  <a:pt x="1356220" y="907217"/>
                </a:lnTo>
                <a:lnTo>
                  <a:pt x="1351698" y="916457"/>
                </a:lnTo>
                <a:lnTo>
                  <a:pt x="1343704" y="926305"/>
                </a:lnTo>
                <a:lnTo>
                  <a:pt x="1343704" y="926305"/>
                </a:lnTo>
                <a:lnTo>
                  <a:pt x="1351699" y="916457"/>
                </a:lnTo>
                <a:lnTo>
                  <a:pt x="1356220" y="907218"/>
                </a:lnTo>
                <a:lnTo>
                  <a:pt x="1367917" y="896893"/>
                </a:lnTo>
                <a:lnTo>
                  <a:pt x="1374311" y="877087"/>
                </a:lnTo>
                <a:lnTo>
                  <a:pt x="1389450" y="873220"/>
                </a:lnTo>
                <a:lnTo>
                  <a:pt x="1394269" y="863181"/>
                </a:lnTo>
                <a:lnTo>
                  <a:pt x="1400937" y="860311"/>
                </a:lnTo>
                <a:lnTo>
                  <a:pt x="1406677" y="842734"/>
                </a:lnTo>
                <a:lnTo>
                  <a:pt x="1411307" y="842683"/>
                </a:lnTo>
                <a:lnTo>
                  <a:pt x="1417320" y="830669"/>
                </a:lnTo>
                <a:lnTo>
                  <a:pt x="1426826" y="825049"/>
                </a:lnTo>
                <a:lnTo>
                  <a:pt x="1435170" y="810705"/>
                </a:lnTo>
                <a:lnTo>
                  <a:pt x="1434325" y="802811"/>
                </a:lnTo>
                <a:lnTo>
                  <a:pt x="1440828" y="796665"/>
                </a:lnTo>
                <a:close/>
                <a:moveTo>
                  <a:pt x="1650638" y="763923"/>
                </a:moveTo>
                <a:lnTo>
                  <a:pt x="1650638" y="763924"/>
                </a:lnTo>
                <a:lnTo>
                  <a:pt x="1656658" y="773621"/>
                </a:lnTo>
                <a:lnTo>
                  <a:pt x="1661770" y="776707"/>
                </a:lnTo>
                <a:lnTo>
                  <a:pt x="1663642" y="784461"/>
                </a:lnTo>
                <a:lnTo>
                  <a:pt x="1663643" y="784459"/>
                </a:lnTo>
                <a:lnTo>
                  <a:pt x="1661770" y="776706"/>
                </a:lnTo>
                <a:lnTo>
                  <a:pt x="1656658" y="773620"/>
                </a:lnTo>
                <a:close/>
                <a:moveTo>
                  <a:pt x="1452555" y="748944"/>
                </a:moveTo>
                <a:lnTo>
                  <a:pt x="1445164" y="751471"/>
                </a:lnTo>
                <a:lnTo>
                  <a:pt x="1444700" y="761726"/>
                </a:lnTo>
                <a:lnTo>
                  <a:pt x="1440421" y="768591"/>
                </a:lnTo>
                <a:lnTo>
                  <a:pt x="1436903" y="784548"/>
                </a:lnTo>
                <a:lnTo>
                  <a:pt x="1436903" y="784548"/>
                </a:lnTo>
                <a:lnTo>
                  <a:pt x="1440421" y="768591"/>
                </a:lnTo>
                <a:lnTo>
                  <a:pt x="1444701" y="761727"/>
                </a:lnTo>
                <a:lnTo>
                  <a:pt x="1445165" y="751472"/>
                </a:lnTo>
                <a:lnTo>
                  <a:pt x="1452555" y="748944"/>
                </a:lnTo>
                <a:close/>
                <a:moveTo>
                  <a:pt x="1473574" y="746385"/>
                </a:moveTo>
                <a:lnTo>
                  <a:pt x="1461191" y="752169"/>
                </a:lnTo>
                <a:lnTo>
                  <a:pt x="1455812" y="750160"/>
                </a:lnTo>
                <a:lnTo>
                  <a:pt x="1461192" y="752170"/>
                </a:lnTo>
                <a:lnTo>
                  <a:pt x="1473574" y="746385"/>
                </a:lnTo>
                <a:close/>
                <a:moveTo>
                  <a:pt x="1655216" y="738861"/>
                </a:moveTo>
                <a:lnTo>
                  <a:pt x="1655813" y="746582"/>
                </a:lnTo>
                <a:lnTo>
                  <a:pt x="1659928" y="749167"/>
                </a:lnTo>
                <a:lnTo>
                  <a:pt x="1659928" y="749166"/>
                </a:lnTo>
                <a:lnTo>
                  <a:pt x="1655813" y="746581"/>
                </a:lnTo>
                <a:close/>
                <a:moveTo>
                  <a:pt x="1488886" y="732958"/>
                </a:moveTo>
                <a:lnTo>
                  <a:pt x="1489982" y="733050"/>
                </a:lnTo>
                <a:lnTo>
                  <a:pt x="1490230" y="741000"/>
                </a:lnTo>
                <a:lnTo>
                  <a:pt x="1483620" y="751693"/>
                </a:lnTo>
                <a:lnTo>
                  <a:pt x="1477070" y="748232"/>
                </a:lnTo>
                <a:lnTo>
                  <a:pt x="1483620" y="751694"/>
                </a:lnTo>
                <a:lnTo>
                  <a:pt x="1490231" y="741001"/>
                </a:lnTo>
                <a:lnTo>
                  <a:pt x="1489983" y="733050"/>
                </a:lnTo>
                <a:close/>
                <a:moveTo>
                  <a:pt x="1667732" y="712438"/>
                </a:moveTo>
                <a:lnTo>
                  <a:pt x="1667732" y="712438"/>
                </a:lnTo>
                <a:lnTo>
                  <a:pt x="1669085" y="724439"/>
                </a:lnTo>
                <a:lnTo>
                  <a:pt x="1669085" y="724439"/>
                </a:lnTo>
                <a:close/>
                <a:moveTo>
                  <a:pt x="1455086" y="710739"/>
                </a:moveTo>
                <a:lnTo>
                  <a:pt x="1459458" y="713492"/>
                </a:lnTo>
                <a:lnTo>
                  <a:pt x="1460518" y="721747"/>
                </a:lnTo>
                <a:lnTo>
                  <a:pt x="1460519" y="721747"/>
                </a:lnTo>
                <a:lnTo>
                  <a:pt x="1459459" y="713492"/>
                </a:lnTo>
                <a:close/>
                <a:moveTo>
                  <a:pt x="1451387" y="702855"/>
                </a:moveTo>
                <a:lnTo>
                  <a:pt x="1452581" y="709161"/>
                </a:lnTo>
                <a:lnTo>
                  <a:pt x="1452582" y="709162"/>
                </a:lnTo>
                <a:lnTo>
                  <a:pt x="1451388" y="702856"/>
                </a:lnTo>
                <a:close/>
                <a:moveTo>
                  <a:pt x="1429289" y="694855"/>
                </a:moveTo>
                <a:lnTo>
                  <a:pt x="1432489" y="701439"/>
                </a:lnTo>
                <a:lnTo>
                  <a:pt x="1432489" y="701439"/>
                </a:lnTo>
                <a:lnTo>
                  <a:pt x="1429290" y="694855"/>
                </a:lnTo>
                <a:close/>
                <a:moveTo>
                  <a:pt x="1666051" y="687608"/>
                </a:moveTo>
                <a:lnTo>
                  <a:pt x="1666049" y="687610"/>
                </a:lnTo>
                <a:lnTo>
                  <a:pt x="1669656" y="702633"/>
                </a:lnTo>
                <a:lnTo>
                  <a:pt x="1669656" y="702633"/>
                </a:lnTo>
                <a:close/>
                <a:moveTo>
                  <a:pt x="1420297" y="684993"/>
                </a:moveTo>
                <a:lnTo>
                  <a:pt x="1418075" y="690498"/>
                </a:lnTo>
                <a:lnTo>
                  <a:pt x="1418076" y="690498"/>
                </a:lnTo>
                <a:lnTo>
                  <a:pt x="1420298" y="684994"/>
                </a:lnTo>
                <a:close/>
                <a:moveTo>
                  <a:pt x="1413823" y="675631"/>
                </a:moveTo>
                <a:lnTo>
                  <a:pt x="1416640" y="682192"/>
                </a:lnTo>
                <a:lnTo>
                  <a:pt x="1416641" y="682193"/>
                </a:lnTo>
                <a:close/>
                <a:moveTo>
                  <a:pt x="1670412" y="675055"/>
                </a:moveTo>
                <a:lnTo>
                  <a:pt x="1670412" y="675056"/>
                </a:lnTo>
                <a:lnTo>
                  <a:pt x="1671822" y="681551"/>
                </a:lnTo>
                <a:lnTo>
                  <a:pt x="1671822" y="681551"/>
                </a:lnTo>
                <a:close/>
                <a:moveTo>
                  <a:pt x="1401966" y="669531"/>
                </a:moveTo>
                <a:lnTo>
                  <a:pt x="1401966" y="669531"/>
                </a:lnTo>
                <a:lnTo>
                  <a:pt x="1403079" y="669673"/>
                </a:lnTo>
                <a:close/>
                <a:moveTo>
                  <a:pt x="1765554" y="605236"/>
                </a:moveTo>
                <a:lnTo>
                  <a:pt x="1766100" y="615281"/>
                </a:lnTo>
                <a:lnTo>
                  <a:pt x="1766100" y="615281"/>
                </a:lnTo>
                <a:close/>
                <a:moveTo>
                  <a:pt x="1402124" y="604235"/>
                </a:moveTo>
                <a:lnTo>
                  <a:pt x="1396764" y="611286"/>
                </a:lnTo>
                <a:lnTo>
                  <a:pt x="1395653" y="619084"/>
                </a:lnTo>
                <a:lnTo>
                  <a:pt x="1397736" y="627578"/>
                </a:lnTo>
                <a:lnTo>
                  <a:pt x="1389938" y="628410"/>
                </a:lnTo>
                <a:lnTo>
                  <a:pt x="1379784" y="636904"/>
                </a:lnTo>
                <a:lnTo>
                  <a:pt x="1372742" y="658589"/>
                </a:lnTo>
                <a:lnTo>
                  <a:pt x="1374814" y="662309"/>
                </a:lnTo>
                <a:lnTo>
                  <a:pt x="1372743" y="658590"/>
                </a:lnTo>
                <a:lnTo>
                  <a:pt x="1379785" y="636905"/>
                </a:lnTo>
                <a:lnTo>
                  <a:pt x="1389939" y="628411"/>
                </a:lnTo>
                <a:lnTo>
                  <a:pt x="1397737" y="627579"/>
                </a:lnTo>
                <a:lnTo>
                  <a:pt x="1395654" y="619084"/>
                </a:lnTo>
                <a:lnTo>
                  <a:pt x="1396765" y="611287"/>
                </a:lnTo>
                <a:lnTo>
                  <a:pt x="1402124" y="604236"/>
                </a:lnTo>
                <a:close/>
                <a:moveTo>
                  <a:pt x="1406721" y="563214"/>
                </a:moveTo>
                <a:lnTo>
                  <a:pt x="1408194" y="577348"/>
                </a:lnTo>
                <a:lnTo>
                  <a:pt x="1403152" y="588418"/>
                </a:lnTo>
                <a:lnTo>
                  <a:pt x="1399609" y="588252"/>
                </a:lnTo>
                <a:lnTo>
                  <a:pt x="1398307" y="595577"/>
                </a:lnTo>
                <a:lnTo>
                  <a:pt x="1400458" y="600456"/>
                </a:lnTo>
                <a:lnTo>
                  <a:pt x="1398308" y="595578"/>
                </a:lnTo>
                <a:lnTo>
                  <a:pt x="1399610" y="588253"/>
                </a:lnTo>
                <a:lnTo>
                  <a:pt x="1403153" y="588419"/>
                </a:lnTo>
                <a:lnTo>
                  <a:pt x="1408195" y="577348"/>
                </a:lnTo>
                <a:close/>
                <a:moveTo>
                  <a:pt x="1412011" y="551437"/>
                </a:moveTo>
                <a:lnTo>
                  <a:pt x="1406569" y="561754"/>
                </a:lnTo>
                <a:lnTo>
                  <a:pt x="1406569" y="561755"/>
                </a:lnTo>
                <a:lnTo>
                  <a:pt x="1412011" y="551437"/>
                </a:lnTo>
                <a:close/>
                <a:moveTo>
                  <a:pt x="1757839" y="534071"/>
                </a:moveTo>
                <a:lnTo>
                  <a:pt x="1757839" y="534072"/>
                </a:lnTo>
                <a:lnTo>
                  <a:pt x="1760544" y="540452"/>
                </a:lnTo>
                <a:lnTo>
                  <a:pt x="1765122" y="560813"/>
                </a:lnTo>
                <a:lnTo>
                  <a:pt x="1770456" y="572992"/>
                </a:lnTo>
                <a:lnTo>
                  <a:pt x="1770456" y="572991"/>
                </a:lnTo>
                <a:lnTo>
                  <a:pt x="1765122" y="560812"/>
                </a:lnTo>
                <a:lnTo>
                  <a:pt x="1760544" y="540451"/>
                </a:lnTo>
                <a:close/>
                <a:moveTo>
                  <a:pt x="1394600" y="518015"/>
                </a:moveTo>
                <a:lnTo>
                  <a:pt x="1394600" y="518015"/>
                </a:lnTo>
                <a:lnTo>
                  <a:pt x="1398034" y="525225"/>
                </a:lnTo>
                <a:lnTo>
                  <a:pt x="1396631" y="542586"/>
                </a:lnTo>
                <a:lnTo>
                  <a:pt x="1396632" y="542587"/>
                </a:lnTo>
                <a:lnTo>
                  <a:pt x="1398035" y="525226"/>
                </a:lnTo>
                <a:close/>
                <a:moveTo>
                  <a:pt x="1383138" y="513716"/>
                </a:moveTo>
                <a:lnTo>
                  <a:pt x="1388420" y="519872"/>
                </a:lnTo>
                <a:lnTo>
                  <a:pt x="1388420" y="519872"/>
                </a:lnTo>
                <a:lnTo>
                  <a:pt x="1383138" y="513716"/>
                </a:lnTo>
                <a:close/>
                <a:moveTo>
                  <a:pt x="1368761" y="499408"/>
                </a:moveTo>
                <a:lnTo>
                  <a:pt x="1375098" y="510471"/>
                </a:lnTo>
                <a:lnTo>
                  <a:pt x="1375099" y="510471"/>
                </a:lnTo>
                <a:close/>
                <a:moveTo>
                  <a:pt x="1563732" y="0"/>
                </a:moveTo>
                <a:lnTo>
                  <a:pt x="1572914" y="523"/>
                </a:lnTo>
                <a:lnTo>
                  <a:pt x="1577086" y="4279"/>
                </a:lnTo>
                <a:lnTo>
                  <a:pt x="1585208" y="2430"/>
                </a:lnTo>
                <a:lnTo>
                  <a:pt x="1593602" y="7840"/>
                </a:lnTo>
                <a:lnTo>
                  <a:pt x="1597616" y="16400"/>
                </a:lnTo>
                <a:lnTo>
                  <a:pt x="1608233" y="24379"/>
                </a:lnTo>
                <a:lnTo>
                  <a:pt x="1618685" y="24903"/>
                </a:lnTo>
                <a:lnTo>
                  <a:pt x="1623479" y="31199"/>
                </a:lnTo>
                <a:lnTo>
                  <a:pt x="1631118" y="32828"/>
                </a:lnTo>
                <a:lnTo>
                  <a:pt x="1638567" y="27886"/>
                </a:lnTo>
                <a:lnTo>
                  <a:pt x="1643247" y="34513"/>
                </a:lnTo>
                <a:lnTo>
                  <a:pt x="1642085" y="40229"/>
                </a:lnTo>
                <a:lnTo>
                  <a:pt x="1646930" y="47547"/>
                </a:lnTo>
                <a:lnTo>
                  <a:pt x="1647774" y="61135"/>
                </a:lnTo>
                <a:lnTo>
                  <a:pt x="1651807" y="68289"/>
                </a:lnTo>
                <a:lnTo>
                  <a:pt x="1645310" y="81356"/>
                </a:lnTo>
                <a:lnTo>
                  <a:pt x="1641462" y="82571"/>
                </a:lnTo>
                <a:lnTo>
                  <a:pt x="1641570" y="92462"/>
                </a:lnTo>
                <a:lnTo>
                  <a:pt x="1631359" y="104149"/>
                </a:lnTo>
                <a:lnTo>
                  <a:pt x="1630680" y="128716"/>
                </a:lnTo>
                <a:lnTo>
                  <a:pt x="1634255" y="134964"/>
                </a:lnTo>
                <a:lnTo>
                  <a:pt x="1629029" y="138251"/>
                </a:lnTo>
                <a:lnTo>
                  <a:pt x="1624698" y="146460"/>
                </a:lnTo>
                <a:lnTo>
                  <a:pt x="1624698" y="155113"/>
                </a:lnTo>
                <a:lnTo>
                  <a:pt x="1636776" y="169654"/>
                </a:lnTo>
                <a:lnTo>
                  <a:pt x="1639430" y="189396"/>
                </a:lnTo>
                <a:lnTo>
                  <a:pt x="1648339" y="200790"/>
                </a:lnTo>
                <a:lnTo>
                  <a:pt x="1656359" y="207510"/>
                </a:lnTo>
                <a:lnTo>
                  <a:pt x="1656899" y="214618"/>
                </a:lnTo>
                <a:lnTo>
                  <a:pt x="1662640" y="218905"/>
                </a:lnTo>
                <a:lnTo>
                  <a:pt x="1669085" y="217494"/>
                </a:lnTo>
                <a:lnTo>
                  <a:pt x="1671282" y="226871"/>
                </a:lnTo>
                <a:lnTo>
                  <a:pt x="1682191" y="230301"/>
                </a:lnTo>
                <a:lnTo>
                  <a:pt x="1675448" y="240203"/>
                </a:lnTo>
                <a:lnTo>
                  <a:pt x="1670577" y="259654"/>
                </a:lnTo>
                <a:lnTo>
                  <a:pt x="1675155" y="260096"/>
                </a:lnTo>
                <a:lnTo>
                  <a:pt x="1683956" y="266765"/>
                </a:lnTo>
                <a:lnTo>
                  <a:pt x="1687150" y="275620"/>
                </a:lnTo>
                <a:lnTo>
                  <a:pt x="1692700" y="281515"/>
                </a:lnTo>
                <a:lnTo>
                  <a:pt x="1704778" y="283425"/>
                </a:lnTo>
                <a:lnTo>
                  <a:pt x="1718373" y="292059"/>
                </a:lnTo>
                <a:lnTo>
                  <a:pt x="1730350" y="295186"/>
                </a:lnTo>
                <a:lnTo>
                  <a:pt x="1729105" y="308778"/>
                </a:lnTo>
                <a:lnTo>
                  <a:pt x="1733759" y="310881"/>
                </a:lnTo>
                <a:lnTo>
                  <a:pt x="1743158" y="307089"/>
                </a:lnTo>
                <a:lnTo>
                  <a:pt x="1747006" y="314757"/>
                </a:lnTo>
                <a:lnTo>
                  <a:pt x="1752746" y="315006"/>
                </a:lnTo>
                <a:lnTo>
                  <a:pt x="1779206" y="346678"/>
                </a:lnTo>
                <a:lnTo>
                  <a:pt x="1778908" y="355568"/>
                </a:lnTo>
                <a:lnTo>
                  <a:pt x="1785925" y="361936"/>
                </a:lnTo>
                <a:lnTo>
                  <a:pt x="1786033" y="377142"/>
                </a:lnTo>
                <a:lnTo>
                  <a:pt x="1790503" y="379829"/>
                </a:lnTo>
                <a:lnTo>
                  <a:pt x="1800441" y="366728"/>
                </a:lnTo>
                <a:lnTo>
                  <a:pt x="1809648" y="367005"/>
                </a:lnTo>
                <a:lnTo>
                  <a:pt x="1813192" y="376643"/>
                </a:lnTo>
                <a:lnTo>
                  <a:pt x="1819072" y="379358"/>
                </a:lnTo>
                <a:lnTo>
                  <a:pt x="1823999" y="376809"/>
                </a:lnTo>
                <a:lnTo>
                  <a:pt x="1831721" y="378610"/>
                </a:lnTo>
                <a:lnTo>
                  <a:pt x="1834267" y="382958"/>
                </a:lnTo>
                <a:lnTo>
                  <a:pt x="1845208" y="382459"/>
                </a:lnTo>
                <a:lnTo>
                  <a:pt x="1845723" y="386199"/>
                </a:lnTo>
                <a:lnTo>
                  <a:pt x="1854581" y="389135"/>
                </a:lnTo>
                <a:lnTo>
                  <a:pt x="1861325" y="397751"/>
                </a:lnTo>
                <a:lnTo>
                  <a:pt x="1862379" y="406559"/>
                </a:lnTo>
                <a:lnTo>
                  <a:pt x="1873942" y="413043"/>
                </a:lnTo>
                <a:lnTo>
                  <a:pt x="1881448" y="413736"/>
                </a:lnTo>
                <a:lnTo>
                  <a:pt x="1882178" y="418475"/>
                </a:lnTo>
                <a:lnTo>
                  <a:pt x="1889220" y="425872"/>
                </a:lnTo>
                <a:lnTo>
                  <a:pt x="1886674" y="442803"/>
                </a:lnTo>
                <a:lnTo>
                  <a:pt x="1895417" y="448485"/>
                </a:lnTo>
                <a:lnTo>
                  <a:pt x="1895418" y="448485"/>
                </a:lnTo>
                <a:lnTo>
                  <a:pt x="1898155" y="453195"/>
                </a:lnTo>
                <a:lnTo>
                  <a:pt x="1908016" y="456494"/>
                </a:lnTo>
                <a:lnTo>
                  <a:pt x="1905768" y="466445"/>
                </a:lnTo>
                <a:lnTo>
                  <a:pt x="1905851" y="481886"/>
                </a:lnTo>
                <a:lnTo>
                  <a:pt x="1910480" y="490508"/>
                </a:lnTo>
                <a:lnTo>
                  <a:pt x="1918227" y="489565"/>
                </a:lnTo>
                <a:lnTo>
                  <a:pt x="1942598" y="495719"/>
                </a:lnTo>
                <a:lnTo>
                  <a:pt x="1942325" y="507504"/>
                </a:lnTo>
                <a:lnTo>
                  <a:pt x="1948447" y="523172"/>
                </a:lnTo>
                <a:lnTo>
                  <a:pt x="1942763" y="535653"/>
                </a:lnTo>
                <a:lnTo>
                  <a:pt x="1946688" y="545499"/>
                </a:lnTo>
                <a:lnTo>
                  <a:pt x="1965027" y="554319"/>
                </a:lnTo>
                <a:lnTo>
                  <a:pt x="1967624" y="571464"/>
                </a:lnTo>
                <a:lnTo>
                  <a:pt x="1972716" y="576543"/>
                </a:lnTo>
                <a:lnTo>
                  <a:pt x="1990185" y="586615"/>
                </a:lnTo>
                <a:lnTo>
                  <a:pt x="1998389" y="596688"/>
                </a:lnTo>
                <a:lnTo>
                  <a:pt x="1996630" y="606456"/>
                </a:lnTo>
                <a:lnTo>
                  <a:pt x="2002479" y="612035"/>
                </a:lnTo>
                <a:lnTo>
                  <a:pt x="2012721" y="613422"/>
                </a:lnTo>
                <a:lnTo>
                  <a:pt x="2015833" y="618141"/>
                </a:lnTo>
                <a:lnTo>
                  <a:pt x="2026501" y="617557"/>
                </a:lnTo>
                <a:lnTo>
                  <a:pt x="2029454" y="620943"/>
                </a:lnTo>
                <a:lnTo>
                  <a:pt x="2045030" y="627605"/>
                </a:lnTo>
                <a:lnTo>
                  <a:pt x="2048955" y="631909"/>
                </a:lnTo>
                <a:lnTo>
                  <a:pt x="2059191" y="633240"/>
                </a:lnTo>
                <a:lnTo>
                  <a:pt x="2065503" y="629909"/>
                </a:lnTo>
                <a:lnTo>
                  <a:pt x="2077879" y="632768"/>
                </a:lnTo>
                <a:lnTo>
                  <a:pt x="2082025" y="636599"/>
                </a:lnTo>
                <a:lnTo>
                  <a:pt x="2087899" y="632575"/>
                </a:lnTo>
                <a:lnTo>
                  <a:pt x="2088579" y="627744"/>
                </a:lnTo>
                <a:lnTo>
                  <a:pt x="2099437" y="622387"/>
                </a:lnTo>
                <a:lnTo>
                  <a:pt x="2112899" y="623359"/>
                </a:lnTo>
                <a:lnTo>
                  <a:pt x="2117369" y="620362"/>
                </a:lnTo>
                <a:lnTo>
                  <a:pt x="2141283" y="622971"/>
                </a:lnTo>
                <a:lnTo>
                  <a:pt x="2146916" y="618502"/>
                </a:lnTo>
                <a:lnTo>
                  <a:pt x="2153253" y="619472"/>
                </a:lnTo>
                <a:lnTo>
                  <a:pt x="2165033" y="613422"/>
                </a:lnTo>
                <a:lnTo>
                  <a:pt x="2185130" y="608787"/>
                </a:lnTo>
                <a:lnTo>
                  <a:pt x="2194363" y="622886"/>
                </a:lnTo>
                <a:lnTo>
                  <a:pt x="2208612" y="621444"/>
                </a:lnTo>
                <a:lnTo>
                  <a:pt x="2213407" y="625329"/>
                </a:lnTo>
                <a:lnTo>
                  <a:pt x="2226405" y="627856"/>
                </a:lnTo>
                <a:lnTo>
                  <a:pt x="2232933" y="624803"/>
                </a:lnTo>
                <a:lnTo>
                  <a:pt x="2248370" y="629355"/>
                </a:lnTo>
                <a:lnTo>
                  <a:pt x="2255164" y="623663"/>
                </a:lnTo>
                <a:lnTo>
                  <a:pt x="2260987" y="624580"/>
                </a:lnTo>
                <a:lnTo>
                  <a:pt x="2270576" y="634129"/>
                </a:lnTo>
                <a:lnTo>
                  <a:pt x="2276158" y="633240"/>
                </a:lnTo>
                <a:lnTo>
                  <a:pt x="2278107" y="628077"/>
                </a:lnTo>
                <a:lnTo>
                  <a:pt x="2293055" y="629465"/>
                </a:lnTo>
                <a:lnTo>
                  <a:pt x="2297982" y="632879"/>
                </a:lnTo>
                <a:lnTo>
                  <a:pt x="2303888" y="630658"/>
                </a:lnTo>
                <a:lnTo>
                  <a:pt x="2311717" y="632631"/>
                </a:lnTo>
                <a:lnTo>
                  <a:pt x="2314588" y="636879"/>
                </a:lnTo>
                <a:lnTo>
                  <a:pt x="2323281" y="636904"/>
                </a:lnTo>
                <a:lnTo>
                  <a:pt x="2325072" y="641178"/>
                </a:lnTo>
                <a:lnTo>
                  <a:pt x="2343836" y="651369"/>
                </a:lnTo>
                <a:lnTo>
                  <a:pt x="2345303" y="656557"/>
                </a:lnTo>
                <a:lnTo>
                  <a:pt x="2354751" y="663307"/>
                </a:lnTo>
                <a:lnTo>
                  <a:pt x="2374360" y="658475"/>
                </a:lnTo>
                <a:lnTo>
                  <a:pt x="2380348" y="655560"/>
                </a:lnTo>
                <a:lnTo>
                  <a:pt x="2388578" y="663307"/>
                </a:lnTo>
                <a:lnTo>
                  <a:pt x="2395893" y="674693"/>
                </a:lnTo>
                <a:lnTo>
                  <a:pt x="2402662" y="679055"/>
                </a:lnTo>
                <a:lnTo>
                  <a:pt x="2402637" y="684383"/>
                </a:lnTo>
                <a:lnTo>
                  <a:pt x="2417940" y="691774"/>
                </a:lnTo>
                <a:lnTo>
                  <a:pt x="2457748" y="695051"/>
                </a:lnTo>
                <a:lnTo>
                  <a:pt x="2471591" y="689495"/>
                </a:lnTo>
                <a:lnTo>
                  <a:pt x="2479065" y="684415"/>
                </a:lnTo>
                <a:lnTo>
                  <a:pt x="2477846" y="680078"/>
                </a:lnTo>
                <a:lnTo>
                  <a:pt x="2485263" y="668889"/>
                </a:lnTo>
                <a:lnTo>
                  <a:pt x="2507717" y="668057"/>
                </a:lnTo>
                <a:lnTo>
                  <a:pt x="2521744" y="658062"/>
                </a:lnTo>
                <a:lnTo>
                  <a:pt x="2531605" y="659612"/>
                </a:lnTo>
                <a:lnTo>
                  <a:pt x="2543010" y="650341"/>
                </a:lnTo>
                <a:lnTo>
                  <a:pt x="2556250" y="651033"/>
                </a:lnTo>
                <a:lnTo>
                  <a:pt x="2571794" y="644981"/>
                </a:lnTo>
                <a:lnTo>
                  <a:pt x="2579084" y="647286"/>
                </a:lnTo>
                <a:lnTo>
                  <a:pt x="2584907" y="645540"/>
                </a:lnTo>
                <a:lnTo>
                  <a:pt x="2594089" y="648398"/>
                </a:lnTo>
                <a:lnTo>
                  <a:pt x="2602211" y="654754"/>
                </a:lnTo>
                <a:lnTo>
                  <a:pt x="2608199" y="651344"/>
                </a:lnTo>
                <a:lnTo>
                  <a:pt x="2614536" y="663415"/>
                </a:lnTo>
                <a:lnTo>
                  <a:pt x="2629726" y="661669"/>
                </a:lnTo>
                <a:lnTo>
                  <a:pt x="2644273" y="668724"/>
                </a:lnTo>
                <a:lnTo>
                  <a:pt x="2652452" y="667333"/>
                </a:lnTo>
                <a:lnTo>
                  <a:pt x="2666562" y="659224"/>
                </a:lnTo>
                <a:lnTo>
                  <a:pt x="2669597" y="662584"/>
                </a:lnTo>
                <a:lnTo>
                  <a:pt x="2680754" y="665727"/>
                </a:lnTo>
                <a:lnTo>
                  <a:pt x="2693156" y="675385"/>
                </a:lnTo>
                <a:lnTo>
                  <a:pt x="2708243" y="691190"/>
                </a:lnTo>
                <a:lnTo>
                  <a:pt x="2707373" y="698658"/>
                </a:lnTo>
                <a:lnTo>
                  <a:pt x="2693022" y="704049"/>
                </a:lnTo>
                <a:lnTo>
                  <a:pt x="2695867" y="716019"/>
                </a:lnTo>
                <a:lnTo>
                  <a:pt x="2691911" y="718825"/>
                </a:lnTo>
                <a:lnTo>
                  <a:pt x="2689904" y="733189"/>
                </a:lnTo>
                <a:lnTo>
                  <a:pt x="2676341" y="733494"/>
                </a:lnTo>
                <a:lnTo>
                  <a:pt x="2671439" y="737856"/>
                </a:lnTo>
                <a:lnTo>
                  <a:pt x="2660847" y="734688"/>
                </a:lnTo>
                <a:lnTo>
                  <a:pt x="2657678" y="718991"/>
                </a:lnTo>
                <a:lnTo>
                  <a:pt x="2654509" y="718940"/>
                </a:lnTo>
                <a:lnTo>
                  <a:pt x="2647766" y="710189"/>
                </a:lnTo>
                <a:lnTo>
                  <a:pt x="2643137" y="711688"/>
                </a:lnTo>
                <a:lnTo>
                  <a:pt x="2640159" y="704049"/>
                </a:lnTo>
                <a:lnTo>
                  <a:pt x="2623445" y="706602"/>
                </a:lnTo>
                <a:lnTo>
                  <a:pt x="2632977" y="710799"/>
                </a:lnTo>
                <a:lnTo>
                  <a:pt x="2626481" y="715269"/>
                </a:lnTo>
                <a:lnTo>
                  <a:pt x="2629808" y="721715"/>
                </a:lnTo>
                <a:lnTo>
                  <a:pt x="2623147" y="746689"/>
                </a:lnTo>
                <a:lnTo>
                  <a:pt x="2614619" y="747388"/>
                </a:lnTo>
                <a:lnTo>
                  <a:pt x="2609063" y="751331"/>
                </a:lnTo>
                <a:lnTo>
                  <a:pt x="2600725" y="751503"/>
                </a:lnTo>
                <a:lnTo>
                  <a:pt x="2596852" y="740638"/>
                </a:lnTo>
                <a:lnTo>
                  <a:pt x="2597258" y="730719"/>
                </a:lnTo>
                <a:lnTo>
                  <a:pt x="2587288" y="734523"/>
                </a:lnTo>
                <a:lnTo>
                  <a:pt x="2586450" y="745222"/>
                </a:lnTo>
                <a:lnTo>
                  <a:pt x="2591841" y="757948"/>
                </a:lnTo>
                <a:lnTo>
                  <a:pt x="2589619" y="764088"/>
                </a:lnTo>
                <a:lnTo>
                  <a:pt x="2584685" y="766146"/>
                </a:lnTo>
                <a:lnTo>
                  <a:pt x="2576347" y="786853"/>
                </a:lnTo>
                <a:lnTo>
                  <a:pt x="2578945" y="794441"/>
                </a:lnTo>
                <a:lnTo>
                  <a:pt x="2588019" y="807478"/>
                </a:lnTo>
                <a:lnTo>
                  <a:pt x="2586558" y="811453"/>
                </a:lnTo>
                <a:lnTo>
                  <a:pt x="2589917" y="827747"/>
                </a:lnTo>
                <a:lnTo>
                  <a:pt x="2598445" y="831449"/>
                </a:lnTo>
                <a:lnTo>
                  <a:pt x="2598693" y="836923"/>
                </a:lnTo>
                <a:lnTo>
                  <a:pt x="2587346" y="849051"/>
                </a:lnTo>
                <a:lnTo>
                  <a:pt x="2577293" y="847686"/>
                </a:lnTo>
                <a:lnTo>
                  <a:pt x="2564486" y="840149"/>
                </a:lnTo>
                <a:lnTo>
                  <a:pt x="2560612" y="848632"/>
                </a:lnTo>
                <a:lnTo>
                  <a:pt x="2552922" y="851109"/>
                </a:lnTo>
                <a:lnTo>
                  <a:pt x="2545988" y="862621"/>
                </a:lnTo>
                <a:lnTo>
                  <a:pt x="2531904" y="858951"/>
                </a:lnTo>
                <a:lnTo>
                  <a:pt x="2528056" y="851299"/>
                </a:lnTo>
                <a:lnTo>
                  <a:pt x="2519985" y="846880"/>
                </a:lnTo>
                <a:lnTo>
                  <a:pt x="2515705" y="837202"/>
                </a:lnTo>
                <a:lnTo>
                  <a:pt x="2498998" y="832255"/>
                </a:lnTo>
                <a:lnTo>
                  <a:pt x="2495125" y="826439"/>
                </a:lnTo>
                <a:lnTo>
                  <a:pt x="2485727" y="827499"/>
                </a:lnTo>
                <a:lnTo>
                  <a:pt x="2475167" y="836339"/>
                </a:lnTo>
                <a:lnTo>
                  <a:pt x="2467172" y="837234"/>
                </a:lnTo>
                <a:lnTo>
                  <a:pt x="2463305" y="833418"/>
                </a:lnTo>
                <a:lnTo>
                  <a:pt x="2445671" y="833640"/>
                </a:lnTo>
                <a:lnTo>
                  <a:pt x="2429770" y="853026"/>
                </a:lnTo>
                <a:lnTo>
                  <a:pt x="2411679" y="856030"/>
                </a:lnTo>
                <a:lnTo>
                  <a:pt x="2403475" y="864177"/>
                </a:lnTo>
                <a:lnTo>
                  <a:pt x="2395620" y="862177"/>
                </a:lnTo>
                <a:lnTo>
                  <a:pt x="2389556" y="865041"/>
                </a:lnTo>
                <a:lnTo>
                  <a:pt x="2378069" y="877086"/>
                </a:lnTo>
                <a:lnTo>
                  <a:pt x="2364988" y="885183"/>
                </a:lnTo>
                <a:lnTo>
                  <a:pt x="2366372" y="895813"/>
                </a:lnTo>
                <a:lnTo>
                  <a:pt x="2362251" y="898899"/>
                </a:lnTo>
                <a:lnTo>
                  <a:pt x="2368188" y="905661"/>
                </a:lnTo>
                <a:lnTo>
                  <a:pt x="2372220" y="920076"/>
                </a:lnTo>
                <a:lnTo>
                  <a:pt x="2380424" y="935462"/>
                </a:lnTo>
                <a:lnTo>
                  <a:pt x="2383866" y="938555"/>
                </a:lnTo>
                <a:lnTo>
                  <a:pt x="2382596" y="945679"/>
                </a:lnTo>
                <a:lnTo>
                  <a:pt x="2372792" y="942587"/>
                </a:lnTo>
                <a:lnTo>
                  <a:pt x="2361470" y="947711"/>
                </a:lnTo>
                <a:lnTo>
                  <a:pt x="2352046" y="939501"/>
                </a:lnTo>
                <a:lnTo>
                  <a:pt x="2340210" y="949102"/>
                </a:lnTo>
                <a:lnTo>
                  <a:pt x="2326691" y="943647"/>
                </a:lnTo>
                <a:lnTo>
                  <a:pt x="2320277" y="945457"/>
                </a:lnTo>
                <a:lnTo>
                  <a:pt x="2317026" y="954722"/>
                </a:lnTo>
                <a:lnTo>
                  <a:pt x="2319547" y="956423"/>
                </a:lnTo>
                <a:lnTo>
                  <a:pt x="2311933" y="966475"/>
                </a:lnTo>
                <a:lnTo>
                  <a:pt x="2311743" y="971708"/>
                </a:lnTo>
                <a:lnTo>
                  <a:pt x="2316455" y="977556"/>
                </a:lnTo>
                <a:lnTo>
                  <a:pt x="2324036" y="977721"/>
                </a:lnTo>
                <a:lnTo>
                  <a:pt x="2337689" y="1000664"/>
                </a:lnTo>
                <a:lnTo>
                  <a:pt x="2334222" y="1010081"/>
                </a:lnTo>
                <a:lnTo>
                  <a:pt x="2340858" y="1019377"/>
                </a:lnTo>
                <a:lnTo>
                  <a:pt x="2349062" y="1022279"/>
                </a:lnTo>
                <a:lnTo>
                  <a:pt x="2343836" y="1031912"/>
                </a:lnTo>
                <a:lnTo>
                  <a:pt x="2348141" y="1043393"/>
                </a:lnTo>
                <a:lnTo>
                  <a:pt x="2356917" y="1045342"/>
                </a:lnTo>
                <a:lnTo>
                  <a:pt x="2368372" y="1053921"/>
                </a:lnTo>
                <a:lnTo>
                  <a:pt x="2369001" y="1061554"/>
                </a:lnTo>
                <a:lnTo>
                  <a:pt x="2382863" y="1067879"/>
                </a:lnTo>
                <a:lnTo>
                  <a:pt x="2375497" y="1079975"/>
                </a:lnTo>
                <a:lnTo>
                  <a:pt x="2361362" y="1094631"/>
                </a:lnTo>
                <a:lnTo>
                  <a:pt x="2357647" y="1101603"/>
                </a:lnTo>
                <a:lnTo>
                  <a:pt x="2344972" y="1111440"/>
                </a:lnTo>
                <a:lnTo>
                  <a:pt x="2349417" y="1127607"/>
                </a:lnTo>
                <a:lnTo>
                  <a:pt x="2348255" y="1139596"/>
                </a:lnTo>
                <a:lnTo>
                  <a:pt x="2353259" y="1145145"/>
                </a:lnTo>
                <a:lnTo>
                  <a:pt x="2353532" y="1150695"/>
                </a:lnTo>
                <a:lnTo>
                  <a:pt x="2348687" y="1151280"/>
                </a:lnTo>
                <a:lnTo>
                  <a:pt x="2346655" y="1159090"/>
                </a:lnTo>
                <a:lnTo>
                  <a:pt x="2338445" y="1163776"/>
                </a:lnTo>
                <a:lnTo>
                  <a:pt x="2335359" y="1178077"/>
                </a:lnTo>
                <a:lnTo>
                  <a:pt x="2331783" y="1183296"/>
                </a:lnTo>
                <a:lnTo>
                  <a:pt x="2324824" y="1179531"/>
                </a:lnTo>
                <a:lnTo>
                  <a:pt x="2315235" y="1186255"/>
                </a:lnTo>
                <a:lnTo>
                  <a:pt x="2306707" y="1187538"/>
                </a:lnTo>
                <a:lnTo>
                  <a:pt x="2300503" y="1182737"/>
                </a:lnTo>
                <a:lnTo>
                  <a:pt x="2282438" y="1179448"/>
                </a:lnTo>
                <a:lnTo>
                  <a:pt x="2274856" y="1184185"/>
                </a:lnTo>
                <a:lnTo>
                  <a:pt x="2262613" y="1185360"/>
                </a:lnTo>
                <a:lnTo>
                  <a:pt x="2262612" y="1185361"/>
                </a:lnTo>
                <a:lnTo>
                  <a:pt x="2274855" y="1184186"/>
                </a:lnTo>
                <a:lnTo>
                  <a:pt x="2282437" y="1179449"/>
                </a:lnTo>
                <a:lnTo>
                  <a:pt x="2300503" y="1182738"/>
                </a:lnTo>
                <a:lnTo>
                  <a:pt x="2306707" y="1187539"/>
                </a:lnTo>
                <a:lnTo>
                  <a:pt x="2315235" y="1186256"/>
                </a:lnTo>
                <a:lnTo>
                  <a:pt x="2324823" y="1179532"/>
                </a:lnTo>
                <a:lnTo>
                  <a:pt x="2331783" y="1183297"/>
                </a:lnTo>
                <a:lnTo>
                  <a:pt x="2334736" y="1194511"/>
                </a:lnTo>
                <a:lnTo>
                  <a:pt x="2348820" y="1191774"/>
                </a:lnTo>
                <a:lnTo>
                  <a:pt x="2355589" y="1192892"/>
                </a:lnTo>
                <a:lnTo>
                  <a:pt x="2362688" y="1203046"/>
                </a:lnTo>
                <a:lnTo>
                  <a:pt x="2365831" y="1212920"/>
                </a:lnTo>
                <a:lnTo>
                  <a:pt x="2371000" y="1215123"/>
                </a:lnTo>
                <a:lnTo>
                  <a:pt x="2371242" y="1225340"/>
                </a:lnTo>
                <a:lnTo>
                  <a:pt x="2374766" y="1242136"/>
                </a:lnTo>
                <a:lnTo>
                  <a:pt x="2379992" y="1246765"/>
                </a:lnTo>
                <a:lnTo>
                  <a:pt x="2378316" y="1251229"/>
                </a:lnTo>
                <a:lnTo>
                  <a:pt x="2387764" y="1252099"/>
                </a:lnTo>
                <a:lnTo>
                  <a:pt x="2397924" y="1258570"/>
                </a:lnTo>
                <a:lnTo>
                  <a:pt x="2393156" y="1270070"/>
                </a:lnTo>
                <a:lnTo>
                  <a:pt x="2393886" y="1279449"/>
                </a:lnTo>
                <a:lnTo>
                  <a:pt x="2397569" y="1288859"/>
                </a:lnTo>
                <a:lnTo>
                  <a:pt x="2397112" y="1298962"/>
                </a:lnTo>
                <a:lnTo>
                  <a:pt x="2411869" y="1309910"/>
                </a:lnTo>
                <a:lnTo>
                  <a:pt x="2421673" y="1319346"/>
                </a:lnTo>
                <a:lnTo>
                  <a:pt x="2423407" y="1329455"/>
                </a:lnTo>
                <a:lnTo>
                  <a:pt x="2420454" y="1337501"/>
                </a:lnTo>
                <a:lnTo>
                  <a:pt x="2425572" y="1351547"/>
                </a:lnTo>
                <a:lnTo>
                  <a:pt x="2435923" y="1351407"/>
                </a:lnTo>
                <a:lnTo>
                  <a:pt x="2452141" y="1344816"/>
                </a:lnTo>
                <a:lnTo>
                  <a:pt x="2452090" y="1339456"/>
                </a:lnTo>
                <a:lnTo>
                  <a:pt x="2460593" y="1340599"/>
                </a:lnTo>
                <a:lnTo>
                  <a:pt x="2470803" y="1331582"/>
                </a:lnTo>
                <a:lnTo>
                  <a:pt x="2474378" y="1338504"/>
                </a:lnTo>
                <a:lnTo>
                  <a:pt x="2479554" y="1372610"/>
                </a:lnTo>
                <a:lnTo>
                  <a:pt x="2479065" y="1377163"/>
                </a:lnTo>
                <a:lnTo>
                  <a:pt x="2484996" y="1388847"/>
                </a:lnTo>
                <a:lnTo>
                  <a:pt x="2481992" y="1406646"/>
                </a:lnTo>
                <a:lnTo>
                  <a:pt x="2486621" y="1412316"/>
                </a:lnTo>
                <a:lnTo>
                  <a:pt x="2489218" y="1426070"/>
                </a:lnTo>
                <a:lnTo>
                  <a:pt x="2492819" y="1426712"/>
                </a:lnTo>
                <a:lnTo>
                  <a:pt x="2497181" y="1435545"/>
                </a:lnTo>
                <a:lnTo>
                  <a:pt x="2502464" y="1435373"/>
                </a:lnTo>
                <a:lnTo>
                  <a:pt x="2508395" y="1430204"/>
                </a:lnTo>
                <a:lnTo>
                  <a:pt x="2526163" y="1429810"/>
                </a:lnTo>
                <a:lnTo>
                  <a:pt x="2542793" y="1439596"/>
                </a:lnTo>
                <a:lnTo>
                  <a:pt x="2546934" y="1438116"/>
                </a:lnTo>
                <a:lnTo>
                  <a:pt x="2551728" y="1449013"/>
                </a:lnTo>
                <a:lnTo>
                  <a:pt x="2530817" y="1454271"/>
                </a:lnTo>
                <a:lnTo>
                  <a:pt x="2531929" y="1468641"/>
                </a:lnTo>
                <a:lnTo>
                  <a:pt x="2541301" y="1472781"/>
                </a:lnTo>
                <a:lnTo>
                  <a:pt x="2550972" y="1480579"/>
                </a:lnTo>
                <a:lnTo>
                  <a:pt x="2533364" y="1484135"/>
                </a:lnTo>
                <a:lnTo>
                  <a:pt x="2535834" y="1495209"/>
                </a:lnTo>
                <a:lnTo>
                  <a:pt x="2539618" y="1494568"/>
                </a:lnTo>
                <a:lnTo>
                  <a:pt x="2539244" y="1507426"/>
                </a:lnTo>
                <a:lnTo>
                  <a:pt x="2544768" y="1506703"/>
                </a:lnTo>
                <a:lnTo>
                  <a:pt x="2556871" y="1498644"/>
                </a:lnTo>
                <a:lnTo>
                  <a:pt x="2569819" y="1507985"/>
                </a:lnTo>
                <a:lnTo>
                  <a:pt x="2566003" y="1515345"/>
                </a:lnTo>
                <a:lnTo>
                  <a:pt x="2561424" y="1514697"/>
                </a:lnTo>
                <a:lnTo>
                  <a:pt x="2548991" y="1525079"/>
                </a:lnTo>
                <a:lnTo>
                  <a:pt x="2551023" y="1529753"/>
                </a:lnTo>
                <a:lnTo>
                  <a:pt x="2534723" y="1526280"/>
                </a:lnTo>
                <a:lnTo>
                  <a:pt x="2535535" y="1533976"/>
                </a:lnTo>
                <a:lnTo>
                  <a:pt x="2530087" y="1527289"/>
                </a:lnTo>
                <a:lnTo>
                  <a:pt x="2523616" y="1526927"/>
                </a:lnTo>
                <a:lnTo>
                  <a:pt x="2519495" y="1533049"/>
                </a:lnTo>
                <a:lnTo>
                  <a:pt x="2513241" y="1526673"/>
                </a:lnTo>
                <a:lnTo>
                  <a:pt x="2507284" y="1532439"/>
                </a:lnTo>
                <a:lnTo>
                  <a:pt x="2499943" y="1531880"/>
                </a:lnTo>
                <a:lnTo>
                  <a:pt x="2496534" y="1535347"/>
                </a:lnTo>
                <a:lnTo>
                  <a:pt x="2504604" y="1548105"/>
                </a:lnTo>
                <a:lnTo>
                  <a:pt x="2508853" y="1560722"/>
                </a:lnTo>
                <a:lnTo>
                  <a:pt x="2497315" y="1571777"/>
                </a:lnTo>
                <a:lnTo>
                  <a:pt x="2501918" y="1575187"/>
                </a:lnTo>
                <a:lnTo>
                  <a:pt x="2495772" y="1581683"/>
                </a:lnTo>
                <a:lnTo>
                  <a:pt x="2504008" y="1581321"/>
                </a:lnTo>
                <a:lnTo>
                  <a:pt x="2503328" y="1588459"/>
                </a:lnTo>
                <a:lnTo>
                  <a:pt x="2496915" y="1590135"/>
                </a:lnTo>
                <a:lnTo>
                  <a:pt x="2493905" y="1596015"/>
                </a:lnTo>
                <a:lnTo>
                  <a:pt x="2469991" y="1600911"/>
                </a:lnTo>
                <a:lnTo>
                  <a:pt x="2470397" y="1597355"/>
                </a:lnTo>
                <a:lnTo>
                  <a:pt x="2460485" y="1588789"/>
                </a:lnTo>
                <a:lnTo>
                  <a:pt x="2454389" y="1592567"/>
                </a:lnTo>
                <a:lnTo>
                  <a:pt x="2448159" y="1590078"/>
                </a:lnTo>
                <a:lnTo>
                  <a:pt x="2440196" y="1595228"/>
                </a:lnTo>
                <a:lnTo>
                  <a:pt x="2434215" y="1614322"/>
                </a:lnTo>
                <a:lnTo>
                  <a:pt x="2426550" y="1622355"/>
                </a:lnTo>
                <a:lnTo>
                  <a:pt x="2426576" y="1626527"/>
                </a:lnTo>
                <a:lnTo>
                  <a:pt x="2411463" y="1622273"/>
                </a:lnTo>
                <a:lnTo>
                  <a:pt x="2398813" y="1635544"/>
                </a:lnTo>
                <a:lnTo>
                  <a:pt x="2400115" y="1643018"/>
                </a:lnTo>
                <a:lnTo>
                  <a:pt x="2397137" y="1649063"/>
                </a:lnTo>
                <a:lnTo>
                  <a:pt x="2391371" y="1646657"/>
                </a:lnTo>
                <a:lnTo>
                  <a:pt x="2387383" y="1638059"/>
                </a:lnTo>
                <a:lnTo>
                  <a:pt x="2379046" y="1634649"/>
                </a:lnTo>
                <a:lnTo>
                  <a:pt x="2372759" y="1636160"/>
                </a:lnTo>
                <a:lnTo>
                  <a:pt x="2364638" y="1630642"/>
                </a:lnTo>
                <a:lnTo>
                  <a:pt x="2359570" y="1636268"/>
                </a:lnTo>
                <a:lnTo>
                  <a:pt x="2350337" y="1638789"/>
                </a:lnTo>
                <a:lnTo>
                  <a:pt x="2347467" y="1644618"/>
                </a:lnTo>
                <a:lnTo>
                  <a:pt x="2338419" y="1652987"/>
                </a:lnTo>
                <a:lnTo>
                  <a:pt x="2337879" y="1658645"/>
                </a:lnTo>
                <a:lnTo>
                  <a:pt x="2332437" y="1661471"/>
                </a:lnTo>
                <a:lnTo>
                  <a:pt x="2332545" y="1668304"/>
                </a:lnTo>
                <a:lnTo>
                  <a:pt x="2315400" y="1664945"/>
                </a:lnTo>
                <a:lnTo>
                  <a:pt x="2315127" y="1675003"/>
                </a:lnTo>
                <a:lnTo>
                  <a:pt x="2318949" y="1682845"/>
                </a:lnTo>
                <a:lnTo>
                  <a:pt x="2306383" y="1694218"/>
                </a:lnTo>
                <a:lnTo>
                  <a:pt x="2305513" y="1699317"/>
                </a:lnTo>
                <a:lnTo>
                  <a:pt x="2311418" y="1699089"/>
                </a:lnTo>
                <a:lnTo>
                  <a:pt x="2307627" y="1710411"/>
                </a:lnTo>
                <a:lnTo>
                  <a:pt x="2297690" y="1714779"/>
                </a:lnTo>
                <a:lnTo>
                  <a:pt x="2298985" y="1710715"/>
                </a:lnTo>
                <a:lnTo>
                  <a:pt x="2290267" y="1705756"/>
                </a:lnTo>
                <a:lnTo>
                  <a:pt x="2286857" y="1688700"/>
                </a:lnTo>
                <a:lnTo>
                  <a:pt x="2281897" y="1686935"/>
                </a:lnTo>
                <a:lnTo>
                  <a:pt x="2276913" y="1693463"/>
                </a:lnTo>
                <a:lnTo>
                  <a:pt x="2283250" y="1700181"/>
                </a:lnTo>
                <a:lnTo>
                  <a:pt x="2279599" y="1707299"/>
                </a:lnTo>
                <a:lnTo>
                  <a:pt x="2269223" y="1708055"/>
                </a:lnTo>
                <a:lnTo>
                  <a:pt x="2264860" y="1703711"/>
                </a:lnTo>
                <a:lnTo>
                  <a:pt x="2247042" y="1698054"/>
                </a:lnTo>
                <a:lnTo>
                  <a:pt x="2249207" y="1701305"/>
                </a:lnTo>
                <a:lnTo>
                  <a:pt x="2244172" y="1712036"/>
                </a:lnTo>
                <a:lnTo>
                  <a:pt x="2222125" y="1721167"/>
                </a:lnTo>
                <a:lnTo>
                  <a:pt x="2208745" y="1718729"/>
                </a:lnTo>
                <a:lnTo>
                  <a:pt x="2196585" y="1706709"/>
                </a:lnTo>
                <a:lnTo>
                  <a:pt x="2181389" y="1707775"/>
                </a:lnTo>
                <a:lnTo>
                  <a:pt x="2176411" y="1701247"/>
                </a:lnTo>
                <a:lnTo>
                  <a:pt x="2152681" y="1702029"/>
                </a:lnTo>
                <a:lnTo>
                  <a:pt x="2151976" y="1713325"/>
                </a:lnTo>
                <a:lnTo>
                  <a:pt x="2146699" y="1719377"/>
                </a:lnTo>
                <a:lnTo>
                  <a:pt x="2146782" y="1712931"/>
                </a:lnTo>
                <a:lnTo>
                  <a:pt x="2132018" y="1715090"/>
                </a:lnTo>
                <a:lnTo>
                  <a:pt x="2133288" y="1720945"/>
                </a:lnTo>
                <a:lnTo>
                  <a:pt x="2125192" y="1723352"/>
                </a:lnTo>
                <a:lnTo>
                  <a:pt x="2121052" y="1727981"/>
                </a:lnTo>
                <a:lnTo>
                  <a:pt x="2109190" y="1729238"/>
                </a:lnTo>
                <a:lnTo>
                  <a:pt x="2110949" y="1740446"/>
                </a:lnTo>
                <a:lnTo>
                  <a:pt x="2108428" y="1743418"/>
                </a:lnTo>
                <a:lnTo>
                  <a:pt x="2091854" y="1746504"/>
                </a:lnTo>
                <a:lnTo>
                  <a:pt x="2084755" y="1758639"/>
                </a:lnTo>
                <a:lnTo>
                  <a:pt x="2076824" y="1764722"/>
                </a:lnTo>
                <a:lnTo>
                  <a:pt x="2078748" y="1773130"/>
                </a:lnTo>
                <a:lnTo>
                  <a:pt x="2072785" y="1773492"/>
                </a:lnTo>
                <a:lnTo>
                  <a:pt x="2073979" y="1779772"/>
                </a:lnTo>
                <a:lnTo>
                  <a:pt x="2068861" y="1775733"/>
                </a:lnTo>
                <a:lnTo>
                  <a:pt x="2065204" y="1779156"/>
                </a:lnTo>
                <a:lnTo>
                  <a:pt x="2056536" y="1777810"/>
                </a:lnTo>
                <a:lnTo>
                  <a:pt x="2042699" y="1780108"/>
                </a:lnTo>
                <a:lnTo>
                  <a:pt x="2042020" y="1776076"/>
                </a:lnTo>
                <a:lnTo>
                  <a:pt x="2031244" y="1768056"/>
                </a:lnTo>
                <a:lnTo>
                  <a:pt x="2023198" y="1764722"/>
                </a:lnTo>
                <a:lnTo>
                  <a:pt x="2005672" y="1767916"/>
                </a:lnTo>
                <a:lnTo>
                  <a:pt x="2002046" y="1747876"/>
                </a:lnTo>
                <a:lnTo>
                  <a:pt x="1996357" y="1749165"/>
                </a:lnTo>
                <a:lnTo>
                  <a:pt x="1992515" y="1743081"/>
                </a:lnTo>
                <a:lnTo>
                  <a:pt x="1992525" y="1742621"/>
                </a:lnTo>
                <a:lnTo>
                  <a:pt x="1992515" y="1743080"/>
                </a:lnTo>
                <a:lnTo>
                  <a:pt x="1970932" y="1760232"/>
                </a:lnTo>
                <a:lnTo>
                  <a:pt x="1970601" y="1747792"/>
                </a:lnTo>
                <a:lnTo>
                  <a:pt x="1961045" y="1750764"/>
                </a:lnTo>
                <a:lnTo>
                  <a:pt x="1962588" y="1743893"/>
                </a:lnTo>
                <a:lnTo>
                  <a:pt x="1953349" y="1741931"/>
                </a:lnTo>
                <a:lnTo>
                  <a:pt x="1948694" y="1736915"/>
                </a:lnTo>
                <a:lnTo>
                  <a:pt x="1943601" y="1749805"/>
                </a:lnTo>
                <a:lnTo>
                  <a:pt x="1935581" y="1754574"/>
                </a:lnTo>
                <a:lnTo>
                  <a:pt x="1930762" y="1740953"/>
                </a:lnTo>
                <a:lnTo>
                  <a:pt x="1920633" y="1742966"/>
                </a:lnTo>
                <a:lnTo>
                  <a:pt x="1914080" y="1749360"/>
                </a:lnTo>
                <a:lnTo>
                  <a:pt x="1899697" y="1752383"/>
                </a:lnTo>
                <a:lnTo>
                  <a:pt x="1887378" y="1752053"/>
                </a:lnTo>
                <a:lnTo>
                  <a:pt x="1878139" y="1760067"/>
                </a:lnTo>
                <a:lnTo>
                  <a:pt x="1870640" y="1759476"/>
                </a:lnTo>
                <a:lnTo>
                  <a:pt x="1857667" y="1742153"/>
                </a:lnTo>
                <a:lnTo>
                  <a:pt x="1847805" y="1736832"/>
                </a:lnTo>
                <a:lnTo>
                  <a:pt x="1846884" y="1742102"/>
                </a:lnTo>
                <a:lnTo>
                  <a:pt x="1823593" y="1743360"/>
                </a:lnTo>
                <a:lnTo>
                  <a:pt x="1823891" y="1748046"/>
                </a:lnTo>
                <a:lnTo>
                  <a:pt x="1812245" y="1751519"/>
                </a:lnTo>
                <a:lnTo>
                  <a:pt x="1812791" y="1762981"/>
                </a:lnTo>
                <a:lnTo>
                  <a:pt x="1809756" y="1764804"/>
                </a:lnTo>
                <a:lnTo>
                  <a:pt x="1808702" y="1782800"/>
                </a:lnTo>
                <a:lnTo>
                  <a:pt x="1802606" y="1778399"/>
                </a:lnTo>
                <a:lnTo>
                  <a:pt x="1787169" y="1776240"/>
                </a:lnTo>
                <a:lnTo>
                  <a:pt x="1783131" y="1781961"/>
                </a:lnTo>
                <a:lnTo>
                  <a:pt x="1769237" y="1775961"/>
                </a:lnTo>
                <a:lnTo>
                  <a:pt x="1770132" y="1772233"/>
                </a:lnTo>
                <a:lnTo>
                  <a:pt x="1758893" y="1771643"/>
                </a:lnTo>
                <a:lnTo>
                  <a:pt x="1754073" y="1775732"/>
                </a:lnTo>
                <a:lnTo>
                  <a:pt x="1753641" y="1784787"/>
                </a:lnTo>
                <a:lnTo>
                  <a:pt x="1746218" y="1806771"/>
                </a:lnTo>
                <a:lnTo>
                  <a:pt x="1737201" y="1804053"/>
                </a:lnTo>
                <a:lnTo>
                  <a:pt x="1722304" y="1804275"/>
                </a:lnTo>
                <a:lnTo>
                  <a:pt x="1720329" y="1797297"/>
                </a:lnTo>
                <a:lnTo>
                  <a:pt x="1714208" y="1793817"/>
                </a:lnTo>
                <a:lnTo>
                  <a:pt x="1714233" y="1787956"/>
                </a:lnTo>
                <a:lnTo>
                  <a:pt x="1714207" y="1793817"/>
                </a:lnTo>
                <a:lnTo>
                  <a:pt x="1720329" y="1797297"/>
                </a:lnTo>
                <a:lnTo>
                  <a:pt x="1722303" y="1804276"/>
                </a:lnTo>
                <a:lnTo>
                  <a:pt x="1737201" y="1804053"/>
                </a:lnTo>
                <a:lnTo>
                  <a:pt x="1746217" y="1806771"/>
                </a:lnTo>
                <a:lnTo>
                  <a:pt x="1744541" y="1811680"/>
                </a:lnTo>
                <a:lnTo>
                  <a:pt x="1751393" y="1826685"/>
                </a:lnTo>
                <a:lnTo>
                  <a:pt x="1750904" y="1844268"/>
                </a:lnTo>
                <a:lnTo>
                  <a:pt x="1739747" y="1862366"/>
                </a:lnTo>
                <a:lnTo>
                  <a:pt x="1739340" y="1872602"/>
                </a:lnTo>
                <a:lnTo>
                  <a:pt x="1730482" y="1883682"/>
                </a:lnTo>
                <a:lnTo>
                  <a:pt x="1727529" y="1898275"/>
                </a:lnTo>
                <a:lnTo>
                  <a:pt x="1734654" y="1907736"/>
                </a:lnTo>
                <a:lnTo>
                  <a:pt x="1757648" y="1918595"/>
                </a:lnTo>
                <a:lnTo>
                  <a:pt x="1760219" y="1922329"/>
                </a:lnTo>
                <a:lnTo>
                  <a:pt x="1761197" y="1942204"/>
                </a:lnTo>
                <a:lnTo>
                  <a:pt x="1759946" y="1955622"/>
                </a:lnTo>
                <a:lnTo>
                  <a:pt x="1759705" y="1986451"/>
                </a:lnTo>
                <a:lnTo>
                  <a:pt x="1762384" y="2000611"/>
                </a:lnTo>
                <a:lnTo>
                  <a:pt x="1762982" y="2019261"/>
                </a:lnTo>
                <a:lnTo>
                  <a:pt x="1766068" y="2027180"/>
                </a:lnTo>
                <a:lnTo>
                  <a:pt x="1775980" y="2036819"/>
                </a:lnTo>
                <a:lnTo>
                  <a:pt x="1788172" y="2042547"/>
                </a:lnTo>
                <a:lnTo>
                  <a:pt x="1788305" y="2030552"/>
                </a:lnTo>
                <a:lnTo>
                  <a:pt x="1793480" y="2030494"/>
                </a:lnTo>
                <a:lnTo>
                  <a:pt x="1793563" y="2022347"/>
                </a:lnTo>
                <a:lnTo>
                  <a:pt x="1798732" y="2022208"/>
                </a:lnTo>
                <a:lnTo>
                  <a:pt x="1799792" y="2036730"/>
                </a:lnTo>
                <a:lnTo>
                  <a:pt x="1804828" y="2041315"/>
                </a:lnTo>
                <a:lnTo>
                  <a:pt x="1813464" y="2040470"/>
                </a:lnTo>
                <a:lnTo>
                  <a:pt x="1818125" y="2044039"/>
                </a:lnTo>
                <a:lnTo>
                  <a:pt x="1830584" y="2065337"/>
                </a:lnTo>
                <a:lnTo>
                  <a:pt x="1833835" y="2063540"/>
                </a:lnTo>
                <a:lnTo>
                  <a:pt x="1843988" y="2075903"/>
                </a:lnTo>
                <a:lnTo>
                  <a:pt x="1850840" y="2075148"/>
                </a:lnTo>
                <a:lnTo>
                  <a:pt x="1858289" y="2093442"/>
                </a:lnTo>
                <a:lnTo>
                  <a:pt x="1867629" y="2096115"/>
                </a:lnTo>
                <a:lnTo>
                  <a:pt x="1868334" y="2101310"/>
                </a:lnTo>
                <a:lnTo>
                  <a:pt x="1875402" y="2104491"/>
                </a:lnTo>
                <a:lnTo>
                  <a:pt x="1884641" y="2104155"/>
                </a:lnTo>
                <a:lnTo>
                  <a:pt x="1884209" y="2099036"/>
                </a:lnTo>
                <a:lnTo>
                  <a:pt x="1893741" y="2100135"/>
                </a:lnTo>
                <a:lnTo>
                  <a:pt x="1909070" y="2120849"/>
                </a:lnTo>
                <a:lnTo>
                  <a:pt x="1916651" y="2124138"/>
                </a:lnTo>
                <a:lnTo>
                  <a:pt x="1922125" y="2118207"/>
                </a:lnTo>
                <a:lnTo>
                  <a:pt x="1916055" y="2105729"/>
                </a:lnTo>
                <a:lnTo>
                  <a:pt x="1915947" y="2093810"/>
                </a:lnTo>
                <a:lnTo>
                  <a:pt x="1925751" y="2089734"/>
                </a:lnTo>
                <a:lnTo>
                  <a:pt x="1934882" y="2096115"/>
                </a:lnTo>
                <a:lnTo>
                  <a:pt x="1945849" y="2115991"/>
                </a:lnTo>
                <a:lnTo>
                  <a:pt x="1949697" y="2141010"/>
                </a:lnTo>
                <a:lnTo>
                  <a:pt x="1948802" y="2152681"/>
                </a:lnTo>
                <a:lnTo>
                  <a:pt x="1950884" y="2157494"/>
                </a:lnTo>
                <a:lnTo>
                  <a:pt x="1967839" y="2174227"/>
                </a:lnTo>
                <a:lnTo>
                  <a:pt x="1957387" y="2175154"/>
                </a:lnTo>
                <a:lnTo>
                  <a:pt x="1961908" y="2188997"/>
                </a:lnTo>
                <a:lnTo>
                  <a:pt x="1978132" y="2191753"/>
                </a:lnTo>
                <a:lnTo>
                  <a:pt x="1981980" y="2201176"/>
                </a:lnTo>
                <a:lnTo>
                  <a:pt x="1974475" y="2202389"/>
                </a:lnTo>
                <a:lnTo>
                  <a:pt x="1976723" y="2214175"/>
                </a:lnTo>
                <a:lnTo>
                  <a:pt x="1971604" y="2216200"/>
                </a:lnTo>
                <a:lnTo>
                  <a:pt x="1963184" y="2209304"/>
                </a:lnTo>
                <a:lnTo>
                  <a:pt x="1956060" y="2208549"/>
                </a:lnTo>
                <a:lnTo>
                  <a:pt x="1940432" y="2210574"/>
                </a:lnTo>
                <a:lnTo>
                  <a:pt x="1933663" y="2218677"/>
                </a:lnTo>
                <a:lnTo>
                  <a:pt x="1939378" y="2230469"/>
                </a:lnTo>
                <a:lnTo>
                  <a:pt x="1926050" y="2242261"/>
                </a:lnTo>
                <a:lnTo>
                  <a:pt x="1923046" y="2234603"/>
                </a:lnTo>
                <a:lnTo>
                  <a:pt x="1914651" y="2239949"/>
                </a:lnTo>
                <a:lnTo>
                  <a:pt x="1914321" y="2254472"/>
                </a:lnTo>
                <a:lnTo>
                  <a:pt x="1921585" y="2253151"/>
                </a:lnTo>
                <a:lnTo>
                  <a:pt x="1929383" y="2270436"/>
                </a:lnTo>
                <a:lnTo>
                  <a:pt x="1931034" y="2277700"/>
                </a:lnTo>
                <a:lnTo>
                  <a:pt x="1926189" y="2279021"/>
                </a:lnTo>
                <a:lnTo>
                  <a:pt x="1929059" y="2288171"/>
                </a:lnTo>
                <a:lnTo>
                  <a:pt x="1933498" y="2287860"/>
                </a:lnTo>
                <a:lnTo>
                  <a:pt x="1933904" y="2295658"/>
                </a:lnTo>
                <a:lnTo>
                  <a:pt x="1927243" y="2295378"/>
                </a:lnTo>
                <a:lnTo>
                  <a:pt x="1915274" y="2299011"/>
                </a:lnTo>
                <a:lnTo>
                  <a:pt x="1911997" y="2304611"/>
                </a:lnTo>
                <a:lnTo>
                  <a:pt x="1896230" y="2305742"/>
                </a:lnTo>
                <a:lnTo>
                  <a:pt x="1890032" y="2317908"/>
                </a:lnTo>
                <a:lnTo>
                  <a:pt x="1895608" y="2325090"/>
                </a:lnTo>
                <a:lnTo>
                  <a:pt x="1894661" y="2337708"/>
                </a:lnTo>
                <a:lnTo>
                  <a:pt x="1904326" y="2356916"/>
                </a:lnTo>
                <a:lnTo>
                  <a:pt x="1903704" y="2361564"/>
                </a:lnTo>
                <a:lnTo>
                  <a:pt x="1896528" y="2365425"/>
                </a:lnTo>
                <a:lnTo>
                  <a:pt x="1899240" y="2371115"/>
                </a:lnTo>
                <a:lnTo>
                  <a:pt x="1916055" y="2366073"/>
                </a:lnTo>
                <a:lnTo>
                  <a:pt x="1923992" y="2379395"/>
                </a:lnTo>
                <a:lnTo>
                  <a:pt x="1919039" y="2381484"/>
                </a:lnTo>
                <a:lnTo>
                  <a:pt x="1920931" y="2388781"/>
                </a:lnTo>
                <a:lnTo>
                  <a:pt x="1900834" y="2394559"/>
                </a:lnTo>
                <a:lnTo>
                  <a:pt x="1890597" y="2392362"/>
                </a:lnTo>
                <a:lnTo>
                  <a:pt x="1877574" y="2399207"/>
                </a:lnTo>
                <a:lnTo>
                  <a:pt x="1865655" y="2400928"/>
                </a:lnTo>
                <a:lnTo>
                  <a:pt x="1861134" y="2406338"/>
                </a:lnTo>
                <a:lnTo>
                  <a:pt x="1847481" y="2405830"/>
                </a:lnTo>
                <a:lnTo>
                  <a:pt x="1849380" y="2431224"/>
                </a:lnTo>
                <a:lnTo>
                  <a:pt x="1833479" y="2440419"/>
                </a:lnTo>
                <a:lnTo>
                  <a:pt x="1835594" y="2446083"/>
                </a:lnTo>
                <a:lnTo>
                  <a:pt x="1826278" y="2446280"/>
                </a:lnTo>
                <a:lnTo>
                  <a:pt x="1827548" y="2450230"/>
                </a:lnTo>
                <a:lnTo>
                  <a:pt x="1817636" y="2456484"/>
                </a:lnTo>
                <a:lnTo>
                  <a:pt x="1820265" y="2461761"/>
                </a:lnTo>
                <a:lnTo>
                  <a:pt x="1816931" y="2465285"/>
                </a:lnTo>
                <a:lnTo>
                  <a:pt x="1832584" y="2484088"/>
                </a:lnTo>
                <a:lnTo>
                  <a:pt x="1826983" y="2485358"/>
                </a:lnTo>
                <a:lnTo>
                  <a:pt x="1828634" y="2493117"/>
                </a:lnTo>
                <a:lnTo>
                  <a:pt x="1815223" y="2498502"/>
                </a:lnTo>
                <a:lnTo>
                  <a:pt x="1813870" y="2492806"/>
                </a:lnTo>
                <a:lnTo>
                  <a:pt x="1808105" y="2489676"/>
                </a:lnTo>
                <a:lnTo>
                  <a:pt x="1795373" y="2497404"/>
                </a:lnTo>
                <a:lnTo>
                  <a:pt x="1785486" y="2501239"/>
                </a:lnTo>
                <a:lnTo>
                  <a:pt x="1769865" y="2504287"/>
                </a:lnTo>
                <a:lnTo>
                  <a:pt x="1773516" y="2518759"/>
                </a:lnTo>
                <a:lnTo>
                  <a:pt x="1769052" y="2517997"/>
                </a:lnTo>
                <a:lnTo>
                  <a:pt x="1770754" y="2529306"/>
                </a:lnTo>
                <a:lnTo>
                  <a:pt x="1763985" y="2529027"/>
                </a:lnTo>
                <a:lnTo>
                  <a:pt x="1763445" y="2533707"/>
                </a:lnTo>
                <a:lnTo>
                  <a:pt x="1754561" y="2533903"/>
                </a:lnTo>
                <a:lnTo>
                  <a:pt x="1750282" y="2523915"/>
                </a:lnTo>
                <a:lnTo>
                  <a:pt x="1749386" y="2513088"/>
                </a:lnTo>
                <a:lnTo>
                  <a:pt x="1734381" y="2498616"/>
                </a:lnTo>
                <a:lnTo>
                  <a:pt x="1716347" y="2488037"/>
                </a:lnTo>
                <a:lnTo>
                  <a:pt x="1710276" y="2493428"/>
                </a:lnTo>
                <a:lnTo>
                  <a:pt x="1702345" y="2495937"/>
                </a:lnTo>
                <a:lnTo>
                  <a:pt x="1692808" y="2489422"/>
                </a:lnTo>
                <a:lnTo>
                  <a:pt x="1692401" y="2482881"/>
                </a:lnTo>
                <a:lnTo>
                  <a:pt x="1686337" y="2480906"/>
                </a:lnTo>
                <a:lnTo>
                  <a:pt x="1681003" y="2471686"/>
                </a:lnTo>
                <a:lnTo>
                  <a:pt x="1686337" y="2480907"/>
                </a:lnTo>
                <a:lnTo>
                  <a:pt x="1681600" y="2484907"/>
                </a:lnTo>
                <a:lnTo>
                  <a:pt x="1674202" y="2485250"/>
                </a:lnTo>
                <a:lnTo>
                  <a:pt x="1665319" y="2491200"/>
                </a:lnTo>
                <a:lnTo>
                  <a:pt x="1660201" y="2485415"/>
                </a:lnTo>
                <a:lnTo>
                  <a:pt x="1654244" y="2486094"/>
                </a:lnTo>
                <a:lnTo>
                  <a:pt x="1656626" y="2504484"/>
                </a:lnTo>
                <a:lnTo>
                  <a:pt x="1676965" y="2517260"/>
                </a:lnTo>
                <a:lnTo>
                  <a:pt x="1677022" y="2520619"/>
                </a:lnTo>
                <a:lnTo>
                  <a:pt x="1685607" y="2525922"/>
                </a:lnTo>
                <a:lnTo>
                  <a:pt x="1688338" y="2534469"/>
                </a:lnTo>
                <a:lnTo>
                  <a:pt x="1659902" y="2543244"/>
                </a:lnTo>
                <a:lnTo>
                  <a:pt x="1654187" y="2538082"/>
                </a:lnTo>
                <a:lnTo>
                  <a:pt x="1652162" y="2530322"/>
                </a:lnTo>
                <a:lnTo>
                  <a:pt x="1648637" y="2530436"/>
                </a:lnTo>
                <a:lnTo>
                  <a:pt x="1645634" y="2520137"/>
                </a:lnTo>
                <a:lnTo>
                  <a:pt x="1638915" y="2525077"/>
                </a:lnTo>
                <a:lnTo>
                  <a:pt x="1614405" y="2516638"/>
                </a:lnTo>
                <a:lnTo>
                  <a:pt x="1614487" y="2513990"/>
                </a:lnTo>
                <a:lnTo>
                  <a:pt x="1604575" y="2513482"/>
                </a:lnTo>
                <a:lnTo>
                  <a:pt x="1597342" y="2517686"/>
                </a:lnTo>
                <a:lnTo>
                  <a:pt x="1598479" y="2521185"/>
                </a:lnTo>
                <a:lnTo>
                  <a:pt x="1584045" y="2524004"/>
                </a:lnTo>
                <a:lnTo>
                  <a:pt x="1582769" y="2518867"/>
                </a:lnTo>
                <a:lnTo>
                  <a:pt x="1569878" y="2514155"/>
                </a:lnTo>
                <a:lnTo>
                  <a:pt x="1569637" y="2522594"/>
                </a:lnTo>
                <a:lnTo>
                  <a:pt x="1560480" y="2523242"/>
                </a:lnTo>
                <a:lnTo>
                  <a:pt x="1550352" y="2519603"/>
                </a:lnTo>
                <a:lnTo>
                  <a:pt x="1549920" y="2510574"/>
                </a:lnTo>
                <a:lnTo>
                  <a:pt x="1545615" y="2509869"/>
                </a:lnTo>
                <a:lnTo>
                  <a:pt x="1545342" y="2498134"/>
                </a:lnTo>
                <a:lnTo>
                  <a:pt x="1540846" y="2498642"/>
                </a:lnTo>
                <a:lnTo>
                  <a:pt x="1539005" y="2489873"/>
                </a:lnTo>
                <a:lnTo>
                  <a:pt x="1533855" y="2488463"/>
                </a:lnTo>
                <a:lnTo>
                  <a:pt x="1533995" y="2479833"/>
                </a:lnTo>
                <a:lnTo>
                  <a:pt x="1526603" y="2480113"/>
                </a:lnTo>
                <a:lnTo>
                  <a:pt x="1523949" y="2488546"/>
                </a:lnTo>
                <a:lnTo>
                  <a:pt x="1515440" y="2490381"/>
                </a:lnTo>
                <a:lnTo>
                  <a:pt x="1513414" y="2485701"/>
                </a:lnTo>
                <a:lnTo>
                  <a:pt x="1496834" y="2481923"/>
                </a:lnTo>
                <a:lnTo>
                  <a:pt x="1497076" y="2488520"/>
                </a:lnTo>
                <a:lnTo>
                  <a:pt x="1479664" y="2488323"/>
                </a:lnTo>
                <a:lnTo>
                  <a:pt x="1479721" y="2494610"/>
                </a:lnTo>
                <a:lnTo>
                  <a:pt x="1484458" y="2502173"/>
                </a:lnTo>
                <a:lnTo>
                  <a:pt x="1479880" y="2503239"/>
                </a:lnTo>
                <a:lnTo>
                  <a:pt x="1480534" y="2514949"/>
                </a:lnTo>
                <a:lnTo>
                  <a:pt x="1474927" y="2519521"/>
                </a:lnTo>
                <a:lnTo>
                  <a:pt x="1468266" y="2519883"/>
                </a:lnTo>
                <a:lnTo>
                  <a:pt x="1458296" y="2529135"/>
                </a:lnTo>
                <a:lnTo>
                  <a:pt x="1451502" y="2528487"/>
                </a:lnTo>
                <a:lnTo>
                  <a:pt x="1451419" y="2516244"/>
                </a:lnTo>
                <a:lnTo>
                  <a:pt x="1447222" y="2520023"/>
                </a:lnTo>
                <a:lnTo>
                  <a:pt x="1448409" y="2533739"/>
                </a:lnTo>
                <a:lnTo>
                  <a:pt x="1434249" y="2528151"/>
                </a:lnTo>
                <a:lnTo>
                  <a:pt x="1433925" y="2524595"/>
                </a:lnTo>
                <a:lnTo>
                  <a:pt x="1425930" y="2528462"/>
                </a:lnTo>
                <a:lnTo>
                  <a:pt x="1426718" y="2533173"/>
                </a:lnTo>
                <a:lnTo>
                  <a:pt x="1421815" y="2539352"/>
                </a:lnTo>
                <a:lnTo>
                  <a:pt x="1424279" y="2546235"/>
                </a:lnTo>
                <a:lnTo>
                  <a:pt x="1419783" y="2553798"/>
                </a:lnTo>
                <a:lnTo>
                  <a:pt x="1420679" y="2561926"/>
                </a:lnTo>
                <a:lnTo>
                  <a:pt x="1428127" y="2561723"/>
                </a:lnTo>
                <a:lnTo>
                  <a:pt x="1429562" y="2569203"/>
                </a:lnTo>
                <a:lnTo>
                  <a:pt x="1420679" y="2570981"/>
                </a:lnTo>
                <a:lnTo>
                  <a:pt x="1419377" y="2580354"/>
                </a:lnTo>
                <a:lnTo>
                  <a:pt x="1409249" y="2582043"/>
                </a:lnTo>
                <a:lnTo>
                  <a:pt x="1407979" y="2590679"/>
                </a:lnTo>
                <a:lnTo>
                  <a:pt x="1404696" y="2591104"/>
                </a:lnTo>
                <a:lnTo>
                  <a:pt x="1405217" y="2606998"/>
                </a:lnTo>
                <a:lnTo>
                  <a:pt x="1381029" y="2608351"/>
                </a:lnTo>
                <a:lnTo>
                  <a:pt x="1380648" y="2602820"/>
                </a:lnTo>
                <a:lnTo>
                  <a:pt x="1359795" y="2603468"/>
                </a:lnTo>
                <a:lnTo>
                  <a:pt x="1356652" y="2600871"/>
                </a:lnTo>
                <a:lnTo>
                  <a:pt x="1362068" y="2616142"/>
                </a:lnTo>
                <a:lnTo>
                  <a:pt x="1365808" y="2620549"/>
                </a:lnTo>
                <a:lnTo>
                  <a:pt x="1366024" y="2633878"/>
                </a:lnTo>
                <a:lnTo>
                  <a:pt x="1353889" y="2635828"/>
                </a:lnTo>
                <a:lnTo>
                  <a:pt x="1348422" y="2640539"/>
                </a:lnTo>
                <a:lnTo>
                  <a:pt x="1348365" y="2647429"/>
                </a:lnTo>
                <a:lnTo>
                  <a:pt x="1334497" y="2645676"/>
                </a:lnTo>
                <a:lnTo>
                  <a:pt x="1334338" y="2649436"/>
                </a:lnTo>
                <a:lnTo>
                  <a:pt x="1317840" y="2647994"/>
                </a:lnTo>
                <a:lnTo>
                  <a:pt x="1313345" y="2649378"/>
                </a:lnTo>
                <a:lnTo>
                  <a:pt x="1316405" y="2654827"/>
                </a:lnTo>
                <a:lnTo>
                  <a:pt x="1317059" y="2667057"/>
                </a:lnTo>
                <a:lnTo>
                  <a:pt x="1320120" y="2667203"/>
                </a:lnTo>
                <a:lnTo>
                  <a:pt x="1321530" y="2678106"/>
                </a:lnTo>
                <a:lnTo>
                  <a:pt x="1307522" y="2682310"/>
                </a:lnTo>
                <a:lnTo>
                  <a:pt x="1305820" y="2676969"/>
                </a:lnTo>
                <a:lnTo>
                  <a:pt x="1296663" y="2678360"/>
                </a:lnTo>
                <a:lnTo>
                  <a:pt x="1294714" y="2666943"/>
                </a:lnTo>
                <a:lnTo>
                  <a:pt x="1295908" y="2655900"/>
                </a:lnTo>
                <a:lnTo>
                  <a:pt x="1292574" y="2651810"/>
                </a:lnTo>
                <a:lnTo>
                  <a:pt x="1279328" y="2652541"/>
                </a:lnTo>
                <a:lnTo>
                  <a:pt x="1268196" y="2648731"/>
                </a:lnTo>
                <a:lnTo>
                  <a:pt x="1268418" y="2670308"/>
                </a:lnTo>
                <a:lnTo>
                  <a:pt x="1274159" y="2674232"/>
                </a:lnTo>
                <a:lnTo>
                  <a:pt x="1275861" y="2681319"/>
                </a:lnTo>
                <a:lnTo>
                  <a:pt x="1289024" y="2684119"/>
                </a:lnTo>
                <a:lnTo>
                  <a:pt x="1294415" y="2701010"/>
                </a:lnTo>
                <a:lnTo>
                  <a:pt x="1288726" y="2701067"/>
                </a:lnTo>
                <a:lnTo>
                  <a:pt x="1285265" y="2715482"/>
                </a:lnTo>
                <a:lnTo>
                  <a:pt x="1279766" y="2720873"/>
                </a:lnTo>
                <a:lnTo>
                  <a:pt x="1280795" y="2726106"/>
                </a:lnTo>
                <a:lnTo>
                  <a:pt x="1295254" y="2720791"/>
                </a:lnTo>
                <a:lnTo>
                  <a:pt x="1300156" y="2716244"/>
                </a:lnTo>
                <a:lnTo>
                  <a:pt x="1303572" y="2727401"/>
                </a:lnTo>
                <a:lnTo>
                  <a:pt x="1297584" y="2727515"/>
                </a:lnTo>
                <a:lnTo>
                  <a:pt x="1301457" y="2736221"/>
                </a:lnTo>
                <a:lnTo>
                  <a:pt x="1308335" y="2732830"/>
                </a:lnTo>
                <a:lnTo>
                  <a:pt x="1311719" y="2724664"/>
                </a:lnTo>
                <a:lnTo>
                  <a:pt x="1321930" y="2725909"/>
                </a:lnTo>
                <a:lnTo>
                  <a:pt x="1321822" y="2731643"/>
                </a:lnTo>
                <a:lnTo>
                  <a:pt x="1327918" y="2736107"/>
                </a:lnTo>
                <a:lnTo>
                  <a:pt x="1327753" y="2755379"/>
                </a:lnTo>
                <a:lnTo>
                  <a:pt x="1334687" y="2768524"/>
                </a:lnTo>
                <a:lnTo>
                  <a:pt x="1335582" y="2775794"/>
                </a:lnTo>
                <a:lnTo>
                  <a:pt x="1330382" y="2776925"/>
                </a:lnTo>
                <a:lnTo>
                  <a:pt x="1329975" y="2784049"/>
                </a:lnTo>
                <a:lnTo>
                  <a:pt x="1312995" y="2788488"/>
                </a:lnTo>
                <a:lnTo>
                  <a:pt x="1309312" y="2794000"/>
                </a:lnTo>
                <a:lnTo>
                  <a:pt x="1297965" y="2786875"/>
                </a:lnTo>
                <a:lnTo>
                  <a:pt x="1276350" y="2781052"/>
                </a:lnTo>
                <a:lnTo>
                  <a:pt x="1264488" y="2781420"/>
                </a:lnTo>
                <a:lnTo>
                  <a:pt x="1254277" y="2776499"/>
                </a:lnTo>
                <a:lnTo>
                  <a:pt x="1249946" y="2780233"/>
                </a:lnTo>
                <a:lnTo>
                  <a:pt x="1230528" y="2777941"/>
                </a:lnTo>
                <a:lnTo>
                  <a:pt x="1223054" y="2778677"/>
                </a:lnTo>
                <a:lnTo>
                  <a:pt x="1215796" y="2773076"/>
                </a:lnTo>
                <a:lnTo>
                  <a:pt x="1201464" y="2771946"/>
                </a:lnTo>
                <a:lnTo>
                  <a:pt x="1200219" y="2776467"/>
                </a:lnTo>
                <a:lnTo>
                  <a:pt x="1179938" y="2769374"/>
                </a:lnTo>
                <a:lnTo>
                  <a:pt x="1168425" y="2759113"/>
                </a:lnTo>
                <a:lnTo>
                  <a:pt x="1167746" y="2753601"/>
                </a:lnTo>
                <a:lnTo>
                  <a:pt x="1161218" y="2749474"/>
                </a:lnTo>
                <a:lnTo>
                  <a:pt x="1161084" y="2741028"/>
                </a:lnTo>
                <a:lnTo>
                  <a:pt x="1154398" y="2736418"/>
                </a:lnTo>
                <a:lnTo>
                  <a:pt x="1151712" y="2728728"/>
                </a:lnTo>
                <a:lnTo>
                  <a:pt x="1144263" y="2721019"/>
                </a:lnTo>
                <a:lnTo>
                  <a:pt x="1142098" y="2713844"/>
                </a:lnTo>
                <a:lnTo>
                  <a:pt x="1113497" y="2705620"/>
                </a:lnTo>
                <a:lnTo>
                  <a:pt x="1108405" y="2710167"/>
                </a:lnTo>
                <a:lnTo>
                  <a:pt x="1103693" y="2703442"/>
                </a:lnTo>
                <a:lnTo>
                  <a:pt x="1095514" y="2702934"/>
                </a:lnTo>
                <a:lnTo>
                  <a:pt x="1080782" y="2694260"/>
                </a:lnTo>
                <a:lnTo>
                  <a:pt x="1079646" y="2685675"/>
                </a:lnTo>
                <a:lnTo>
                  <a:pt x="1075499" y="2677795"/>
                </a:lnTo>
                <a:lnTo>
                  <a:pt x="1065104" y="2669432"/>
                </a:lnTo>
                <a:lnTo>
                  <a:pt x="1066241" y="2660453"/>
                </a:lnTo>
                <a:lnTo>
                  <a:pt x="1062120" y="2653303"/>
                </a:lnTo>
                <a:lnTo>
                  <a:pt x="1065942" y="2651467"/>
                </a:lnTo>
                <a:lnTo>
                  <a:pt x="1068241" y="2642882"/>
                </a:lnTo>
                <a:lnTo>
                  <a:pt x="1064806" y="2643111"/>
                </a:lnTo>
                <a:lnTo>
                  <a:pt x="1065993" y="2626449"/>
                </a:lnTo>
                <a:lnTo>
                  <a:pt x="1060792" y="2603697"/>
                </a:lnTo>
                <a:lnTo>
                  <a:pt x="1065561" y="2596438"/>
                </a:lnTo>
                <a:lnTo>
                  <a:pt x="1061446" y="2594381"/>
                </a:lnTo>
                <a:lnTo>
                  <a:pt x="1058386" y="2584475"/>
                </a:lnTo>
                <a:lnTo>
                  <a:pt x="1050664" y="2584754"/>
                </a:lnTo>
                <a:lnTo>
                  <a:pt x="1052969" y="2577052"/>
                </a:lnTo>
                <a:lnTo>
                  <a:pt x="1043787" y="2582100"/>
                </a:lnTo>
                <a:lnTo>
                  <a:pt x="1039183" y="2577471"/>
                </a:lnTo>
                <a:lnTo>
                  <a:pt x="1033170" y="2558878"/>
                </a:lnTo>
                <a:lnTo>
                  <a:pt x="1016247" y="2560935"/>
                </a:lnTo>
                <a:lnTo>
                  <a:pt x="1013834" y="2551455"/>
                </a:lnTo>
                <a:lnTo>
                  <a:pt x="1007979" y="2546007"/>
                </a:lnTo>
                <a:lnTo>
                  <a:pt x="1001077" y="2546489"/>
                </a:lnTo>
                <a:lnTo>
                  <a:pt x="1001674" y="2541491"/>
                </a:lnTo>
                <a:lnTo>
                  <a:pt x="993546" y="2544260"/>
                </a:lnTo>
                <a:lnTo>
                  <a:pt x="993794" y="2540787"/>
                </a:lnTo>
                <a:lnTo>
                  <a:pt x="985583" y="2538164"/>
                </a:lnTo>
                <a:lnTo>
                  <a:pt x="976052" y="2539720"/>
                </a:lnTo>
                <a:lnTo>
                  <a:pt x="975861" y="2546826"/>
                </a:lnTo>
                <a:lnTo>
                  <a:pt x="961104" y="2550864"/>
                </a:lnTo>
                <a:lnTo>
                  <a:pt x="943311" y="2551118"/>
                </a:lnTo>
                <a:lnTo>
                  <a:pt x="940492" y="2568949"/>
                </a:lnTo>
                <a:lnTo>
                  <a:pt x="926464" y="2572479"/>
                </a:lnTo>
                <a:lnTo>
                  <a:pt x="926001" y="2576201"/>
                </a:lnTo>
                <a:lnTo>
                  <a:pt x="915574" y="2578175"/>
                </a:lnTo>
                <a:lnTo>
                  <a:pt x="915492" y="2575216"/>
                </a:lnTo>
                <a:lnTo>
                  <a:pt x="904119" y="2573324"/>
                </a:lnTo>
                <a:lnTo>
                  <a:pt x="904036" y="2565787"/>
                </a:lnTo>
                <a:lnTo>
                  <a:pt x="897782" y="2567368"/>
                </a:lnTo>
                <a:lnTo>
                  <a:pt x="894099" y="2573127"/>
                </a:lnTo>
                <a:lnTo>
                  <a:pt x="884377" y="2572587"/>
                </a:lnTo>
                <a:lnTo>
                  <a:pt x="883754" y="2562942"/>
                </a:lnTo>
                <a:lnTo>
                  <a:pt x="878008" y="2556928"/>
                </a:lnTo>
                <a:lnTo>
                  <a:pt x="878852" y="2563672"/>
                </a:lnTo>
                <a:lnTo>
                  <a:pt x="874706" y="2565393"/>
                </a:lnTo>
                <a:lnTo>
                  <a:pt x="797547" y="2570924"/>
                </a:lnTo>
                <a:lnTo>
                  <a:pt x="789419" y="2570308"/>
                </a:lnTo>
                <a:lnTo>
                  <a:pt x="789285" y="2566326"/>
                </a:lnTo>
                <a:lnTo>
                  <a:pt x="778802" y="2564606"/>
                </a:lnTo>
                <a:lnTo>
                  <a:pt x="780700" y="2544228"/>
                </a:lnTo>
                <a:lnTo>
                  <a:pt x="773493" y="2546686"/>
                </a:lnTo>
                <a:lnTo>
                  <a:pt x="764908" y="2543073"/>
                </a:lnTo>
                <a:lnTo>
                  <a:pt x="764476" y="2551766"/>
                </a:lnTo>
                <a:lnTo>
                  <a:pt x="760444" y="2551791"/>
                </a:lnTo>
                <a:lnTo>
                  <a:pt x="756596" y="2561837"/>
                </a:lnTo>
                <a:lnTo>
                  <a:pt x="740511" y="2562066"/>
                </a:lnTo>
                <a:lnTo>
                  <a:pt x="742784" y="2551480"/>
                </a:lnTo>
                <a:lnTo>
                  <a:pt x="734714" y="2545841"/>
                </a:lnTo>
                <a:lnTo>
                  <a:pt x="735063" y="2533198"/>
                </a:lnTo>
                <a:lnTo>
                  <a:pt x="718813" y="2529928"/>
                </a:lnTo>
                <a:lnTo>
                  <a:pt x="717054" y="2538139"/>
                </a:lnTo>
                <a:lnTo>
                  <a:pt x="718438" y="2569374"/>
                </a:lnTo>
                <a:lnTo>
                  <a:pt x="713803" y="2572841"/>
                </a:lnTo>
                <a:lnTo>
                  <a:pt x="706462" y="2572562"/>
                </a:lnTo>
                <a:lnTo>
                  <a:pt x="704761" y="2583598"/>
                </a:lnTo>
                <a:lnTo>
                  <a:pt x="699344" y="2582043"/>
                </a:lnTo>
                <a:lnTo>
                  <a:pt x="691762" y="2589948"/>
                </a:lnTo>
                <a:lnTo>
                  <a:pt x="688428" y="2581027"/>
                </a:lnTo>
                <a:lnTo>
                  <a:pt x="682523" y="2580550"/>
                </a:lnTo>
                <a:lnTo>
                  <a:pt x="680872" y="2568581"/>
                </a:lnTo>
                <a:lnTo>
                  <a:pt x="673017" y="2566212"/>
                </a:lnTo>
                <a:lnTo>
                  <a:pt x="673150" y="2561526"/>
                </a:lnTo>
                <a:lnTo>
                  <a:pt x="666356" y="2561386"/>
                </a:lnTo>
                <a:lnTo>
                  <a:pt x="666572" y="2554077"/>
                </a:lnTo>
                <a:lnTo>
                  <a:pt x="662508" y="2553880"/>
                </a:lnTo>
                <a:lnTo>
                  <a:pt x="661479" y="2543073"/>
                </a:lnTo>
                <a:lnTo>
                  <a:pt x="656062" y="2539860"/>
                </a:lnTo>
                <a:lnTo>
                  <a:pt x="656361" y="2533903"/>
                </a:lnTo>
                <a:lnTo>
                  <a:pt x="648538" y="2533116"/>
                </a:lnTo>
                <a:lnTo>
                  <a:pt x="647992" y="2527160"/>
                </a:lnTo>
                <a:lnTo>
                  <a:pt x="633395" y="2523946"/>
                </a:lnTo>
                <a:lnTo>
                  <a:pt x="630415" y="2521038"/>
                </a:lnTo>
                <a:lnTo>
                  <a:pt x="626029" y="2539720"/>
                </a:lnTo>
                <a:lnTo>
                  <a:pt x="629739" y="2542711"/>
                </a:lnTo>
                <a:lnTo>
                  <a:pt x="628547" y="2550070"/>
                </a:lnTo>
                <a:lnTo>
                  <a:pt x="637432" y="2551906"/>
                </a:lnTo>
                <a:lnTo>
                  <a:pt x="632475" y="2567057"/>
                </a:lnTo>
                <a:lnTo>
                  <a:pt x="633747" y="2569374"/>
                </a:lnTo>
                <a:lnTo>
                  <a:pt x="627409" y="2579674"/>
                </a:lnTo>
                <a:lnTo>
                  <a:pt x="612054" y="2574429"/>
                </a:lnTo>
                <a:lnTo>
                  <a:pt x="604308" y="2577953"/>
                </a:lnTo>
                <a:lnTo>
                  <a:pt x="608695" y="2588310"/>
                </a:lnTo>
                <a:lnTo>
                  <a:pt x="608234" y="2598076"/>
                </a:lnTo>
                <a:lnTo>
                  <a:pt x="602655" y="2599124"/>
                </a:lnTo>
                <a:lnTo>
                  <a:pt x="601275" y="2607678"/>
                </a:lnTo>
                <a:lnTo>
                  <a:pt x="595966" y="2606916"/>
                </a:lnTo>
                <a:lnTo>
                  <a:pt x="595154" y="2612078"/>
                </a:lnTo>
                <a:lnTo>
                  <a:pt x="582641" y="2610840"/>
                </a:lnTo>
                <a:lnTo>
                  <a:pt x="581368" y="2615552"/>
                </a:lnTo>
                <a:lnTo>
                  <a:pt x="573649" y="2615101"/>
                </a:lnTo>
                <a:lnTo>
                  <a:pt x="573243" y="2609087"/>
                </a:lnTo>
                <a:lnTo>
                  <a:pt x="568043" y="2611316"/>
                </a:lnTo>
                <a:lnTo>
                  <a:pt x="559567" y="2600191"/>
                </a:lnTo>
                <a:lnTo>
                  <a:pt x="554231" y="2608046"/>
                </a:lnTo>
                <a:lnTo>
                  <a:pt x="549302" y="2608325"/>
                </a:lnTo>
                <a:lnTo>
                  <a:pt x="547324" y="2620409"/>
                </a:lnTo>
                <a:lnTo>
                  <a:pt x="542315" y="2623375"/>
                </a:lnTo>
                <a:lnTo>
                  <a:pt x="524873" y="2623826"/>
                </a:lnTo>
                <a:lnTo>
                  <a:pt x="524493" y="2633935"/>
                </a:lnTo>
                <a:lnTo>
                  <a:pt x="519212" y="2636081"/>
                </a:lnTo>
                <a:lnTo>
                  <a:pt x="517181" y="2642431"/>
                </a:lnTo>
                <a:lnTo>
                  <a:pt x="512604" y="2642037"/>
                </a:lnTo>
                <a:lnTo>
                  <a:pt x="513362" y="2652121"/>
                </a:lnTo>
                <a:lnTo>
                  <a:pt x="518941" y="2656465"/>
                </a:lnTo>
                <a:lnTo>
                  <a:pt x="519375" y="2662739"/>
                </a:lnTo>
                <a:lnTo>
                  <a:pt x="513307" y="2663164"/>
                </a:lnTo>
                <a:lnTo>
                  <a:pt x="516395" y="2670727"/>
                </a:lnTo>
                <a:lnTo>
                  <a:pt x="525902" y="2672905"/>
                </a:lnTo>
                <a:lnTo>
                  <a:pt x="524873" y="2682989"/>
                </a:lnTo>
                <a:lnTo>
                  <a:pt x="515501" y="2678753"/>
                </a:lnTo>
                <a:lnTo>
                  <a:pt x="478235" y="2676607"/>
                </a:lnTo>
                <a:lnTo>
                  <a:pt x="468295" y="2677286"/>
                </a:lnTo>
                <a:lnTo>
                  <a:pt x="459115" y="2671266"/>
                </a:lnTo>
                <a:lnTo>
                  <a:pt x="457327" y="2673184"/>
                </a:lnTo>
                <a:lnTo>
                  <a:pt x="445519" y="2667768"/>
                </a:lnTo>
                <a:lnTo>
                  <a:pt x="449934" y="2676213"/>
                </a:lnTo>
                <a:lnTo>
                  <a:pt x="447224" y="2679826"/>
                </a:lnTo>
                <a:lnTo>
                  <a:pt x="442811" y="2669514"/>
                </a:lnTo>
                <a:lnTo>
                  <a:pt x="435199" y="2671127"/>
                </a:lnTo>
                <a:lnTo>
                  <a:pt x="426208" y="2668472"/>
                </a:lnTo>
                <a:lnTo>
                  <a:pt x="415104" y="2648927"/>
                </a:lnTo>
                <a:lnTo>
                  <a:pt x="411935" y="2632493"/>
                </a:lnTo>
                <a:lnTo>
                  <a:pt x="408442" y="2627267"/>
                </a:lnTo>
                <a:lnTo>
                  <a:pt x="408875" y="2616822"/>
                </a:lnTo>
                <a:lnTo>
                  <a:pt x="392868" y="2612021"/>
                </a:lnTo>
                <a:lnTo>
                  <a:pt x="393112" y="2619336"/>
                </a:lnTo>
                <a:lnTo>
                  <a:pt x="386179" y="2620041"/>
                </a:lnTo>
                <a:lnTo>
                  <a:pt x="384392" y="2600616"/>
                </a:lnTo>
                <a:lnTo>
                  <a:pt x="380357" y="2590850"/>
                </a:lnTo>
                <a:lnTo>
                  <a:pt x="371365" y="2586335"/>
                </a:lnTo>
                <a:lnTo>
                  <a:pt x="356551" y="2585941"/>
                </a:lnTo>
                <a:lnTo>
                  <a:pt x="347938" y="2581566"/>
                </a:lnTo>
                <a:lnTo>
                  <a:pt x="350944" y="2575299"/>
                </a:lnTo>
                <a:lnTo>
                  <a:pt x="356388" y="2573267"/>
                </a:lnTo>
                <a:lnTo>
                  <a:pt x="355493" y="2558313"/>
                </a:lnTo>
                <a:lnTo>
                  <a:pt x="349698" y="2556446"/>
                </a:lnTo>
                <a:lnTo>
                  <a:pt x="350728" y="2543581"/>
                </a:lnTo>
                <a:lnTo>
                  <a:pt x="344308" y="2534665"/>
                </a:lnTo>
                <a:lnTo>
                  <a:pt x="344335" y="2524143"/>
                </a:lnTo>
                <a:lnTo>
                  <a:pt x="339190" y="2516130"/>
                </a:lnTo>
                <a:lnTo>
                  <a:pt x="323589" y="2507754"/>
                </a:lnTo>
                <a:lnTo>
                  <a:pt x="316088" y="2496134"/>
                </a:lnTo>
                <a:lnTo>
                  <a:pt x="316222" y="2505836"/>
                </a:lnTo>
                <a:lnTo>
                  <a:pt x="313271" y="2513285"/>
                </a:lnTo>
                <a:lnTo>
                  <a:pt x="302870" y="2522340"/>
                </a:lnTo>
                <a:lnTo>
                  <a:pt x="293799" y="2520759"/>
                </a:lnTo>
                <a:lnTo>
                  <a:pt x="285132" y="2524315"/>
                </a:lnTo>
                <a:lnTo>
                  <a:pt x="282559" y="2516727"/>
                </a:lnTo>
                <a:lnTo>
                  <a:pt x="273621" y="2515793"/>
                </a:lnTo>
                <a:lnTo>
                  <a:pt x="270859" y="2526455"/>
                </a:lnTo>
                <a:lnTo>
                  <a:pt x="262301" y="2523521"/>
                </a:lnTo>
                <a:lnTo>
                  <a:pt x="252577" y="2515457"/>
                </a:lnTo>
                <a:lnTo>
                  <a:pt x="244886" y="2520530"/>
                </a:lnTo>
                <a:lnTo>
                  <a:pt x="235542" y="2522422"/>
                </a:lnTo>
                <a:lnTo>
                  <a:pt x="228418" y="2520981"/>
                </a:lnTo>
                <a:lnTo>
                  <a:pt x="227038" y="2526340"/>
                </a:lnTo>
                <a:lnTo>
                  <a:pt x="218913" y="2528265"/>
                </a:lnTo>
                <a:lnTo>
                  <a:pt x="210707" y="2540761"/>
                </a:lnTo>
                <a:lnTo>
                  <a:pt x="192263" y="2537034"/>
                </a:lnTo>
                <a:lnTo>
                  <a:pt x="194863" y="2528430"/>
                </a:lnTo>
                <a:lnTo>
                  <a:pt x="186305" y="2523127"/>
                </a:lnTo>
                <a:lnTo>
                  <a:pt x="182811" y="2512777"/>
                </a:lnTo>
                <a:lnTo>
                  <a:pt x="169784" y="2506230"/>
                </a:lnTo>
                <a:lnTo>
                  <a:pt x="166371" y="2498191"/>
                </a:lnTo>
                <a:lnTo>
                  <a:pt x="158734" y="2490101"/>
                </a:lnTo>
                <a:lnTo>
                  <a:pt x="149851" y="2494356"/>
                </a:lnTo>
                <a:lnTo>
                  <a:pt x="142267" y="2502731"/>
                </a:lnTo>
                <a:lnTo>
                  <a:pt x="143080" y="2507614"/>
                </a:lnTo>
                <a:lnTo>
                  <a:pt x="138800" y="2517514"/>
                </a:lnTo>
                <a:lnTo>
                  <a:pt x="130568" y="2524315"/>
                </a:lnTo>
                <a:lnTo>
                  <a:pt x="122903" y="2527388"/>
                </a:lnTo>
                <a:lnTo>
                  <a:pt x="123581" y="2534443"/>
                </a:lnTo>
                <a:lnTo>
                  <a:pt x="119843" y="2537682"/>
                </a:lnTo>
                <a:lnTo>
                  <a:pt x="114886" y="2513621"/>
                </a:lnTo>
                <a:lnTo>
                  <a:pt x="117784" y="2499150"/>
                </a:lnTo>
                <a:lnTo>
                  <a:pt x="129512" y="2487282"/>
                </a:lnTo>
                <a:lnTo>
                  <a:pt x="127291" y="2483948"/>
                </a:lnTo>
                <a:lnTo>
                  <a:pt x="125638" y="2464777"/>
                </a:lnTo>
                <a:lnTo>
                  <a:pt x="128266" y="2453468"/>
                </a:lnTo>
                <a:lnTo>
                  <a:pt x="119734" y="2451271"/>
                </a:lnTo>
                <a:lnTo>
                  <a:pt x="114073" y="2445829"/>
                </a:lnTo>
                <a:lnTo>
                  <a:pt x="107872" y="2432462"/>
                </a:lnTo>
                <a:lnTo>
                  <a:pt x="95007" y="2431732"/>
                </a:lnTo>
                <a:lnTo>
                  <a:pt x="92272" y="2437453"/>
                </a:lnTo>
                <a:lnTo>
                  <a:pt x="71364" y="2435567"/>
                </a:lnTo>
                <a:lnTo>
                  <a:pt x="70659" y="2428855"/>
                </a:lnTo>
                <a:lnTo>
                  <a:pt x="76645" y="2413641"/>
                </a:lnTo>
                <a:lnTo>
                  <a:pt x="87965" y="2403855"/>
                </a:lnTo>
                <a:lnTo>
                  <a:pt x="82007" y="2395797"/>
                </a:lnTo>
                <a:lnTo>
                  <a:pt x="85881" y="2387764"/>
                </a:lnTo>
                <a:lnTo>
                  <a:pt x="84662" y="2381541"/>
                </a:lnTo>
                <a:lnTo>
                  <a:pt x="91947" y="2373147"/>
                </a:lnTo>
                <a:lnTo>
                  <a:pt x="94520" y="2374550"/>
                </a:lnTo>
                <a:lnTo>
                  <a:pt x="98908" y="2364860"/>
                </a:lnTo>
                <a:lnTo>
                  <a:pt x="98230" y="2356383"/>
                </a:lnTo>
                <a:lnTo>
                  <a:pt x="89646" y="2346832"/>
                </a:lnTo>
                <a:lnTo>
                  <a:pt x="86558" y="2347366"/>
                </a:lnTo>
                <a:lnTo>
                  <a:pt x="90646" y="2336856"/>
                </a:lnTo>
                <a:lnTo>
                  <a:pt x="87829" y="2324385"/>
                </a:lnTo>
                <a:lnTo>
                  <a:pt x="84769" y="2292533"/>
                </a:lnTo>
                <a:lnTo>
                  <a:pt x="88968" y="2282678"/>
                </a:lnTo>
                <a:lnTo>
                  <a:pt x="76293" y="2276455"/>
                </a:lnTo>
                <a:lnTo>
                  <a:pt x="61072" y="2276601"/>
                </a:lnTo>
                <a:lnTo>
                  <a:pt x="56088" y="2279948"/>
                </a:lnTo>
                <a:lnTo>
                  <a:pt x="44443" y="2272232"/>
                </a:lnTo>
                <a:lnTo>
                  <a:pt x="20393" y="2258834"/>
                </a:lnTo>
                <a:lnTo>
                  <a:pt x="14245" y="2239530"/>
                </a:lnTo>
                <a:lnTo>
                  <a:pt x="15544" y="2229033"/>
                </a:lnTo>
                <a:lnTo>
                  <a:pt x="9722" y="2225344"/>
                </a:lnTo>
                <a:lnTo>
                  <a:pt x="4685" y="2229313"/>
                </a:lnTo>
                <a:lnTo>
                  <a:pt x="2328" y="2223122"/>
                </a:lnTo>
                <a:lnTo>
                  <a:pt x="10047" y="2218988"/>
                </a:lnTo>
                <a:lnTo>
                  <a:pt x="13811" y="2207729"/>
                </a:lnTo>
                <a:lnTo>
                  <a:pt x="25864" y="2201906"/>
                </a:lnTo>
                <a:lnTo>
                  <a:pt x="37997" y="2208269"/>
                </a:lnTo>
                <a:lnTo>
                  <a:pt x="44497" y="2207958"/>
                </a:lnTo>
                <a:lnTo>
                  <a:pt x="67924" y="2191245"/>
                </a:lnTo>
                <a:lnTo>
                  <a:pt x="77485" y="2179402"/>
                </a:lnTo>
                <a:lnTo>
                  <a:pt x="89320" y="2183929"/>
                </a:lnTo>
                <a:lnTo>
                  <a:pt x="95738" y="2192508"/>
                </a:lnTo>
                <a:lnTo>
                  <a:pt x="110472" y="2204605"/>
                </a:lnTo>
                <a:lnTo>
                  <a:pt x="117080" y="2196648"/>
                </a:lnTo>
                <a:lnTo>
                  <a:pt x="146168" y="2190711"/>
                </a:lnTo>
                <a:lnTo>
                  <a:pt x="150256" y="2186177"/>
                </a:lnTo>
                <a:lnTo>
                  <a:pt x="170245" y="2184717"/>
                </a:lnTo>
                <a:lnTo>
                  <a:pt x="179859" y="2170709"/>
                </a:lnTo>
                <a:lnTo>
                  <a:pt x="185412" y="2169166"/>
                </a:lnTo>
                <a:lnTo>
                  <a:pt x="185139" y="2160218"/>
                </a:lnTo>
                <a:lnTo>
                  <a:pt x="188904" y="2154199"/>
                </a:lnTo>
                <a:lnTo>
                  <a:pt x="199386" y="2155469"/>
                </a:lnTo>
                <a:lnTo>
                  <a:pt x="188905" y="2154198"/>
                </a:lnTo>
                <a:lnTo>
                  <a:pt x="181376" y="2148776"/>
                </a:lnTo>
                <a:lnTo>
                  <a:pt x="161388" y="2137917"/>
                </a:lnTo>
                <a:lnTo>
                  <a:pt x="159276" y="2132240"/>
                </a:lnTo>
                <a:lnTo>
                  <a:pt x="144461" y="2124087"/>
                </a:lnTo>
                <a:lnTo>
                  <a:pt x="138666" y="2125465"/>
                </a:lnTo>
                <a:lnTo>
                  <a:pt x="133521" y="2116270"/>
                </a:lnTo>
                <a:lnTo>
                  <a:pt x="117975" y="2110898"/>
                </a:lnTo>
                <a:lnTo>
                  <a:pt x="113425" y="2099258"/>
                </a:lnTo>
                <a:lnTo>
                  <a:pt x="119844" y="2094794"/>
                </a:lnTo>
                <a:lnTo>
                  <a:pt x="128158" y="2075624"/>
                </a:lnTo>
                <a:lnTo>
                  <a:pt x="127589" y="2059380"/>
                </a:lnTo>
                <a:lnTo>
                  <a:pt x="134603" y="2056485"/>
                </a:lnTo>
                <a:lnTo>
                  <a:pt x="136986" y="2045975"/>
                </a:lnTo>
                <a:lnTo>
                  <a:pt x="133248" y="2046484"/>
                </a:lnTo>
                <a:lnTo>
                  <a:pt x="120764" y="2038279"/>
                </a:lnTo>
                <a:lnTo>
                  <a:pt x="112179" y="2036425"/>
                </a:lnTo>
                <a:lnTo>
                  <a:pt x="110879" y="2031790"/>
                </a:lnTo>
                <a:lnTo>
                  <a:pt x="128997" y="2006307"/>
                </a:lnTo>
                <a:lnTo>
                  <a:pt x="125259" y="2000046"/>
                </a:lnTo>
                <a:lnTo>
                  <a:pt x="104188" y="1977129"/>
                </a:lnTo>
                <a:lnTo>
                  <a:pt x="92706" y="1973452"/>
                </a:lnTo>
                <a:lnTo>
                  <a:pt x="82712" y="1963286"/>
                </a:lnTo>
                <a:lnTo>
                  <a:pt x="74181" y="1942540"/>
                </a:lnTo>
                <a:lnTo>
                  <a:pt x="63428" y="1937511"/>
                </a:lnTo>
                <a:lnTo>
                  <a:pt x="53165" y="1935130"/>
                </a:lnTo>
                <a:lnTo>
                  <a:pt x="43225" y="1927999"/>
                </a:lnTo>
                <a:lnTo>
                  <a:pt x="37430" y="1921236"/>
                </a:lnTo>
                <a:lnTo>
                  <a:pt x="30604" y="1920163"/>
                </a:lnTo>
                <a:lnTo>
                  <a:pt x="27435" y="1915762"/>
                </a:lnTo>
                <a:lnTo>
                  <a:pt x="19500" y="1913686"/>
                </a:lnTo>
                <a:lnTo>
                  <a:pt x="16006" y="1916518"/>
                </a:lnTo>
                <a:lnTo>
                  <a:pt x="3547" y="1917502"/>
                </a:lnTo>
                <a:lnTo>
                  <a:pt x="433" y="1908269"/>
                </a:lnTo>
                <a:lnTo>
                  <a:pt x="4550" y="1891683"/>
                </a:lnTo>
                <a:lnTo>
                  <a:pt x="0" y="1883879"/>
                </a:lnTo>
                <a:lnTo>
                  <a:pt x="5471" y="1867217"/>
                </a:lnTo>
                <a:lnTo>
                  <a:pt x="6608" y="1858828"/>
                </a:lnTo>
                <a:lnTo>
                  <a:pt x="17360" y="1846566"/>
                </a:lnTo>
                <a:lnTo>
                  <a:pt x="26542" y="1841017"/>
                </a:lnTo>
                <a:lnTo>
                  <a:pt x="34883" y="1843423"/>
                </a:lnTo>
                <a:lnTo>
                  <a:pt x="33394" y="1828336"/>
                </a:lnTo>
                <a:lnTo>
                  <a:pt x="25133" y="1819084"/>
                </a:lnTo>
                <a:lnTo>
                  <a:pt x="24293" y="1812969"/>
                </a:lnTo>
                <a:lnTo>
                  <a:pt x="37131" y="1795868"/>
                </a:lnTo>
                <a:lnTo>
                  <a:pt x="40299" y="1780476"/>
                </a:lnTo>
                <a:lnTo>
                  <a:pt x="48235" y="1776215"/>
                </a:lnTo>
                <a:lnTo>
                  <a:pt x="58283" y="1776691"/>
                </a:lnTo>
                <a:lnTo>
                  <a:pt x="71419" y="1769319"/>
                </a:lnTo>
                <a:lnTo>
                  <a:pt x="84933" y="1756225"/>
                </a:lnTo>
                <a:lnTo>
                  <a:pt x="84066" y="1752104"/>
                </a:lnTo>
                <a:lnTo>
                  <a:pt x="100425" y="1741150"/>
                </a:lnTo>
                <a:lnTo>
                  <a:pt x="112693" y="1723129"/>
                </a:lnTo>
                <a:lnTo>
                  <a:pt x="111745" y="1718703"/>
                </a:lnTo>
                <a:lnTo>
                  <a:pt x="118543" y="1716182"/>
                </a:lnTo>
                <a:lnTo>
                  <a:pt x="134576" y="1700409"/>
                </a:lnTo>
                <a:lnTo>
                  <a:pt x="148253" y="1697468"/>
                </a:lnTo>
                <a:lnTo>
                  <a:pt x="156514" y="1700688"/>
                </a:lnTo>
                <a:lnTo>
                  <a:pt x="166751" y="1694916"/>
                </a:lnTo>
                <a:lnTo>
                  <a:pt x="171030" y="1689086"/>
                </a:lnTo>
                <a:lnTo>
                  <a:pt x="168782" y="1673491"/>
                </a:lnTo>
                <a:lnTo>
                  <a:pt x="181322" y="1662677"/>
                </a:lnTo>
                <a:lnTo>
                  <a:pt x="186956" y="1665058"/>
                </a:lnTo>
                <a:lnTo>
                  <a:pt x="197870" y="1657660"/>
                </a:lnTo>
                <a:lnTo>
                  <a:pt x="200903" y="1665363"/>
                </a:lnTo>
                <a:lnTo>
                  <a:pt x="208025" y="1667916"/>
                </a:lnTo>
                <a:lnTo>
                  <a:pt x="216665" y="1665312"/>
                </a:lnTo>
                <a:lnTo>
                  <a:pt x="218859" y="1641506"/>
                </a:lnTo>
                <a:lnTo>
                  <a:pt x="221487" y="1643576"/>
                </a:lnTo>
                <a:lnTo>
                  <a:pt x="222028" y="1630977"/>
                </a:lnTo>
                <a:lnTo>
                  <a:pt x="227553" y="1624539"/>
                </a:lnTo>
                <a:lnTo>
                  <a:pt x="237736" y="1624456"/>
                </a:lnTo>
                <a:lnTo>
                  <a:pt x="249708" y="1629492"/>
                </a:lnTo>
                <a:lnTo>
                  <a:pt x="256397" y="1626780"/>
                </a:lnTo>
                <a:lnTo>
                  <a:pt x="261137" y="1630952"/>
                </a:lnTo>
                <a:lnTo>
                  <a:pt x="269451" y="1628260"/>
                </a:lnTo>
                <a:lnTo>
                  <a:pt x="275247" y="1631816"/>
                </a:lnTo>
                <a:lnTo>
                  <a:pt x="285321" y="1628850"/>
                </a:lnTo>
                <a:lnTo>
                  <a:pt x="282938" y="1623135"/>
                </a:lnTo>
                <a:lnTo>
                  <a:pt x="286433" y="1613090"/>
                </a:lnTo>
                <a:lnTo>
                  <a:pt x="299676" y="1605082"/>
                </a:lnTo>
                <a:lnTo>
                  <a:pt x="303468" y="1610569"/>
                </a:lnTo>
                <a:lnTo>
                  <a:pt x="330578" y="1605673"/>
                </a:lnTo>
                <a:lnTo>
                  <a:pt x="333854" y="1602676"/>
                </a:lnTo>
                <a:lnTo>
                  <a:pt x="341357" y="1606371"/>
                </a:lnTo>
                <a:lnTo>
                  <a:pt x="349265" y="1603965"/>
                </a:lnTo>
                <a:lnTo>
                  <a:pt x="354601" y="1612950"/>
                </a:lnTo>
                <a:lnTo>
                  <a:pt x="361019" y="1610397"/>
                </a:lnTo>
                <a:lnTo>
                  <a:pt x="373830" y="1612639"/>
                </a:lnTo>
                <a:lnTo>
                  <a:pt x="372502" y="1609115"/>
                </a:lnTo>
                <a:lnTo>
                  <a:pt x="364377" y="1607883"/>
                </a:lnTo>
                <a:lnTo>
                  <a:pt x="357877" y="1603152"/>
                </a:lnTo>
                <a:lnTo>
                  <a:pt x="369470" y="1599875"/>
                </a:lnTo>
                <a:lnTo>
                  <a:pt x="378786" y="1601444"/>
                </a:lnTo>
                <a:lnTo>
                  <a:pt x="390377" y="1609337"/>
                </a:lnTo>
                <a:lnTo>
                  <a:pt x="402402" y="1608359"/>
                </a:lnTo>
                <a:lnTo>
                  <a:pt x="411448" y="1603457"/>
                </a:lnTo>
                <a:lnTo>
                  <a:pt x="421984" y="1593970"/>
                </a:lnTo>
                <a:lnTo>
                  <a:pt x="429242" y="1580590"/>
                </a:lnTo>
                <a:lnTo>
                  <a:pt x="422363" y="1567579"/>
                </a:lnTo>
                <a:lnTo>
                  <a:pt x="428565" y="1549863"/>
                </a:lnTo>
                <a:lnTo>
                  <a:pt x="438776" y="1550955"/>
                </a:lnTo>
                <a:lnTo>
                  <a:pt x="446548" y="1545894"/>
                </a:lnTo>
                <a:lnTo>
                  <a:pt x="452777" y="1527511"/>
                </a:lnTo>
                <a:lnTo>
                  <a:pt x="470896" y="1523180"/>
                </a:lnTo>
                <a:lnTo>
                  <a:pt x="470788" y="1537499"/>
                </a:lnTo>
                <a:lnTo>
                  <a:pt x="474553" y="1540046"/>
                </a:lnTo>
                <a:lnTo>
                  <a:pt x="490423" y="1561090"/>
                </a:lnTo>
                <a:lnTo>
                  <a:pt x="496219" y="1567128"/>
                </a:lnTo>
                <a:lnTo>
                  <a:pt x="516559" y="1568252"/>
                </a:lnTo>
                <a:lnTo>
                  <a:pt x="525333" y="1572780"/>
                </a:lnTo>
                <a:lnTo>
                  <a:pt x="534027" y="1580648"/>
                </a:lnTo>
                <a:lnTo>
                  <a:pt x="532051" y="1572335"/>
                </a:lnTo>
                <a:lnTo>
                  <a:pt x="547786" y="1577765"/>
                </a:lnTo>
                <a:lnTo>
                  <a:pt x="556804" y="1573904"/>
                </a:lnTo>
                <a:lnTo>
                  <a:pt x="556804" y="1573904"/>
                </a:lnTo>
                <a:lnTo>
                  <a:pt x="557075" y="1565560"/>
                </a:lnTo>
                <a:lnTo>
                  <a:pt x="548272" y="1550003"/>
                </a:lnTo>
                <a:lnTo>
                  <a:pt x="545239" y="1541640"/>
                </a:lnTo>
                <a:lnTo>
                  <a:pt x="548408" y="1539151"/>
                </a:lnTo>
                <a:lnTo>
                  <a:pt x="557914" y="1521053"/>
                </a:lnTo>
                <a:lnTo>
                  <a:pt x="550006" y="1514309"/>
                </a:lnTo>
                <a:lnTo>
                  <a:pt x="559594" y="1505635"/>
                </a:lnTo>
                <a:lnTo>
                  <a:pt x="569398" y="1510423"/>
                </a:lnTo>
                <a:lnTo>
                  <a:pt x="578769" y="1510449"/>
                </a:lnTo>
                <a:lnTo>
                  <a:pt x="583155" y="1499038"/>
                </a:lnTo>
                <a:lnTo>
                  <a:pt x="586567" y="1496910"/>
                </a:lnTo>
                <a:lnTo>
                  <a:pt x="587841" y="1484947"/>
                </a:lnTo>
                <a:lnTo>
                  <a:pt x="599513" y="1474908"/>
                </a:lnTo>
                <a:lnTo>
                  <a:pt x="595425" y="1469840"/>
                </a:lnTo>
                <a:lnTo>
                  <a:pt x="597889" y="1465624"/>
                </a:lnTo>
                <a:lnTo>
                  <a:pt x="595343" y="1458575"/>
                </a:lnTo>
                <a:lnTo>
                  <a:pt x="606040" y="1442586"/>
                </a:lnTo>
                <a:lnTo>
                  <a:pt x="606854" y="1437805"/>
                </a:lnTo>
                <a:lnTo>
                  <a:pt x="615248" y="1426819"/>
                </a:lnTo>
                <a:lnTo>
                  <a:pt x="614735" y="1423523"/>
                </a:lnTo>
                <a:lnTo>
                  <a:pt x="625893" y="1427492"/>
                </a:lnTo>
                <a:lnTo>
                  <a:pt x="632718" y="1426876"/>
                </a:lnTo>
                <a:lnTo>
                  <a:pt x="638759" y="1413211"/>
                </a:lnTo>
                <a:lnTo>
                  <a:pt x="639216" y="1405134"/>
                </a:lnTo>
                <a:lnTo>
                  <a:pt x="663619" y="1390434"/>
                </a:lnTo>
                <a:lnTo>
                  <a:pt x="672528" y="1393932"/>
                </a:lnTo>
                <a:lnTo>
                  <a:pt x="682332" y="1389430"/>
                </a:lnTo>
                <a:lnTo>
                  <a:pt x="694931" y="1388592"/>
                </a:lnTo>
                <a:lnTo>
                  <a:pt x="702189" y="1383811"/>
                </a:lnTo>
                <a:lnTo>
                  <a:pt x="706437" y="1375428"/>
                </a:lnTo>
                <a:lnTo>
                  <a:pt x="703999" y="1373111"/>
                </a:lnTo>
                <a:lnTo>
                  <a:pt x="716159" y="1363840"/>
                </a:lnTo>
                <a:lnTo>
                  <a:pt x="723176" y="1353616"/>
                </a:lnTo>
                <a:lnTo>
                  <a:pt x="719302" y="1345456"/>
                </a:lnTo>
                <a:lnTo>
                  <a:pt x="722420" y="1339202"/>
                </a:lnTo>
                <a:lnTo>
                  <a:pt x="722420" y="1339201"/>
                </a:lnTo>
                <a:lnTo>
                  <a:pt x="719302" y="1345456"/>
                </a:lnTo>
                <a:lnTo>
                  <a:pt x="723175" y="1353616"/>
                </a:lnTo>
                <a:lnTo>
                  <a:pt x="716159" y="1363840"/>
                </a:lnTo>
                <a:lnTo>
                  <a:pt x="703998" y="1373111"/>
                </a:lnTo>
                <a:lnTo>
                  <a:pt x="697013" y="1366888"/>
                </a:lnTo>
                <a:lnTo>
                  <a:pt x="695229" y="1357051"/>
                </a:lnTo>
                <a:lnTo>
                  <a:pt x="688727" y="1353476"/>
                </a:lnTo>
                <a:lnTo>
                  <a:pt x="684174" y="1344790"/>
                </a:lnTo>
                <a:lnTo>
                  <a:pt x="682091" y="1332331"/>
                </a:lnTo>
                <a:lnTo>
                  <a:pt x="676947" y="1332667"/>
                </a:lnTo>
                <a:lnTo>
                  <a:pt x="676649" y="1320298"/>
                </a:lnTo>
                <a:lnTo>
                  <a:pt x="668711" y="1306137"/>
                </a:lnTo>
                <a:lnTo>
                  <a:pt x="673963" y="1294834"/>
                </a:lnTo>
                <a:lnTo>
                  <a:pt x="665378" y="1291202"/>
                </a:lnTo>
                <a:lnTo>
                  <a:pt x="663485" y="1284865"/>
                </a:lnTo>
                <a:lnTo>
                  <a:pt x="655091" y="1277384"/>
                </a:lnTo>
                <a:lnTo>
                  <a:pt x="651922" y="1279867"/>
                </a:lnTo>
                <a:lnTo>
                  <a:pt x="646582" y="1269009"/>
                </a:lnTo>
                <a:lnTo>
                  <a:pt x="652462" y="1262621"/>
                </a:lnTo>
                <a:lnTo>
                  <a:pt x="646855" y="1256925"/>
                </a:lnTo>
                <a:lnTo>
                  <a:pt x="644956" y="1246961"/>
                </a:lnTo>
                <a:lnTo>
                  <a:pt x="648423" y="1242834"/>
                </a:lnTo>
                <a:lnTo>
                  <a:pt x="643877" y="1233480"/>
                </a:lnTo>
                <a:lnTo>
                  <a:pt x="640924" y="1220679"/>
                </a:lnTo>
                <a:lnTo>
                  <a:pt x="629576" y="1214234"/>
                </a:lnTo>
                <a:lnTo>
                  <a:pt x="608153" y="1217802"/>
                </a:lnTo>
                <a:lnTo>
                  <a:pt x="605472" y="1213757"/>
                </a:lnTo>
                <a:lnTo>
                  <a:pt x="598132" y="1215262"/>
                </a:lnTo>
                <a:lnTo>
                  <a:pt x="595425" y="1210913"/>
                </a:lnTo>
                <a:lnTo>
                  <a:pt x="588816" y="1211217"/>
                </a:lnTo>
                <a:lnTo>
                  <a:pt x="586433" y="1206423"/>
                </a:lnTo>
                <a:lnTo>
                  <a:pt x="581936" y="1210830"/>
                </a:lnTo>
                <a:lnTo>
                  <a:pt x="571184" y="1211274"/>
                </a:lnTo>
                <a:lnTo>
                  <a:pt x="567880" y="1204220"/>
                </a:lnTo>
                <a:lnTo>
                  <a:pt x="567826" y="1186948"/>
                </a:lnTo>
                <a:lnTo>
                  <a:pt x="560189" y="1180566"/>
                </a:lnTo>
                <a:lnTo>
                  <a:pt x="548408" y="1184077"/>
                </a:lnTo>
                <a:lnTo>
                  <a:pt x="540337" y="1173702"/>
                </a:lnTo>
                <a:lnTo>
                  <a:pt x="536220" y="1173422"/>
                </a:lnTo>
                <a:lnTo>
                  <a:pt x="535055" y="1165783"/>
                </a:lnTo>
                <a:lnTo>
                  <a:pt x="483110" y="1094720"/>
                </a:lnTo>
                <a:lnTo>
                  <a:pt x="483678" y="1084884"/>
                </a:lnTo>
                <a:lnTo>
                  <a:pt x="474659" y="1084967"/>
                </a:lnTo>
                <a:lnTo>
                  <a:pt x="470462" y="1077048"/>
                </a:lnTo>
                <a:lnTo>
                  <a:pt x="449418" y="1064793"/>
                </a:lnTo>
                <a:lnTo>
                  <a:pt x="453453" y="1057960"/>
                </a:lnTo>
                <a:lnTo>
                  <a:pt x="452073" y="1049826"/>
                </a:lnTo>
                <a:lnTo>
                  <a:pt x="455945" y="1051191"/>
                </a:lnTo>
                <a:lnTo>
                  <a:pt x="453264" y="1041945"/>
                </a:lnTo>
                <a:lnTo>
                  <a:pt x="461200" y="1030414"/>
                </a:lnTo>
                <a:lnTo>
                  <a:pt x="452560" y="1033474"/>
                </a:lnTo>
                <a:lnTo>
                  <a:pt x="449337" y="1028934"/>
                </a:lnTo>
                <a:lnTo>
                  <a:pt x="450880" y="1015256"/>
                </a:lnTo>
                <a:lnTo>
                  <a:pt x="457516" y="1007211"/>
                </a:lnTo>
                <a:lnTo>
                  <a:pt x="456893" y="998245"/>
                </a:lnTo>
                <a:lnTo>
                  <a:pt x="464666" y="982065"/>
                </a:lnTo>
                <a:lnTo>
                  <a:pt x="454727" y="978890"/>
                </a:lnTo>
                <a:lnTo>
                  <a:pt x="446385" y="971232"/>
                </a:lnTo>
                <a:lnTo>
                  <a:pt x="415240" y="971403"/>
                </a:lnTo>
                <a:lnTo>
                  <a:pt x="413994" y="977080"/>
                </a:lnTo>
                <a:lnTo>
                  <a:pt x="404893" y="961491"/>
                </a:lnTo>
                <a:lnTo>
                  <a:pt x="414021" y="944454"/>
                </a:lnTo>
                <a:lnTo>
                  <a:pt x="414915" y="936491"/>
                </a:lnTo>
                <a:lnTo>
                  <a:pt x="421279" y="923327"/>
                </a:lnTo>
                <a:lnTo>
                  <a:pt x="430243" y="914812"/>
                </a:lnTo>
                <a:lnTo>
                  <a:pt x="426803" y="905712"/>
                </a:lnTo>
                <a:lnTo>
                  <a:pt x="429513" y="899235"/>
                </a:lnTo>
                <a:lnTo>
                  <a:pt x="435362" y="901179"/>
                </a:lnTo>
                <a:lnTo>
                  <a:pt x="440942" y="898315"/>
                </a:lnTo>
                <a:lnTo>
                  <a:pt x="449093" y="885488"/>
                </a:lnTo>
                <a:lnTo>
                  <a:pt x="453914" y="884484"/>
                </a:lnTo>
                <a:lnTo>
                  <a:pt x="457055" y="878312"/>
                </a:lnTo>
                <a:lnTo>
                  <a:pt x="467915" y="867574"/>
                </a:lnTo>
                <a:lnTo>
                  <a:pt x="477612" y="862539"/>
                </a:lnTo>
                <a:lnTo>
                  <a:pt x="486522" y="868743"/>
                </a:lnTo>
                <a:lnTo>
                  <a:pt x="494079" y="867098"/>
                </a:lnTo>
                <a:lnTo>
                  <a:pt x="507186" y="869244"/>
                </a:lnTo>
                <a:lnTo>
                  <a:pt x="513362" y="865904"/>
                </a:lnTo>
                <a:lnTo>
                  <a:pt x="515610" y="859065"/>
                </a:lnTo>
                <a:lnTo>
                  <a:pt x="514472" y="850550"/>
                </a:lnTo>
                <a:lnTo>
                  <a:pt x="523166" y="818102"/>
                </a:lnTo>
                <a:lnTo>
                  <a:pt x="547514" y="807700"/>
                </a:lnTo>
                <a:lnTo>
                  <a:pt x="558807" y="812704"/>
                </a:lnTo>
                <a:lnTo>
                  <a:pt x="573487" y="807148"/>
                </a:lnTo>
                <a:lnTo>
                  <a:pt x="575491" y="802976"/>
                </a:lnTo>
                <a:lnTo>
                  <a:pt x="598322" y="803947"/>
                </a:lnTo>
                <a:lnTo>
                  <a:pt x="601870" y="800836"/>
                </a:lnTo>
                <a:lnTo>
                  <a:pt x="610401" y="783824"/>
                </a:lnTo>
                <a:lnTo>
                  <a:pt x="614436" y="781710"/>
                </a:lnTo>
                <a:lnTo>
                  <a:pt x="627328" y="765841"/>
                </a:lnTo>
                <a:lnTo>
                  <a:pt x="643604" y="766978"/>
                </a:lnTo>
                <a:lnTo>
                  <a:pt x="653871" y="773677"/>
                </a:lnTo>
                <a:lnTo>
                  <a:pt x="662590" y="772705"/>
                </a:lnTo>
                <a:lnTo>
                  <a:pt x="675074" y="776541"/>
                </a:lnTo>
                <a:lnTo>
                  <a:pt x="679818" y="780484"/>
                </a:lnTo>
                <a:lnTo>
                  <a:pt x="688593" y="779233"/>
                </a:lnTo>
                <a:lnTo>
                  <a:pt x="704519" y="785520"/>
                </a:lnTo>
                <a:lnTo>
                  <a:pt x="702538" y="793971"/>
                </a:lnTo>
                <a:lnTo>
                  <a:pt x="710444" y="791609"/>
                </a:lnTo>
                <a:lnTo>
                  <a:pt x="714508" y="811618"/>
                </a:lnTo>
                <a:lnTo>
                  <a:pt x="723607" y="831944"/>
                </a:lnTo>
                <a:lnTo>
                  <a:pt x="740562" y="830471"/>
                </a:lnTo>
                <a:lnTo>
                  <a:pt x="741698" y="823467"/>
                </a:lnTo>
                <a:lnTo>
                  <a:pt x="753344" y="823162"/>
                </a:lnTo>
                <a:lnTo>
                  <a:pt x="779455" y="784408"/>
                </a:lnTo>
                <a:lnTo>
                  <a:pt x="783653" y="783043"/>
                </a:lnTo>
                <a:lnTo>
                  <a:pt x="785628" y="800252"/>
                </a:lnTo>
                <a:lnTo>
                  <a:pt x="788637" y="795915"/>
                </a:lnTo>
                <a:lnTo>
                  <a:pt x="804449" y="792187"/>
                </a:lnTo>
                <a:lnTo>
                  <a:pt x="812660" y="785132"/>
                </a:lnTo>
                <a:lnTo>
                  <a:pt x="822223" y="783602"/>
                </a:lnTo>
                <a:lnTo>
                  <a:pt x="827963" y="777874"/>
                </a:lnTo>
                <a:lnTo>
                  <a:pt x="837139" y="777989"/>
                </a:lnTo>
                <a:lnTo>
                  <a:pt x="841908" y="774763"/>
                </a:lnTo>
                <a:lnTo>
                  <a:pt x="846054" y="761364"/>
                </a:lnTo>
                <a:lnTo>
                  <a:pt x="857891" y="754557"/>
                </a:lnTo>
                <a:lnTo>
                  <a:pt x="861351" y="749718"/>
                </a:lnTo>
                <a:lnTo>
                  <a:pt x="874788" y="742886"/>
                </a:lnTo>
                <a:lnTo>
                  <a:pt x="881938" y="749083"/>
                </a:lnTo>
                <a:lnTo>
                  <a:pt x="900004" y="747420"/>
                </a:lnTo>
                <a:lnTo>
                  <a:pt x="904823" y="743914"/>
                </a:lnTo>
                <a:lnTo>
                  <a:pt x="902683" y="738218"/>
                </a:lnTo>
                <a:lnTo>
                  <a:pt x="892746" y="724991"/>
                </a:lnTo>
                <a:lnTo>
                  <a:pt x="891171" y="715771"/>
                </a:lnTo>
                <a:lnTo>
                  <a:pt x="893368" y="711352"/>
                </a:lnTo>
                <a:lnTo>
                  <a:pt x="908913" y="702297"/>
                </a:lnTo>
                <a:lnTo>
                  <a:pt x="924077" y="678884"/>
                </a:lnTo>
                <a:lnTo>
                  <a:pt x="931741" y="680052"/>
                </a:lnTo>
                <a:lnTo>
                  <a:pt x="942847" y="686326"/>
                </a:lnTo>
                <a:lnTo>
                  <a:pt x="957420" y="687882"/>
                </a:lnTo>
                <a:lnTo>
                  <a:pt x="963783" y="670280"/>
                </a:lnTo>
                <a:lnTo>
                  <a:pt x="964837" y="659421"/>
                </a:lnTo>
                <a:lnTo>
                  <a:pt x="968819" y="654672"/>
                </a:lnTo>
                <a:lnTo>
                  <a:pt x="971664" y="641959"/>
                </a:lnTo>
                <a:lnTo>
                  <a:pt x="968635" y="629964"/>
                </a:lnTo>
                <a:lnTo>
                  <a:pt x="974940" y="622081"/>
                </a:lnTo>
                <a:lnTo>
                  <a:pt x="977137" y="609399"/>
                </a:lnTo>
                <a:lnTo>
                  <a:pt x="981309" y="601543"/>
                </a:lnTo>
                <a:lnTo>
                  <a:pt x="986205" y="599407"/>
                </a:lnTo>
                <a:lnTo>
                  <a:pt x="995743" y="580233"/>
                </a:lnTo>
                <a:lnTo>
                  <a:pt x="1002836" y="576570"/>
                </a:lnTo>
                <a:lnTo>
                  <a:pt x="1013129" y="565972"/>
                </a:lnTo>
                <a:lnTo>
                  <a:pt x="1011853" y="554043"/>
                </a:lnTo>
                <a:lnTo>
                  <a:pt x="1019409" y="550992"/>
                </a:lnTo>
                <a:lnTo>
                  <a:pt x="1022908" y="553710"/>
                </a:lnTo>
                <a:lnTo>
                  <a:pt x="1032116" y="545887"/>
                </a:lnTo>
                <a:lnTo>
                  <a:pt x="1032274" y="538092"/>
                </a:lnTo>
                <a:lnTo>
                  <a:pt x="1035932" y="530132"/>
                </a:lnTo>
                <a:lnTo>
                  <a:pt x="1049337" y="519594"/>
                </a:lnTo>
                <a:lnTo>
                  <a:pt x="1044574" y="515241"/>
                </a:lnTo>
                <a:lnTo>
                  <a:pt x="1046873" y="499573"/>
                </a:lnTo>
                <a:lnTo>
                  <a:pt x="1051883" y="493279"/>
                </a:lnTo>
                <a:lnTo>
                  <a:pt x="1051102" y="479474"/>
                </a:lnTo>
                <a:lnTo>
                  <a:pt x="1064316" y="470408"/>
                </a:lnTo>
                <a:lnTo>
                  <a:pt x="1067841" y="464449"/>
                </a:lnTo>
                <a:lnTo>
                  <a:pt x="1080649" y="471240"/>
                </a:lnTo>
                <a:lnTo>
                  <a:pt x="1084763" y="479805"/>
                </a:lnTo>
                <a:lnTo>
                  <a:pt x="1095870" y="489786"/>
                </a:lnTo>
                <a:lnTo>
                  <a:pt x="1096251" y="500932"/>
                </a:lnTo>
                <a:lnTo>
                  <a:pt x="1101800" y="508475"/>
                </a:lnTo>
                <a:lnTo>
                  <a:pt x="1100880" y="514436"/>
                </a:lnTo>
                <a:lnTo>
                  <a:pt x="1105941" y="516600"/>
                </a:lnTo>
                <a:lnTo>
                  <a:pt x="1111167" y="512635"/>
                </a:lnTo>
                <a:lnTo>
                  <a:pt x="1123492" y="512828"/>
                </a:lnTo>
                <a:lnTo>
                  <a:pt x="1132484" y="524919"/>
                </a:lnTo>
                <a:lnTo>
                  <a:pt x="1141424" y="526915"/>
                </a:lnTo>
                <a:lnTo>
                  <a:pt x="1145539" y="533018"/>
                </a:lnTo>
                <a:lnTo>
                  <a:pt x="1149654" y="527858"/>
                </a:lnTo>
                <a:lnTo>
                  <a:pt x="1145539" y="512966"/>
                </a:lnTo>
                <a:lnTo>
                  <a:pt x="1152308" y="501792"/>
                </a:lnTo>
                <a:lnTo>
                  <a:pt x="1157998" y="498382"/>
                </a:lnTo>
                <a:lnTo>
                  <a:pt x="1174298" y="495636"/>
                </a:lnTo>
                <a:lnTo>
                  <a:pt x="1178172" y="497494"/>
                </a:lnTo>
                <a:lnTo>
                  <a:pt x="1190878" y="496800"/>
                </a:lnTo>
                <a:lnTo>
                  <a:pt x="1204035" y="501765"/>
                </a:lnTo>
                <a:lnTo>
                  <a:pt x="1214519" y="497578"/>
                </a:lnTo>
                <a:lnTo>
                  <a:pt x="1222914" y="500627"/>
                </a:lnTo>
                <a:lnTo>
                  <a:pt x="1227169" y="497910"/>
                </a:lnTo>
                <a:lnTo>
                  <a:pt x="1238649" y="498131"/>
                </a:lnTo>
                <a:lnTo>
                  <a:pt x="1255229" y="487652"/>
                </a:lnTo>
                <a:lnTo>
                  <a:pt x="1268932" y="487235"/>
                </a:lnTo>
                <a:lnTo>
                  <a:pt x="1274914" y="484159"/>
                </a:lnTo>
                <a:lnTo>
                  <a:pt x="1283283" y="488484"/>
                </a:lnTo>
                <a:lnTo>
                  <a:pt x="1286128" y="503234"/>
                </a:lnTo>
                <a:lnTo>
                  <a:pt x="1296961" y="506562"/>
                </a:lnTo>
                <a:lnTo>
                  <a:pt x="1306004" y="505175"/>
                </a:lnTo>
                <a:lnTo>
                  <a:pt x="1313617" y="507560"/>
                </a:lnTo>
                <a:lnTo>
                  <a:pt x="1322285" y="503510"/>
                </a:lnTo>
                <a:lnTo>
                  <a:pt x="1334636" y="509278"/>
                </a:lnTo>
                <a:lnTo>
                  <a:pt x="1349527" y="497412"/>
                </a:lnTo>
                <a:lnTo>
                  <a:pt x="1349527" y="497412"/>
                </a:lnTo>
                <a:lnTo>
                  <a:pt x="1350042" y="494334"/>
                </a:lnTo>
                <a:lnTo>
                  <a:pt x="1343330" y="480666"/>
                </a:lnTo>
                <a:lnTo>
                  <a:pt x="1344301" y="470132"/>
                </a:lnTo>
                <a:lnTo>
                  <a:pt x="1338885" y="453280"/>
                </a:lnTo>
                <a:lnTo>
                  <a:pt x="1332306" y="453695"/>
                </a:lnTo>
                <a:lnTo>
                  <a:pt x="1330788" y="447017"/>
                </a:lnTo>
                <a:lnTo>
                  <a:pt x="1316571" y="434573"/>
                </a:lnTo>
                <a:lnTo>
                  <a:pt x="1316431" y="424376"/>
                </a:lnTo>
                <a:lnTo>
                  <a:pt x="1312456" y="414539"/>
                </a:lnTo>
                <a:lnTo>
                  <a:pt x="1293876" y="411022"/>
                </a:lnTo>
                <a:lnTo>
                  <a:pt x="1284180" y="399718"/>
                </a:lnTo>
                <a:lnTo>
                  <a:pt x="1273130" y="392737"/>
                </a:lnTo>
                <a:lnTo>
                  <a:pt x="1272724" y="384842"/>
                </a:lnTo>
                <a:lnTo>
                  <a:pt x="1263866" y="363155"/>
                </a:lnTo>
                <a:lnTo>
                  <a:pt x="1254119" y="355651"/>
                </a:lnTo>
                <a:lnTo>
                  <a:pt x="1251433" y="343605"/>
                </a:lnTo>
                <a:lnTo>
                  <a:pt x="1241114" y="340754"/>
                </a:lnTo>
                <a:lnTo>
                  <a:pt x="1232230" y="326826"/>
                </a:lnTo>
                <a:lnTo>
                  <a:pt x="1221505" y="317995"/>
                </a:lnTo>
                <a:lnTo>
                  <a:pt x="1220692" y="311877"/>
                </a:lnTo>
                <a:lnTo>
                  <a:pt x="1213625" y="303766"/>
                </a:lnTo>
                <a:lnTo>
                  <a:pt x="1205014" y="298757"/>
                </a:lnTo>
                <a:lnTo>
                  <a:pt x="1193127" y="286828"/>
                </a:lnTo>
                <a:lnTo>
                  <a:pt x="1189958" y="277861"/>
                </a:lnTo>
                <a:lnTo>
                  <a:pt x="1179855" y="269671"/>
                </a:lnTo>
                <a:lnTo>
                  <a:pt x="1181151" y="259544"/>
                </a:lnTo>
                <a:lnTo>
                  <a:pt x="1179449" y="241699"/>
                </a:lnTo>
                <a:lnTo>
                  <a:pt x="1185545" y="233232"/>
                </a:lnTo>
                <a:lnTo>
                  <a:pt x="1186923" y="226871"/>
                </a:lnTo>
                <a:lnTo>
                  <a:pt x="1200169" y="215419"/>
                </a:lnTo>
                <a:lnTo>
                  <a:pt x="1211567" y="215364"/>
                </a:lnTo>
                <a:lnTo>
                  <a:pt x="1219181" y="203417"/>
                </a:lnTo>
                <a:lnTo>
                  <a:pt x="1226356" y="202284"/>
                </a:lnTo>
                <a:lnTo>
                  <a:pt x="1238783" y="215890"/>
                </a:lnTo>
                <a:lnTo>
                  <a:pt x="1238517" y="220288"/>
                </a:lnTo>
                <a:lnTo>
                  <a:pt x="1244067" y="228392"/>
                </a:lnTo>
                <a:lnTo>
                  <a:pt x="1245178" y="238213"/>
                </a:lnTo>
                <a:lnTo>
                  <a:pt x="1255363" y="255005"/>
                </a:lnTo>
                <a:lnTo>
                  <a:pt x="1259992" y="258216"/>
                </a:lnTo>
                <a:lnTo>
                  <a:pt x="1262863" y="267264"/>
                </a:lnTo>
                <a:lnTo>
                  <a:pt x="1270933" y="267761"/>
                </a:lnTo>
                <a:lnTo>
                  <a:pt x="1282529" y="278084"/>
                </a:lnTo>
                <a:lnTo>
                  <a:pt x="1289272" y="273627"/>
                </a:lnTo>
                <a:lnTo>
                  <a:pt x="1304792" y="271857"/>
                </a:lnTo>
                <a:lnTo>
                  <a:pt x="1312183" y="278719"/>
                </a:lnTo>
                <a:lnTo>
                  <a:pt x="1327563" y="277806"/>
                </a:lnTo>
                <a:lnTo>
                  <a:pt x="1330465" y="275344"/>
                </a:lnTo>
                <a:lnTo>
                  <a:pt x="1340758" y="276643"/>
                </a:lnTo>
                <a:lnTo>
                  <a:pt x="1348099" y="284005"/>
                </a:lnTo>
                <a:lnTo>
                  <a:pt x="1360659" y="284559"/>
                </a:lnTo>
                <a:lnTo>
                  <a:pt x="1365237" y="274651"/>
                </a:lnTo>
                <a:lnTo>
                  <a:pt x="1360094" y="243580"/>
                </a:lnTo>
                <a:lnTo>
                  <a:pt x="1353375" y="234339"/>
                </a:lnTo>
                <a:lnTo>
                  <a:pt x="1351807" y="223580"/>
                </a:lnTo>
                <a:lnTo>
                  <a:pt x="1344466" y="221228"/>
                </a:lnTo>
                <a:lnTo>
                  <a:pt x="1345470" y="216830"/>
                </a:lnTo>
                <a:lnTo>
                  <a:pt x="1336478" y="199213"/>
                </a:lnTo>
                <a:lnTo>
                  <a:pt x="1335773" y="192133"/>
                </a:lnTo>
                <a:lnTo>
                  <a:pt x="1326210" y="184696"/>
                </a:lnTo>
                <a:lnTo>
                  <a:pt x="1333798" y="166144"/>
                </a:lnTo>
                <a:lnTo>
                  <a:pt x="1331735" y="159094"/>
                </a:lnTo>
                <a:lnTo>
                  <a:pt x="1336669" y="138693"/>
                </a:lnTo>
                <a:lnTo>
                  <a:pt x="1347826" y="131757"/>
                </a:lnTo>
                <a:lnTo>
                  <a:pt x="1360849" y="141928"/>
                </a:lnTo>
                <a:lnTo>
                  <a:pt x="1366996" y="141071"/>
                </a:lnTo>
                <a:lnTo>
                  <a:pt x="1375639" y="135267"/>
                </a:lnTo>
                <a:lnTo>
                  <a:pt x="1386148" y="143117"/>
                </a:lnTo>
                <a:lnTo>
                  <a:pt x="1390047" y="142231"/>
                </a:lnTo>
                <a:lnTo>
                  <a:pt x="1400124" y="146571"/>
                </a:lnTo>
                <a:lnTo>
                  <a:pt x="1415371" y="147816"/>
                </a:lnTo>
                <a:lnTo>
                  <a:pt x="1419619" y="136815"/>
                </a:lnTo>
                <a:lnTo>
                  <a:pt x="1426286" y="137671"/>
                </a:lnTo>
                <a:lnTo>
                  <a:pt x="1437551" y="129685"/>
                </a:lnTo>
                <a:lnTo>
                  <a:pt x="1440421" y="124544"/>
                </a:lnTo>
                <a:lnTo>
                  <a:pt x="1448657" y="121807"/>
                </a:lnTo>
                <a:lnTo>
                  <a:pt x="1456214" y="125705"/>
                </a:lnTo>
                <a:lnTo>
                  <a:pt x="1470190" y="124627"/>
                </a:lnTo>
                <a:lnTo>
                  <a:pt x="1473575" y="116279"/>
                </a:lnTo>
                <a:lnTo>
                  <a:pt x="1483862" y="119431"/>
                </a:lnTo>
                <a:lnTo>
                  <a:pt x="1491310" y="128633"/>
                </a:lnTo>
                <a:lnTo>
                  <a:pt x="1510430" y="145217"/>
                </a:lnTo>
                <a:lnTo>
                  <a:pt x="1520888" y="148589"/>
                </a:lnTo>
                <a:lnTo>
                  <a:pt x="1542580" y="133801"/>
                </a:lnTo>
                <a:lnTo>
                  <a:pt x="1545882" y="107190"/>
                </a:lnTo>
                <a:lnTo>
                  <a:pt x="1543069" y="98817"/>
                </a:lnTo>
                <a:lnTo>
                  <a:pt x="1548619" y="80416"/>
                </a:lnTo>
                <a:lnTo>
                  <a:pt x="1552143" y="77793"/>
                </a:lnTo>
                <a:lnTo>
                  <a:pt x="1553413" y="69256"/>
                </a:lnTo>
                <a:lnTo>
                  <a:pt x="1551273" y="54950"/>
                </a:lnTo>
                <a:lnTo>
                  <a:pt x="1546561" y="45062"/>
                </a:lnTo>
                <a:lnTo>
                  <a:pt x="1542066" y="42658"/>
                </a:lnTo>
                <a:lnTo>
                  <a:pt x="1541253" y="34567"/>
                </a:lnTo>
                <a:lnTo>
                  <a:pt x="1546752" y="20982"/>
                </a:lnTo>
                <a:lnTo>
                  <a:pt x="1545101" y="12809"/>
                </a:lnTo>
                <a:lnTo>
                  <a:pt x="1554982" y="10987"/>
                </a:lnTo>
                <a:close/>
              </a:path>
            </a:pathLst>
          </a:custGeom>
          <a:gradFill>
            <a:gsLst>
              <a:gs pos="0">
                <a:schemeClr val="accent2">
                  <a:lumMod val="75000"/>
                  <a:lumOff val="25000"/>
                </a:schemeClr>
              </a:gs>
              <a:gs pos="80000">
                <a:schemeClr val="accent2">
                  <a:lumMod val="90000"/>
                </a:schemeClr>
              </a:gs>
            </a:gsLst>
            <a:path path="circle">
              <a:fillToRect r="100000" b="100000"/>
            </a:path>
          </a:gradFill>
          <a:ln>
            <a:noFill/>
          </a:ln>
          <a:effectLst>
            <a:outerShdw blurRad="444500" dist="127000" dir="2700000" algn="tl" rotWithShape="0">
              <a:schemeClr val="accent2">
                <a:alpha val="4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zh-CN" altLang="en-US" sz="1920" b="1">
              <a:solidFill>
                <a:schemeClr val="bg1"/>
              </a:solidFill>
              <a:latin typeface="+mj-ea"/>
              <a:ea typeface="+mj-ea"/>
              <a:sym typeface="+mn-lt"/>
            </a:endParaRPr>
          </a:p>
        </p:txBody>
      </p:sp>
      <p:grpSp>
        <p:nvGrpSpPr>
          <p:cNvPr id="114" name="组合 113">
            <a:extLst>
              <a:ext uri="{FF2B5EF4-FFF2-40B4-BE49-F238E27FC236}">
                <a16:creationId xmlns:a16="http://schemas.microsoft.com/office/drawing/2014/main" id="{54C59B13-DA1D-F19A-C19B-BF98E898F331}"/>
              </a:ext>
            </a:extLst>
          </p:cNvPr>
          <p:cNvGrpSpPr/>
          <p:nvPr/>
        </p:nvGrpSpPr>
        <p:grpSpPr>
          <a:xfrm>
            <a:off x="2840696" y="2772878"/>
            <a:ext cx="797929" cy="797929"/>
            <a:chOff x="3611337" y="2766142"/>
            <a:chExt cx="797929" cy="797929"/>
          </a:xfrm>
        </p:grpSpPr>
        <p:sp>
          <p:nvSpPr>
            <p:cNvPr id="73" name="文本框 72">
              <a:extLst>
                <a:ext uri="{FF2B5EF4-FFF2-40B4-BE49-F238E27FC236}">
                  <a16:creationId xmlns:a16="http://schemas.microsoft.com/office/drawing/2014/main" id="{5B6A0E7A-2157-36FE-E51F-5F25437E5B1C}"/>
                </a:ext>
              </a:extLst>
            </p:cNvPr>
            <p:cNvSpPr txBox="1"/>
            <p:nvPr/>
          </p:nvSpPr>
          <p:spPr>
            <a:xfrm>
              <a:off x="3621060" y="2903496"/>
              <a:ext cx="778482" cy="523220"/>
            </a:xfrm>
            <a:prstGeom prst="rect">
              <a:avLst/>
            </a:prstGeom>
            <a:noFill/>
          </p:spPr>
          <p:txBody>
            <a:bodyPr wrap="none" rtlCol="0">
              <a:spAutoFit/>
            </a:bodyPr>
            <a:lstStyle/>
            <a:p>
              <a:pPr algn="ctr"/>
              <a:r>
                <a:rPr lang="en-US" altLang="zh-CN" sz="2800" dirty="0">
                  <a:solidFill>
                    <a:schemeClr val="bg1"/>
                  </a:solidFill>
                  <a:cs typeface="+mn-ea"/>
                  <a:sym typeface="+mn-lt"/>
                </a:rPr>
                <a:t>ETF</a:t>
              </a:r>
              <a:endParaRPr lang="zh-CN" altLang="en-US" sz="2800" dirty="0">
                <a:solidFill>
                  <a:schemeClr val="bg1"/>
                </a:solidFill>
                <a:cs typeface="+mn-ea"/>
                <a:sym typeface="+mn-lt"/>
              </a:endParaRPr>
            </a:p>
          </p:txBody>
        </p:sp>
        <p:sp>
          <p:nvSpPr>
            <p:cNvPr id="113" name="椭圆 112">
              <a:extLst>
                <a:ext uri="{FF2B5EF4-FFF2-40B4-BE49-F238E27FC236}">
                  <a16:creationId xmlns:a16="http://schemas.microsoft.com/office/drawing/2014/main" id="{6663AC43-954A-6675-55E0-013644948432}"/>
                </a:ext>
              </a:extLst>
            </p:cNvPr>
            <p:cNvSpPr/>
            <p:nvPr/>
          </p:nvSpPr>
          <p:spPr bwMode="auto">
            <a:xfrm>
              <a:off x="3611337" y="2766142"/>
              <a:ext cx="797929" cy="797929"/>
            </a:xfrm>
            <a:prstGeom prst="ellipse">
              <a:avLst/>
            </a:prstGeom>
            <a:noFill/>
            <a:ln w="15875">
              <a:solidFill>
                <a:schemeClr val="bg1"/>
              </a:solidFill>
            </a:ln>
          </p:spPr>
          <p:txBody>
            <a:bodyPr vert="horz" wrap="square" lIns="91440" tIns="45720" rIns="91440" bIns="45720" numCol="1" rtlCol="0" anchor="t" anchorCtr="0" compatLnSpc="1">
              <a:prstTxWarp prst="textNoShape">
                <a:avLst/>
              </a:prstTxWarp>
            </a:bodyPr>
            <a:lstStyle/>
            <a:p>
              <a:pPr algn="l"/>
              <a:endParaRPr lang="zh-CN" altLang="en-US" dirty="0">
                <a:cs typeface="+mn-ea"/>
                <a:sym typeface="+mn-lt"/>
              </a:endParaRPr>
            </a:p>
          </p:txBody>
        </p:sp>
      </p:grpSp>
      <p:grpSp>
        <p:nvGrpSpPr>
          <p:cNvPr id="115" name="组合 114">
            <a:extLst>
              <a:ext uri="{FF2B5EF4-FFF2-40B4-BE49-F238E27FC236}">
                <a16:creationId xmlns:a16="http://schemas.microsoft.com/office/drawing/2014/main" id="{31DE5753-8B1D-14A5-8FB7-EB653D847D40}"/>
              </a:ext>
            </a:extLst>
          </p:cNvPr>
          <p:cNvGrpSpPr/>
          <p:nvPr/>
        </p:nvGrpSpPr>
        <p:grpSpPr>
          <a:xfrm>
            <a:off x="8378080" y="2762038"/>
            <a:ext cx="797929" cy="797929"/>
            <a:chOff x="3611337" y="2766142"/>
            <a:chExt cx="797929" cy="797929"/>
          </a:xfrm>
        </p:grpSpPr>
        <p:sp>
          <p:nvSpPr>
            <p:cNvPr id="116" name="文本框 115">
              <a:extLst>
                <a:ext uri="{FF2B5EF4-FFF2-40B4-BE49-F238E27FC236}">
                  <a16:creationId xmlns:a16="http://schemas.microsoft.com/office/drawing/2014/main" id="{F2DD3A6C-AC7A-1A67-DE04-90E5BA2131FA}"/>
                </a:ext>
              </a:extLst>
            </p:cNvPr>
            <p:cNvSpPr txBox="1"/>
            <p:nvPr/>
          </p:nvSpPr>
          <p:spPr>
            <a:xfrm>
              <a:off x="3621060" y="2903496"/>
              <a:ext cx="778482" cy="523220"/>
            </a:xfrm>
            <a:prstGeom prst="rect">
              <a:avLst/>
            </a:prstGeom>
            <a:noFill/>
          </p:spPr>
          <p:txBody>
            <a:bodyPr wrap="none" rtlCol="0">
              <a:spAutoFit/>
            </a:bodyPr>
            <a:lstStyle/>
            <a:p>
              <a:pPr algn="ctr"/>
              <a:r>
                <a:rPr lang="en-US" altLang="zh-CN" sz="2800" dirty="0">
                  <a:solidFill>
                    <a:schemeClr val="bg1"/>
                  </a:solidFill>
                  <a:cs typeface="+mn-ea"/>
                  <a:sym typeface="+mn-lt"/>
                </a:rPr>
                <a:t>ETF</a:t>
              </a:r>
              <a:endParaRPr lang="zh-CN" altLang="en-US" sz="2800" dirty="0">
                <a:solidFill>
                  <a:schemeClr val="bg1"/>
                </a:solidFill>
                <a:cs typeface="+mn-ea"/>
                <a:sym typeface="+mn-lt"/>
              </a:endParaRPr>
            </a:p>
          </p:txBody>
        </p:sp>
        <p:sp>
          <p:nvSpPr>
            <p:cNvPr id="117" name="椭圆 116">
              <a:extLst>
                <a:ext uri="{FF2B5EF4-FFF2-40B4-BE49-F238E27FC236}">
                  <a16:creationId xmlns:a16="http://schemas.microsoft.com/office/drawing/2014/main" id="{AF8B5F48-87C2-91B5-AFBB-06ABB1B8EFA3}"/>
                </a:ext>
              </a:extLst>
            </p:cNvPr>
            <p:cNvSpPr/>
            <p:nvPr/>
          </p:nvSpPr>
          <p:spPr bwMode="auto">
            <a:xfrm>
              <a:off x="3611337" y="2766142"/>
              <a:ext cx="797929" cy="797929"/>
            </a:xfrm>
            <a:prstGeom prst="ellipse">
              <a:avLst/>
            </a:prstGeom>
            <a:noFill/>
            <a:ln w="15875">
              <a:solidFill>
                <a:schemeClr val="bg1"/>
              </a:solidFill>
            </a:ln>
          </p:spPr>
          <p:txBody>
            <a:bodyPr vert="horz" wrap="square" lIns="91440" tIns="45720" rIns="91440" bIns="45720" numCol="1" rtlCol="0" anchor="t" anchorCtr="0" compatLnSpc="1">
              <a:prstTxWarp prst="textNoShape">
                <a:avLst/>
              </a:prstTxWarp>
            </a:bodyPr>
            <a:lstStyle/>
            <a:p>
              <a:pPr algn="l"/>
              <a:endParaRPr lang="zh-CN" altLang="en-US" dirty="0">
                <a:solidFill>
                  <a:schemeClr val="bg1"/>
                </a:solidFill>
                <a:cs typeface="+mn-ea"/>
                <a:sym typeface="+mn-lt"/>
              </a:endParaRPr>
            </a:p>
          </p:txBody>
        </p:sp>
      </p:grpSp>
      <p:grpSp>
        <p:nvGrpSpPr>
          <p:cNvPr id="118" name="组合 117">
            <a:extLst>
              <a:ext uri="{FF2B5EF4-FFF2-40B4-BE49-F238E27FC236}">
                <a16:creationId xmlns:a16="http://schemas.microsoft.com/office/drawing/2014/main" id="{58C1F92C-655A-9072-FDD3-245D5557A07B}"/>
              </a:ext>
            </a:extLst>
          </p:cNvPr>
          <p:cNvGrpSpPr>
            <a:grpSpLocks/>
          </p:cNvGrpSpPr>
          <p:nvPr/>
        </p:nvGrpSpPr>
        <p:grpSpPr>
          <a:xfrm>
            <a:off x="10347768" y="139700"/>
            <a:ext cx="1727102" cy="358576"/>
            <a:chOff x="150471" y="889118"/>
            <a:chExt cx="1727102" cy="358576"/>
          </a:xfrm>
        </p:grpSpPr>
        <p:sp>
          <p:nvSpPr>
            <p:cNvPr id="119" name="任意多边形: 形状 118">
              <a:hlinkClick r:id="rId2"/>
              <a:extLst>
                <a:ext uri="{FF2B5EF4-FFF2-40B4-BE49-F238E27FC236}">
                  <a16:creationId xmlns:a16="http://schemas.microsoft.com/office/drawing/2014/main" id="{72057A57-4D16-5D5D-69A3-490F0CB12704}"/>
                </a:ext>
              </a:extLst>
            </p:cNvPr>
            <p:cNvSpPr/>
            <p:nvPr/>
          </p:nvSpPr>
          <p:spPr>
            <a:xfrm>
              <a:off x="617255" y="909486"/>
              <a:ext cx="532134" cy="210053"/>
            </a:xfrm>
            <a:custGeom>
              <a:avLst/>
              <a:gdLst>
                <a:gd name="connsiteX0" fmla="*/ 236790 w 532134"/>
                <a:gd name="connsiteY0" fmla="*/ 40468 h 210053"/>
                <a:gd name="connsiteX1" fmla="*/ 236790 w 532134"/>
                <a:gd name="connsiteY1" fmla="*/ 100154 h 210053"/>
                <a:gd name="connsiteX2" fmla="*/ 258309 w 532134"/>
                <a:gd name="connsiteY2" fmla="*/ 100154 h 210053"/>
                <a:gd name="connsiteX3" fmla="*/ 287279 w 532134"/>
                <a:gd name="connsiteY3" fmla="*/ 93267 h 210053"/>
                <a:gd name="connsiteX4" fmla="*/ 298470 w 532134"/>
                <a:gd name="connsiteY4" fmla="*/ 70310 h 210053"/>
                <a:gd name="connsiteX5" fmla="*/ 287139 w 532134"/>
                <a:gd name="connsiteY5" fmla="*/ 47496 h 210053"/>
                <a:gd name="connsiteX6" fmla="*/ 258309 w 532134"/>
                <a:gd name="connsiteY6" fmla="*/ 40468 h 210053"/>
                <a:gd name="connsiteX7" fmla="*/ 48897 w 532134"/>
                <a:gd name="connsiteY7" fmla="*/ 40468 h 210053"/>
                <a:gd name="connsiteX8" fmla="*/ 48897 w 532134"/>
                <a:gd name="connsiteY8" fmla="*/ 100154 h 210053"/>
                <a:gd name="connsiteX9" fmla="*/ 70411 w 532134"/>
                <a:gd name="connsiteY9" fmla="*/ 100154 h 210053"/>
                <a:gd name="connsiteX10" fmla="*/ 99386 w 532134"/>
                <a:gd name="connsiteY10" fmla="*/ 93267 h 210053"/>
                <a:gd name="connsiteX11" fmla="*/ 110576 w 532134"/>
                <a:gd name="connsiteY11" fmla="*/ 70310 h 210053"/>
                <a:gd name="connsiteX12" fmla="*/ 99246 w 532134"/>
                <a:gd name="connsiteY12" fmla="*/ 47496 h 210053"/>
                <a:gd name="connsiteX13" fmla="*/ 70411 w 532134"/>
                <a:gd name="connsiteY13" fmla="*/ 40468 h 210053"/>
                <a:gd name="connsiteX14" fmla="*/ 356983 w 532134"/>
                <a:gd name="connsiteY14" fmla="*/ -854 h 210053"/>
                <a:gd name="connsiteX15" fmla="*/ 531976 w 532134"/>
                <a:gd name="connsiteY15" fmla="*/ -854 h 210053"/>
                <a:gd name="connsiteX16" fmla="*/ 531976 w 532134"/>
                <a:gd name="connsiteY16" fmla="*/ 42476 h 210053"/>
                <a:gd name="connsiteX17" fmla="*/ 468863 w 532134"/>
                <a:gd name="connsiteY17" fmla="*/ 42476 h 210053"/>
                <a:gd name="connsiteX18" fmla="*/ 468863 w 532134"/>
                <a:gd name="connsiteY18" fmla="*/ 209199 h 210053"/>
                <a:gd name="connsiteX19" fmla="*/ 420097 w 532134"/>
                <a:gd name="connsiteY19" fmla="*/ 209199 h 210053"/>
                <a:gd name="connsiteX20" fmla="*/ 420097 w 532134"/>
                <a:gd name="connsiteY20" fmla="*/ 42476 h 210053"/>
                <a:gd name="connsiteX21" fmla="*/ 356983 w 532134"/>
                <a:gd name="connsiteY21" fmla="*/ 42476 h 210053"/>
                <a:gd name="connsiteX22" fmla="*/ 187736 w 532134"/>
                <a:gd name="connsiteY22" fmla="*/ -854 h 210053"/>
                <a:gd name="connsiteX23" fmla="*/ 263758 w 532134"/>
                <a:gd name="connsiteY23" fmla="*/ -854 h 210053"/>
                <a:gd name="connsiteX24" fmla="*/ 309655 w 532134"/>
                <a:gd name="connsiteY24" fmla="*/ 7898 h 210053"/>
                <a:gd name="connsiteX25" fmla="*/ 339636 w 532134"/>
                <a:gd name="connsiteY25" fmla="*/ 32720 h 210053"/>
                <a:gd name="connsiteX26" fmla="*/ 350109 w 532134"/>
                <a:gd name="connsiteY26" fmla="*/ 70310 h 210053"/>
                <a:gd name="connsiteX27" fmla="*/ 339636 w 532134"/>
                <a:gd name="connsiteY27" fmla="*/ 107903 h 210053"/>
                <a:gd name="connsiteX28" fmla="*/ 309655 w 532134"/>
                <a:gd name="connsiteY28" fmla="*/ 132727 h 210053"/>
                <a:gd name="connsiteX29" fmla="*/ 263758 w 532134"/>
                <a:gd name="connsiteY29" fmla="*/ 141477 h 210053"/>
                <a:gd name="connsiteX30" fmla="*/ 236790 w 532134"/>
                <a:gd name="connsiteY30" fmla="*/ 141477 h 210053"/>
                <a:gd name="connsiteX31" fmla="*/ 236790 w 532134"/>
                <a:gd name="connsiteY31" fmla="*/ 209199 h 210053"/>
                <a:gd name="connsiteX32" fmla="*/ 187736 w 532134"/>
                <a:gd name="connsiteY32" fmla="*/ 209199 h 210053"/>
                <a:gd name="connsiteX33" fmla="*/ -158 w 532134"/>
                <a:gd name="connsiteY33" fmla="*/ -854 h 210053"/>
                <a:gd name="connsiteX34" fmla="*/ 75864 w 532134"/>
                <a:gd name="connsiteY34" fmla="*/ -854 h 210053"/>
                <a:gd name="connsiteX35" fmla="*/ 121762 w 532134"/>
                <a:gd name="connsiteY35" fmla="*/ 7898 h 210053"/>
                <a:gd name="connsiteX36" fmla="*/ 151742 w 532134"/>
                <a:gd name="connsiteY36" fmla="*/ 32720 h 210053"/>
                <a:gd name="connsiteX37" fmla="*/ 162211 w 532134"/>
                <a:gd name="connsiteY37" fmla="*/ 70310 h 210053"/>
                <a:gd name="connsiteX38" fmla="*/ 151742 w 532134"/>
                <a:gd name="connsiteY38" fmla="*/ 107903 h 210053"/>
                <a:gd name="connsiteX39" fmla="*/ 121762 w 532134"/>
                <a:gd name="connsiteY39" fmla="*/ 132727 h 210053"/>
                <a:gd name="connsiteX40" fmla="*/ 75864 w 532134"/>
                <a:gd name="connsiteY40" fmla="*/ 141477 h 210053"/>
                <a:gd name="connsiteX41" fmla="*/ 48897 w 532134"/>
                <a:gd name="connsiteY41" fmla="*/ 141477 h 210053"/>
                <a:gd name="connsiteX42" fmla="*/ 48897 w 532134"/>
                <a:gd name="connsiteY42" fmla="*/ 209199 h 210053"/>
                <a:gd name="connsiteX43" fmla="*/ -158 w 532134"/>
                <a:gd name="connsiteY43" fmla="*/ 209199 h 210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532134" h="210053">
                  <a:moveTo>
                    <a:pt x="236790" y="40468"/>
                  </a:moveTo>
                  <a:lnTo>
                    <a:pt x="236790" y="100154"/>
                  </a:lnTo>
                  <a:lnTo>
                    <a:pt x="258309" y="100154"/>
                  </a:lnTo>
                  <a:cubicBezTo>
                    <a:pt x="270165" y="100154"/>
                    <a:pt x="279824" y="97858"/>
                    <a:pt x="287279" y="93267"/>
                  </a:cubicBezTo>
                  <a:cubicBezTo>
                    <a:pt x="294740" y="88675"/>
                    <a:pt x="298470" y="81024"/>
                    <a:pt x="298470" y="70310"/>
                  </a:cubicBezTo>
                  <a:cubicBezTo>
                    <a:pt x="298470" y="59790"/>
                    <a:pt x="294693" y="52186"/>
                    <a:pt x="287139" y="47496"/>
                  </a:cubicBezTo>
                  <a:cubicBezTo>
                    <a:pt x="279582" y="42812"/>
                    <a:pt x="269974" y="40468"/>
                    <a:pt x="258309" y="40468"/>
                  </a:cubicBezTo>
                  <a:close/>
                  <a:moveTo>
                    <a:pt x="48897" y="40468"/>
                  </a:moveTo>
                  <a:lnTo>
                    <a:pt x="48897" y="100154"/>
                  </a:lnTo>
                  <a:lnTo>
                    <a:pt x="70411" y="100154"/>
                  </a:lnTo>
                  <a:cubicBezTo>
                    <a:pt x="82272" y="100154"/>
                    <a:pt x="91930" y="97858"/>
                    <a:pt x="99386" y="93267"/>
                  </a:cubicBezTo>
                  <a:cubicBezTo>
                    <a:pt x="106846" y="88675"/>
                    <a:pt x="110576" y="81024"/>
                    <a:pt x="110576" y="70310"/>
                  </a:cubicBezTo>
                  <a:cubicBezTo>
                    <a:pt x="110576" y="59790"/>
                    <a:pt x="106799" y="52186"/>
                    <a:pt x="99246" y="47496"/>
                  </a:cubicBezTo>
                  <a:cubicBezTo>
                    <a:pt x="91688" y="42812"/>
                    <a:pt x="82081" y="40468"/>
                    <a:pt x="70411" y="40468"/>
                  </a:cubicBezTo>
                  <a:close/>
                  <a:moveTo>
                    <a:pt x="356983" y="-854"/>
                  </a:moveTo>
                  <a:lnTo>
                    <a:pt x="531976" y="-854"/>
                  </a:lnTo>
                  <a:lnTo>
                    <a:pt x="531976" y="42476"/>
                  </a:lnTo>
                  <a:lnTo>
                    <a:pt x="468863" y="42476"/>
                  </a:lnTo>
                  <a:lnTo>
                    <a:pt x="468863" y="209199"/>
                  </a:lnTo>
                  <a:lnTo>
                    <a:pt x="420097" y="209199"/>
                  </a:lnTo>
                  <a:lnTo>
                    <a:pt x="420097" y="42476"/>
                  </a:lnTo>
                  <a:lnTo>
                    <a:pt x="356983" y="42476"/>
                  </a:lnTo>
                  <a:close/>
                  <a:moveTo>
                    <a:pt x="187736" y="-854"/>
                  </a:moveTo>
                  <a:lnTo>
                    <a:pt x="263758" y="-854"/>
                  </a:lnTo>
                  <a:cubicBezTo>
                    <a:pt x="281351" y="-854"/>
                    <a:pt x="296653" y="2063"/>
                    <a:pt x="309655" y="7898"/>
                  </a:cubicBezTo>
                  <a:cubicBezTo>
                    <a:pt x="322662" y="13733"/>
                    <a:pt x="332655" y="22007"/>
                    <a:pt x="339636" y="32720"/>
                  </a:cubicBezTo>
                  <a:cubicBezTo>
                    <a:pt x="346616" y="43431"/>
                    <a:pt x="350109" y="55962"/>
                    <a:pt x="350109" y="70310"/>
                  </a:cubicBezTo>
                  <a:cubicBezTo>
                    <a:pt x="350109" y="84661"/>
                    <a:pt x="346616" y="97192"/>
                    <a:pt x="339636" y="107903"/>
                  </a:cubicBezTo>
                  <a:cubicBezTo>
                    <a:pt x="332655" y="118618"/>
                    <a:pt x="322662" y="126888"/>
                    <a:pt x="309655" y="132727"/>
                  </a:cubicBezTo>
                  <a:cubicBezTo>
                    <a:pt x="296653" y="138558"/>
                    <a:pt x="281351" y="141477"/>
                    <a:pt x="263758" y="141477"/>
                  </a:cubicBezTo>
                  <a:lnTo>
                    <a:pt x="236790" y="141477"/>
                  </a:lnTo>
                  <a:lnTo>
                    <a:pt x="236790" y="209199"/>
                  </a:lnTo>
                  <a:lnTo>
                    <a:pt x="187736" y="209199"/>
                  </a:lnTo>
                  <a:close/>
                  <a:moveTo>
                    <a:pt x="-158" y="-854"/>
                  </a:moveTo>
                  <a:lnTo>
                    <a:pt x="75864" y="-854"/>
                  </a:lnTo>
                  <a:cubicBezTo>
                    <a:pt x="93458" y="-854"/>
                    <a:pt x="108760" y="2063"/>
                    <a:pt x="121762" y="7898"/>
                  </a:cubicBezTo>
                  <a:cubicBezTo>
                    <a:pt x="134768" y="13733"/>
                    <a:pt x="144762" y="22007"/>
                    <a:pt x="151742" y="32720"/>
                  </a:cubicBezTo>
                  <a:cubicBezTo>
                    <a:pt x="158723" y="43431"/>
                    <a:pt x="162211" y="55962"/>
                    <a:pt x="162211" y="70310"/>
                  </a:cubicBezTo>
                  <a:cubicBezTo>
                    <a:pt x="162211" y="84661"/>
                    <a:pt x="158723" y="97192"/>
                    <a:pt x="151742" y="107903"/>
                  </a:cubicBezTo>
                  <a:cubicBezTo>
                    <a:pt x="144762" y="118618"/>
                    <a:pt x="134768" y="126888"/>
                    <a:pt x="121762" y="132727"/>
                  </a:cubicBezTo>
                  <a:cubicBezTo>
                    <a:pt x="108760" y="138558"/>
                    <a:pt x="93458" y="141477"/>
                    <a:pt x="75864" y="141477"/>
                  </a:cubicBezTo>
                  <a:lnTo>
                    <a:pt x="48897" y="141477"/>
                  </a:lnTo>
                  <a:lnTo>
                    <a:pt x="48897" y="209199"/>
                  </a:lnTo>
                  <a:lnTo>
                    <a:pt x="-158" y="209199"/>
                  </a:lnTo>
                  <a:close/>
                </a:path>
              </a:pathLst>
            </a:custGeom>
            <a:solidFill>
              <a:schemeClr val="tx1"/>
            </a:solidFill>
            <a:ln w="424" cap="flat">
              <a:noFill/>
              <a:prstDash val="solid"/>
              <a:miter/>
            </a:ln>
          </p:spPr>
          <p:txBody>
            <a:bodyPr rtlCol="0" anchor="ctr"/>
            <a:lstStyle/>
            <a:p>
              <a:endParaRPr lang="en-US" dirty="0">
                <a:cs typeface="+mn-ea"/>
                <a:sym typeface="+mn-lt"/>
              </a:endParaRPr>
            </a:p>
          </p:txBody>
        </p:sp>
        <p:sp>
          <p:nvSpPr>
            <p:cNvPr id="120" name="任意多边形: 形状 119">
              <a:hlinkClick r:id="rId2"/>
              <a:extLst>
                <a:ext uri="{FF2B5EF4-FFF2-40B4-BE49-F238E27FC236}">
                  <a16:creationId xmlns:a16="http://schemas.microsoft.com/office/drawing/2014/main" id="{DBE0D9C3-34B4-9720-4093-3E5A49398F3C}"/>
                </a:ext>
              </a:extLst>
            </p:cNvPr>
            <p:cNvSpPr/>
            <p:nvPr/>
          </p:nvSpPr>
          <p:spPr>
            <a:xfrm>
              <a:off x="620650" y="1159853"/>
              <a:ext cx="1253104" cy="81050"/>
            </a:xfrm>
            <a:custGeom>
              <a:avLst/>
              <a:gdLst>
                <a:gd name="connsiteX0" fmla="*/ 46576 w 1253104"/>
                <a:gd name="connsiteY0" fmla="*/ 51082 h 81050"/>
                <a:gd name="connsiteX1" fmla="*/ 52343 w 1253104"/>
                <a:gd name="connsiteY1" fmla="*/ 54358 h 81050"/>
                <a:gd name="connsiteX2" fmla="*/ 45455 w 1253104"/>
                <a:gd name="connsiteY2" fmla="*/ 67751 h 81050"/>
                <a:gd name="connsiteX3" fmla="*/ 37193 w 1253104"/>
                <a:gd name="connsiteY3" fmla="*/ 80197 h 81050"/>
                <a:gd name="connsiteX4" fmla="*/ 31685 w 1253104"/>
                <a:gd name="connsiteY4" fmla="*/ 75546 h 81050"/>
                <a:gd name="connsiteX5" fmla="*/ 39947 w 1253104"/>
                <a:gd name="connsiteY5" fmla="*/ 63745 h 81050"/>
                <a:gd name="connsiteX6" fmla="*/ 46576 w 1253104"/>
                <a:gd name="connsiteY6" fmla="*/ 51082 h 81050"/>
                <a:gd name="connsiteX7" fmla="*/ 65077 w 1253104"/>
                <a:gd name="connsiteY7" fmla="*/ 50997 h 81050"/>
                <a:gd name="connsiteX8" fmla="*/ 72393 w 1253104"/>
                <a:gd name="connsiteY8" fmla="*/ 63787 h 81050"/>
                <a:gd name="connsiteX9" fmla="*/ 77816 w 1253104"/>
                <a:gd name="connsiteY9" fmla="*/ 73823 h 81050"/>
                <a:gd name="connsiteX10" fmla="*/ 79195 w 1253104"/>
                <a:gd name="connsiteY10" fmla="*/ 76407 h 81050"/>
                <a:gd name="connsiteX11" fmla="*/ 73254 w 1253104"/>
                <a:gd name="connsiteY11" fmla="*/ 80023 h 81050"/>
                <a:gd name="connsiteX12" fmla="*/ 66673 w 1253104"/>
                <a:gd name="connsiteY12" fmla="*/ 67534 h 81050"/>
                <a:gd name="connsiteX13" fmla="*/ 59315 w 1253104"/>
                <a:gd name="connsiteY13" fmla="*/ 54702 h 81050"/>
                <a:gd name="connsiteX14" fmla="*/ 1193304 w 1253104"/>
                <a:gd name="connsiteY14" fmla="*/ 49966 h 81050"/>
                <a:gd name="connsiteX15" fmla="*/ 1193304 w 1253104"/>
                <a:gd name="connsiteY15" fmla="*/ 67967 h 81050"/>
                <a:gd name="connsiteX16" fmla="*/ 1236766 w 1253104"/>
                <a:gd name="connsiteY16" fmla="*/ 67967 h 81050"/>
                <a:gd name="connsiteX17" fmla="*/ 1236766 w 1253104"/>
                <a:gd name="connsiteY17" fmla="*/ 49966 h 81050"/>
                <a:gd name="connsiteX18" fmla="*/ 11287 w 1253104"/>
                <a:gd name="connsiteY18" fmla="*/ 47467 h 81050"/>
                <a:gd name="connsiteX19" fmla="*/ 11287 w 1253104"/>
                <a:gd name="connsiteY19" fmla="*/ 60902 h 81050"/>
                <a:gd name="connsiteX20" fmla="*/ 23253 w 1253104"/>
                <a:gd name="connsiteY20" fmla="*/ 58750 h 81050"/>
                <a:gd name="connsiteX21" fmla="*/ 23253 w 1253104"/>
                <a:gd name="connsiteY21" fmla="*/ 47467 h 81050"/>
                <a:gd name="connsiteX22" fmla="*/ 636918 w 1253104"/>
                <a:gd name="connsiteY22" fmla="*/ 45056 h 81050"/>
                <a:gd name="connsiteX23" fmla="*/ 636918 w 1253104"/>
                <a:gd name="connsiteY23" fmla="*/ 67275 h 81050"/>
                <a:gd name="connsiteX24" fmla="*/ 659901 w 1253104"/>
                <a:gd name="connsiteY24" fmla="*/ 67275 h 81050"/>
                <a:gd name="connsiteX25" fmla="*/ 659901 w 1253104"/>
                <a:gd name="connsiteY25" fmla="*/ 45056 h 81050"/>
                <a:gd name="connsiteX26" fmla="*/ 1186332 w 1253104"/>
                <a:gd name="connsiteY26" fmla="*/ 43160 h 81050"/>
                <a:gd name="connsiteX27" fmla="*/ 1243738 w 1253104"/>
                <a:gd name="connsiteY27" fmla="*/ 43160 h 81050"/>
                <a:gd name="connsiteX28" fmla="*/ 1243738 w 1253104"/>
                <a:gd name="connsiteY28" fmla="*/ 79162 h 81050"/>
                <a:gd name="connsiteX29" fmla="*/ 1236766 w 1253104"/>
                <a:gd name="connsiteY29" fmla="*/ 79162 h 81050"/>
                <a:gd name="connsiteX30" fmla="*/ 1236766 w 1253104"/>
                <a:gd name="connsiteY30" fmla="*/ 74511 h 81050"/>
                <a:gd name="connsiteX31" fmla="*/ 1193304 w 1253104"/>
                <a:gd name="connsiteY31" fmla="*/ 74511 h 81050"/>
                <a:gd name="connsiteX32" fmla="*/ 1193304 w 1253104"/>
                <a:gd name="connsiteY32" fmla="*/ 79162 h 81050"/>
                <a:gd name="connsiteX33" fmla="*/ 1186332 w 1253104"/>
                <a:gd name="connsiteY33" fmla="*/ 79162 h 81050"/>
                <a:gd name="connsiteX34" fmla="*/ 880558 w 1253104"/>
                <a:gd name="connsiteY34" fmla="*/ 39370 h 81050"/>
                <a:gd name="connsiteX35" fmla="*/ 888477 w 1253104"/>
                <a:gd name="connsiteY35" fmla="*/ 57286 h 81050"/>
                <a:gd name="connsiteX36" fmla="*/ 895878 w 1253104"/>
                <a:gd name="connsiteY36" fmla="*/ 39370 h 81050"/>
                <a:gd name="connsiteX37" fmla="*/ 972388 w 1253104"/>
                <a:gd name="connsiteY37" fmla="*/ 39196 h 81050"/>
                <a:gd name="connsiteX38" fmla="*/ 979614 w 1253104"/>
                <a:gd name="connsiteY38" fmla="*/ 39285 h 81050"/>
                <a:gd name="connsiteX39" fmla="*/ 979228 w 1253104"/>
                <a:gd name="connsiteY39" fmla="*/ 42430 h 81050"/>
                <a:gd name="connsiteX40" fmla="*/ 978498 w 1253104"/>
                <a:gd name="connsiteY40" fmla="*/ 47895 h 81050"/>
                <a:gd name="connsiteX41" fmla="*/ 1011288 w 1253104"/>
                <a:gd name="connsiteY41" fmla="*/ 47895 h 81050"/>
                <a:gd name="connsiteX42" fmla="*/ 1008708 w 1253104"/>
                <a:gd name="connsiteY42" fmla="*/ 67623 h 81050"/>
                <a:gd name="connsiteX43" fmla="*/ 1005135 w 1253104"/>
                <a:gd name="connsiteY43" fmla="*/ 75847 h 81050"/>
                <a:gd name="connsiteX44" fmla="*/ 997518 w 1253104"/>
                <a:gd name="connsiteY44" fmla="*/ 78559 h 81050"/>
                <a:gd name="connsiteX45" fmla="*/ 982284 w 1253104"/>
                <a:gd name="connsiteY45" fmla="*/ 77787 h 81050"/>
                <a:gd name="connsiteX46" fmla="*/ 981078 w 1253104"/>
                <a:gd name="connsiteY46" fmla="*/ 71498 h 81050"/>
                <a:gd name="connsiteX47" fmla="*/ 994679 w 1253104"/>
                <a:gd name="connsiteY47" fmla="*/ 72618 h 81050"/>
                <a:gd name="connsiteX48" fmla="*/ 999283 w 1253104"/>
                <a:gd name="connsiteY48" fmla="*/ 71324 h 81050"/>
                <a:gd name="connsiteX49" fmla="*/ 1001651 w 1253104"/>
                <a:gd name="connsiteY49" fmla="*/ 66155 h 81050"/>
                <a:gd name="connsiteX50" fmla="*/ 1003543 w 1253104"/>
                <a:gd name="connsiteY50" fmla="*/ 54015 h 81050"/>
                <a:gd name="connsiteX51" fmla="*/ 977293 w 1253104"/>
                <a:gd name="connsiteY51" fmla="*/ 54015 h 81050"/>
                <a:gd name="connsiteX52" fmla="*/ 972345 w 1253104"/>
                <a:gd name="connsiteY52" fmla="*/ 64263 h 81050"/>
                <a:gd name="connsiteX53" fmla="*/ 963349 w 1253104"/>
                <a:gd name="connsiteY53" fmla="*/ 72100 h 81050"/>
                <a:gd name="connsiteX54" fmla="*/ 948374 w 1253104"/>
                <a:gd name="connsiteY54" fmla="*/ 79335 h 81050"/>
                <a:gd name="connsiteX55" fmla="*/ 944415 w 1253104"/>
                <a:gd name="connsiteY55" fmla="*/ 73649 h 81050"/>
                <a:gd name="connsiteX56" fmla="*/ 957540 w 1253104"/>
                <a:gd name="connsiteY56" fmla="*/ 67925 h 81050"/>
                <a:gd name="connsiteX57" fmla="*/ 965543 w 1253104"/>
                <a:gd name="connsiteY57" fmla="*/ 61806 h 81050"/>
                <a:gd name="connsiteX58" fmla="*/ 969977 w 1253104"/>
                <a:gd name="connsiteY58" fmla="*/ 54015 h 81050"/>
                <a:gd name="connsiteX59" fmla="*/ 947258 w 1253104"/>
                <a:gd name="connsiteY59" fmla="*/ 54015 h 81050"/>
                <a:gd name="connsiteX60" fmla="*/ 947258 w 1253104"/>
                <a:gd name="connsiteY60" fmla="*/ 47895 h 81050"/>
                <a:gd name="connsiteX61" fmla="*/ 971352 w 1253104"/>
                <a:gd name="connsiteY61" fmla="*/ 47895 h 81050"/>
                <a:gd name="connsiteX62" fmla="*/ 972388 w 1253104"/>
                <a:gd name="connsiteY62" fmla="*/ 39196 h 81050"/>
                <a:gd name="connsiteX63" fmla="*/ 713942 w 1253104"/>
                <a:gd name="connsiteY63" fmla="*/ 35063 h 81050"/>
                <a:gd name="connsiteX64" fmla="*/ 751378 w 1253104"/>
                <a:gd name="connsiteY64" fmla="*/ 35063 h 81050"/>
                <a:gd name="connsiteX65" fmla="*/ 751378 w 1253104"/>
                <a:gd name="connsiteY65" fmla="*/ 41870 h 81050"/>
                <a:gd name="connsiteX66" fmla="*/ 736318 w 1253104"/>
                <a:gd name="connsiteY66" fmla="*/ 41870 h 81050"/>
                <a:gd name="connsiteX67" fmla="*/ 736318 w 1253104"/>
                <a:gd name="connsiteY67" fmla="*/ 62883 h 81050"/>
                <a:gd name="connsiteX68" fmla="*/ 754306 w 1253104"/>
                <a:gd name="connsiteY68" fmla="*/ 60040 h 81050"/>
                <a:gd name="connsiteX69" fmla="*/ 754480 w 1253104"/>
                <a:gd name="connsiteY69" fmla="*/ 66932 h 81050"/>
                <a:gd name="connsiteX70" fmla="*/ 712393 w 1253104"/>
                <a:gd name="connsiteY70" fmla="*/ 73221 h 81050"/>
                <a:gd name="connsiteX71" fmla="*/ 711447 w 1253104"/>
                <a:gd name="connsiteY71" fmla="*/ 66414 h 81050"/>
                <a:gd name="connsiteX72" fmla="*/ 721432 w 1253104"/>
                <a:gd name="connsiteY72" fmla="*/ 65039 h 81050"/>
                <a:gd name="connsiteX73" fmla="*/ 729176 w 1253104"/>
                <a:gd name="connsiteY73" fmla="*/ 64004 h 81050"/>
                <a:gd name="connsiteX74" fmla="*/ 729176 w 1253104"/>
                <a:gd name="connsiteY74" fmla="*/ 41870 h 81050"/>
                <a:gd name="connsiteX75" fmla="*/ 713942 w 1253104"/>
                <a:gd name="connsiteY75" fmla="*/ 41870 h 81050"/>
                <a:gd name="connsiteX76" fmla="*/ 477791 w 1253104"/>
                <a:gd name="connsiteY76" fmla="*/ 33684 h 81050"/>
                <a:gd name="connsiteX77" fmla="*/ 555078 w 1253104"/>
                <a:gd name="connsiteY77" fmla="*/ 33684 h 81050"/>
                <a:gd name="connsiteX78" fmla="*/ 555078 w 1253104"/>
                <a:gd name="connsiteY78" fmla="*/ 41093 h 81050"/>
                <a:gd name="connsiteX79" fmla="*/ 477791 w 1253104"/>
                <a:gd name="connsiteY79" fmla="*/ 41093 h 81050"/>
                <a:gd name="connsiteX80" fmla="*/ 839592 w 1253104"/>
                <a:gd name="connsiteY80" fmla="*/ 31358 h 81050"/>
                <a:gd name="connsiteX81" fmla="*/ 839592 w 1253104"/>
                <a:gd name="connsiteY81" fmla="*/ 40406 h 81050"/>
                <a:gd name="connsiteX82" fmla="*/ 839503 w 1253104"/>
                <a:gd name="connsiteY82" fmla="*/ 45485 h 81050"/>
                <a:gd name="connsiteX83" fmla="*/ 852242 w 1253104"/>
                <a:gd name="connsiteY83" fmla="*/ 45485 h 81050"/>
                <a:gd name="connsiteX84" fmla="*/ 852242 w 1253104"/>
                <a:gd name="connsiteY84" fmla="*/ 31358 h 81050"/>
                <a:gd name="connsiteX85" fmla="*/ 11287 w 1253104"/>
                <a:gd name="connsiteY85" fmla="*/ 29810 h 81050"/>
                <a:gd name="connsiteX86" fmla="*/ 11287 w 1253104"/>
                <a:gd name="connsiteY86" fmla="*/ 41263 h 81050"/>
                <a:gd name="connsiteX87" fmla="*/ 23253 w 1253104"/>
                <a:gd name="connsiteY87" fmla="*/ 41263 h 81050"/>
                <a:gd name="connsiteX88" fmla="*/ 23253 w 1253104"/>
                <a:gd name="connsiteY88" fmla="*/ 29810 h 81050"/>
                <a:gd name="connsiteX89" fmla="*/ 603441 w 1253104"/>
                <a:gd name="connsiteY89" fmla="*/ 25159 h 81050"/>
                <a:gd name="connsiteX90" fmla="*/ 607226 w 1253104"/>
                <a:gd name="connsiteY90" fmla="*/ 40359 h 81050"/>
                <a:gd name="connsiteX91" fmla="*/ 610239 w 1253104"/>
                <a:gd name="connsiteY91" fmla="*/ 55648 h 81050"/>
                <a:gd name="connsiteX92" fmla="*/ 603870 w 1253104"/>
                <a:gd name="connsiteY92" fmla="*/ 56942 h 81050"/>
                <a:gd name="connsiteX93" fmla="*/ 601031 w 1253104"/>
                <a:gd name="connsiteY93" fmla="*/ 41823 h 81050"/>
                <a:gd name="connsiteX94" fmla="*/ 597331 w 1253104"/>
                <a:gd name="connsiteY94" fmla="*/ 26797 h 81050"/>
                <a:gd name="connsiteX95" fmla="*/ 619448 w 1253104"/>
                <a:gd name="connsiteY95" fmla="*/ 24900 h 81050"/>
                <a:gd name="connsiteX96" fmla="*/ 625732 w 1253104"/>
                <a:gd name="connsiteY96" fmla="*/ 26364 h 81050"/>
                <a:gd name="connsiteX97" fmla="*/ 622117 w 1253104"/>
                <a:gd name="connsiteY97" fmla="*/ 42901 h 81050"/>
                <a:gd name="connsiteX98" fmla="*/ 617470 w 1253104"/>
                <a:gd name="connsiteY98" fmla="*/ 61937 h 81050"/>
                <a:gd name="connsiteX99" fmla="*/ 620997 w 1253104"/>
                <a:gd name="connsiteY99" fmla="*/ 60902 h 81050"/>
                <a:gd name="connsiteX100" fmla="*/ 626420 w 1253104"/>
                <a:gd name="connsiteY100" fmla="*/ 59353 h 81050"/>
                <a:gd name="connsiteX101" fmla="*/ 627540 w 1253104"/>
                <a:gd name="connsiteY101" fmla="*/ 65727 h 81050"/>
                <a:gd name="connsiteX102" fmla="*/ 594835 w 1253104"/>
                <a:gd name="connsiteY102" fmla="*/ 75202 h 81050"/>
                <a:gd name="connsiteX103" fmla="*/ 593371 w 1253104"/>
                <a:gd name="connsiteY103" fmla="*/ 68829 h 81050"/>
                <a:gd name="connsiteX104" fmla="*/ 610668 w 1253104"/>
                <a:gd name="connsiteY104" fmla="*/ 63919 h 81050"/>
                <a:gd name="connsiteX105" fmla="*/ 615531 w 1253104"/>
                <a:gd name="connsiteY105" fmla="*/ 44021 h 81050"/>
                <a:gd name="connsiteX106" fmla="*/ 619448 w 1253104"/>
                <a:gd name="connsiteY106" fmla="*/ 24900 h 81050"/>
                <a:gd name="connsiteX107" fmla="*/ 326629 w 1253104"/>
                <a:gd name="connsiteY107" fmla="*/ 16460 h 81050"/>
                <a:gd name="connsiteX108" fmla="*/ 326629 w 1253104"/>
                <a:gd name="connsiteY108" fmla="*/ 42039 h 81050"/>
                <a:gd name="connsiteX109" fmla="*/ 337391 w 1253104"/>
                <a:gd name="connsiteY109" fmla="*/ 42039 h 81050"/>
                <a:gd name="connsiteX110" fmla="*/ 348492 w 1253104"/>
                <a:gd name="connsiteY110" fmla="*/ 38466 h 81050"/>
                <a:gd name="connsiteX111" fmla="*/ 352366 w 1253104"/>
                <a:gd name="connsiteY111" fmla="*/ 29292 h 81050"/>
                <a:gd name="connsiteX112" fmla="*/ 348492 w 1253104"/>
                <a:gd name="connsiteY112" fmla="*/ 20075 h 81050"/>
                <a:gd name="connsiteX113" fmla="*/ 337391 w 1253104"/>
                <a:gd name="connsiteY113" fmla="*/ 16460 h 81050"/>
                <a:gd name="connsiteX114" fmla="*/ 244942 w 1253104"/>
                <a:gd name="connsiteY114" fmla="*/ 16460 h 81050"/>
                <a:gd name="connsiteX115" fmla="*/ 244942 w 1253104"/>
                <a:gd name="connsiteY115" fmla="*/ 42039 h 81050"/>
                <a:gd name="connsiteX116" fmla="*/ 255699 w 1253104"/>
                <a:gd name="connsiteY116" fmla="*/ 42039 h 81050"/>
                <a:gd name="connsiteX117" fmla="*/ 266805 w 1253104"/>
                <a:gd name="connsiteY117" fmla="*/ 38466 h 81050"/>
                <a:gd name="connsiteX118" fmla="*/ 270675 w 1253104"/>
                <a:gd name="connsiteY118" fmla="*/ 29292 h 81050"/>
                <a:gd name="connsiteX119" fmla="*/ 266805 w 1253104"/>
                <a:gd name="connsiteY119" fmla="*/ 20075 h 81050"/>
                <a:gd name="connsiteX120" fmla="*/ 255699 w 1253104"/>
                <a:gd name="connsiteY120" fmla="*/ 16460 h 81050"/>
                <a:gd name="connsiteX121" fmla="*/ 1072301 w 1253104"/>
                <a:gd name="connsiteY121" fmla="*/ 16201 h 81050"/>
                <a:gd name="connsiteX122" fmla="*/ 1079791 w 1253104"/>
                <a:gd name="connsiteY122" fmla="*/ 26020 h 81050"/>
                <a:gd name="connsiteX123" fmla="*/ 1087106 w 1253104"/>
                <a:gd name="connsiteY123" fmla="*/ 36357 h 81050"/>
                <a:gd name="connsiteX124" fmla="*/ 1081424 w 1253104"/>
                <a:gd name="connsiteY124" fmla="*/ 40232 h 81050"/>
                <a:gd name="connsiteX125" fmla="*/ 1074198 w 1253104"/>
                <a:gd name="connsiteY125" fmla="*/ 29636 h 81050"/>
                <a:gd name="connsiteX126" fmla="*/ 1066967 w 1253104"/>
                <a:gd name="connsiteY126" fmla="*/ 20075 h 81050"/>
                <a:gd name="connsiteX127" fmla="*/ 1124284 w 1253104"/>
                <a:gd name="connsiteY127" fmla="*/ 16116 h 81050"/>
                <a:gd name="connsiteX128" fmla="*/ 1129881 w 1253104"/>
                <a:gd name="connsiteY128" fmla="*/ 19990 h 81050"/>
                <a:gd name="connsiteX129" fmla="*/ 1122824 w 1253104"/>
                <a:gd name="connsiteY129" fmla="*/ 30327 h 81050"/>
                <a:gd name="connsiteX130" fmla="*/ 1115164 w 1253104"/>
                <a:gd name="connsiteY130" fmla="*/ 40316 h 81050"/>
                <a:gd name="connsiteX131" fmla="*/ 1109656 w 1253104"/>
                <a:gd name="connsiteY131" fmla="*/ 36357 h 81050"/>
                <a:gd name="connsiteX132" fmla="*/ 1117269 w 1253104"/>
                <a:gd name="connsiteY132" fmla="*/ 26538 h 81050"/>
                <a:gd name="connsiteX133" fmla="*/ 1124284 w 1253104"/>
                <a:gd name="connsiteY133" fmla="*/ 16116 h 81050"/>
                <a:gd name="connsiteX134" fmla="*/ 964987 w 1253104"/>
                <a:gd name="connsiteY134" fmla="*/ 13875 h 81050"/>
                <a:gd name="connsiteX135" fmla="*/ 981511 w 1253104"/>
                <a:gd name="connsiteY135" fmla="*/ 26105 h 81050"/>
                <a:gd name="connsiteX136" fmla="*/ 999754 w 1253104"/>
                <a:gd name="connsiteY136" fmla="*/ 13875 h 81050"/>
                <a:gd name="connsiteX137" fmla="*/ 45799 w 1253104"/>
                <a:gd name="connsiteY137" fmla="*/ 13014 h 81050"/>
                <a:gd name="connsiteX138" fmla="*/ 45799 w 1253104"/>
                <a:gd name="connsiteY138" fmla="*/ 39026 h 81050"/>
                <a:gd name="connsiteX139" fmla="*/ 65939 w 1253104"/>
                <a:gd name="connsiteY139" fmla="*/ 39026 h 81050"/>
                <a:gd name="connsiteX140" fmla="*/ 65939 w 1253104"/>
                <a:gd name="connsiteY140" fmla="*/ 13014 h 81050"/>
                <a:gd name="connsiteX141" fmla="*/ 11287 w 1253104"/>
                <a:gd name="connsiteY141" fmla="*/ 12152 h 81050"/>
                <a:gd name="connsiteX142" fmla="*/ 11287 w 1253104"/>
                <a:gd name="connsiteY142" fmla="*/ 23610 h 81050"/>
                <a:gd name="connsiteX143" fmla="*/ 23253 w 1253104"/>
                <a:gd name="connsiteY143" fmla="*/ 23610 h 81050"/>
                <a:gd name="connsiteX144" fmla="*/ 23253 w 1253104"/>
                <a:gd name="connsiteY144" fmla="*/ 12152 h 81050"/>
                <a:gd name="connsiteX145" fmla="*/ 839592 w 1253104"/>
                <a:gd name="connsiteY145" fmla="*/ 11291 h 81050"/>
                <a:gd name="connsiteX146" fmla="*/ 839592 w 1253104"/>
                <a:gd name="connsiteY146" fmla="*/ 25244 h 81050"/>
                <a:gd name="connsiteX147" fmla="*/ 852242 w 1253104"/>
                <a:gd name="connsiteY147" fmla="*/ 25244 h 81050"/>
                <a:gd name="connsiteX148" fmla="*/ 852242 w 1253104"/>
                <a:gd name="connsiteY148" fmla="*/ 11291 h 81050"/>
                <a:gd name="connsiteX149" fmla="*/ 394207 w 1253104"/>
                <a:gd name="connsiteY149" fmla="*/ 9742 h 81050"/>
                <a:gd name="connsiteX150" fmla="*/ 441026 w 1253104"/>
                <a:gd name="connsiteY150" fmla="*/ 9742 h 81050"/>
                <a:gd name="connsiteX151" fmla="*/ 441026 w 1253104"/>
                <a:gd name="connsiteY151" fmla="*/ 16544 h 81050"/>
                <a:gd name="connsiteX152" fmla="*/ 421404 w 1253104"/>
                <a:gd name="connsiteY152" fmla="*/ 16544 h 81050"/>
                <a:gd name="connsiteX153" fmla="*/ 421404 w 1253104"/>
                <a:gd name="connsiteY153" fmla="*/ 72788 h 81050"/>
                <a:gd name="connsiteX154" fmla="*/ 413744 w 1253104"/>
                <a:gd name="connsiteY154" fmla="*/ 72788 h 81050"/>
                <a:gd name="connsiteX155" fmla="*/ 413744 w 1253104"/>
                <a:gd name="connsiteY155" fmla="*/ 16544 h 81050"/>
                <a:gd name="connsiteX156" fmla="*/ 394207 w 1253104"/>
                <a:gd name="connsiteY156" fmla="*/ 16544 h 81050"/>
                <a:gd name="connsiteX157" fmla="*/ 318970 w 1253104"/>
                <a:gd name="connsiteY157" fmla="*/ 9742 h 81050"/>
                <a:gd name="connsiteX158" fmla="*/ 338337 w 1253104"/>
                <a:gd name="connsiteY158" fmla="*/ 9742 h 81050"/>
                <a:gd name="connsiteX159" fmla="*/ 349740 w 1253104"/>
                <a:gd name="connsiteY159" fmla="*/ 12237 h 81050"/>
                <a:gd name="connsiteX160" fmla="*/ 357615 w 1253104"/>
                <a:gd name="connsiteY160" fmla="*/ 19171 h 81050"/>
                <a:gd name="connsiteX161" fmla="*/ 360454 w 1253104"/>
                <a:gd name="connsiteY161" fmla="*/ 29292 h 81050"/>
                <a:gd name="connsiteX162" fmla="*/ 357658 w 1253104"/>
                <a:gd name="connsiteY162" fmla="*/ 39413 h 81050"/>
                <a:gd name="connsiteX163" fmla="*/ 349824 w 1253104"/>
                <a:gd name="connsiteY163" fmla="*/ 46304 h 81050"/>
                <a:gd name="connsiteX164" fmla="*/ 338337 w 1253104"/>
                <a:gd name="connsiteY164" fmla="*/ 48757 h 81050"/>
                <a:gd name="connsiteX165" fmla="*/ 326629 w 1253104"/>
                <a:gd name="connsiteY165" fmla="*/ 48757 h 81050"/>
                <a:gd name="connsiteX166" fmla="*/ 326629 w 1253104"/>
                <a:gd name="connsiteY166" fmla="*/ 72788 h 81050"/>
                <a:gd name="connsiteX167" fmla="*/ 318970 w 1253104"/>
                <a:gd name="connsiteY167" fmla="*/ 72788 h 81050"/>
                <a:gd name="connsiteX168" fmla="*/ 237283 w 1253104"/>
                <a:gd name="connsiteY168" fmla="*/ 9742 h 81050"/>
                <a:gd name="connsiteX169" fmla="*/ 256646 w 1253104"/>
                <a:gd name="connsiteY169" fmla="*/ 9742 h 81050"/>
                <a:gd name="connsiteX170" fmla="*/ 268052 w 1253104"/>
                <a:gd name="connsiteY170" fmla="*/ 12237 h 81050"/>
                <a:gd name="connsiteX171" fmla="*/ 275928 w 1253104"/>
                <a:gd name="connsiteY171" fmla="*/ 19171 h 81050"/>
                <a:gd name="connsiteX172" fmla="*/ 278767 w 1253104"/>
                <a:gd name="connsiteY172" fmla="*/ 29292 h 81050"/>
                <a:gd name="connsiteX173" fmla="*/ 275971 w 1253104"/>
                <a:gd name="connsiteY173" fmla="*/ 39413 h 81050"/>
                <a:gd name="connsiteX174" fmla="*/ 268137 w 1253104"/>
                <a:gd name="connsiteY174" fmla="*/ 46304 h 81050"/>
                <a:gd name="connsiteX175" fmla="*/ 256646 w 1253104"/>
                <a:gd name="connsiteY175" fmla="*/ 48757 h 81050"/>
                <a:gd name="connsiteX176" fmla="*/ 244942 w 1253104"/>
                <a:gd name="connsiteY176" fmla="*/ 48757 h 81050"/>
                <a:gd name="connsiteX177" fmla="*/ 244942 w 1253104"/>
                <a:gd name="connsiteY177" fmla="*/ 72788 h 81050"/>
                <a:gd name="connsiteX178" fmla="*/ 237283 w 1253104"/>
                <a:gd name="connsiteY178" fmla="*/ 72788 h 81050"/>
                <a:gd name="connsiteX179" fmla="*/ 39519 w 1253104"/>
                <a:gd name="connsiteY179" fmla="*/ 6555 h 81050"/>
                <a:gd name="connsiteX180" fmla="*/ 72223 w 1253104"/>
                <a:gd name="connsiteY180" fmla="*/ 6555 h 81050"/>
                <a:gd name="connsiteX181" fmla="*/ 72223 w 1253104"/>
                <a:gd name="connsiteY181" fmla="*/ 45659 h 81050"/>
                <a:gd name="connsiteX182" fmla="*/ 39519 w 1253104"/>
                <a:gd name="connsiteY182" fmla="*/ 45659 h 81050"/>
                <a:gd name="connsiteX183" fmla="*/ 703 w 1253104"/>
                <a:gd name="connsiteY183" fmla="*/ 5779 h 81050"/>
                <a:gd name="connsiteX184" fmla="*/ 35127 w 1253104"/>
                <a:gd name="connsiteY184" fmla="*/ 5779 h 81050"/>
                <a:gd name="connsiteX185" fmla="*/ 35127 w 1253104"/>
                <a:gd name="connsiteY185" fmla="*/ 12152 h 81050"/>
                <a:gd name="connsiteX186" fmla="*/ 29449 w 1253104"/>
                <a:gd name="connsiteY186" fmla="*/ 12152 h 81050"/>
                <a:gd name="connsiteX187" fmla="*/ 29449 w 1253104"/>
                <a:gd name="connsiteY187" fmla="*/ 57630 h 81050"/>
                <a:gd name="connsiteX188" fmla="*/ 35644 w 1253104"/>
                <a:gd name="connsiteY188" fmla="*/ 56425 h 81050"/>
                <a:gd name="connsiteX189" fmla="*/ 35903 w 1253104"/>
                <a:gd name="connsiteY189" fmla="*/ 62968 h 81050"/>
                <a:gd name="connsiteX190" fmla="*/ 29449 w 1253104"/>
                <a:gd name="connsiteY190" fmla="*/ 64178 h 81050"/>
                <a:gd name="connsiteX191" fmla="*/ 29449 w 1253104"/>
                <a:gd name="connsiteY191" fmla="*/ 79335 h 81050"/>
                <a:gd name="connsiteX192" fmla="*/ 23253 w 1253104"/>
                <a:gd name="connsiteY192" fmla="*/ 79335 h 81050"/>
                <a:gd name="connsiteX193" fmla="*/ 23253 w 1253104"/>
                <a:gd name="connsiteY193" fmla="*/ 65298 h 81050"/>
                <a:gd name="connsiteX194" fmla="*/ 445 w 1253104"/>
                <a:gd name="connsiteY194" fmla="*/ 69431 h 81050"/>
                <a:gd name="connsiteX195" fmla="*/ -158 w 1253104"/>
                <a:gd name="connsiteY195" fmla="*/ 62714 h 81050"/>
                <a:gd name="connsiteX196" fmla="*/ 5091 w 1253104"/>
                <a:gd name="connsiteY196" fmla="*/ 61937 h 81050"/>
                <a:gd name="connsiteX197" fmla="*/ 5091 w 1253104"/>
                <a:gd name="connsiteY197" fmla="*/ 12152 h 81050"/>
                <a:gd name="connsiteX198" fmla="*/ 703 w 1253104"/>
                <a:gd name="connsiteY198" fmla="*/ 12152 h 81050"/>
                <a:gd name="connsiteX199" fmla="*/ 147524 w 1253104"/>
                <a:gd name="connsiteY199" fmla="*/ 5346 h 81050"/>
                <a:gd name="connsiteX200" fmla="*/ 183929 w 1253104"/>
                <a:gd name="connsiteY200" fmla="*/ 5346 h 81050"/>
                <a:gd name="connsiteX201" fmla="*/ 183929 w 1253104"/>
                <a:gd name="connsiteY201" fmla="*/ 11893 h 81050"/>
                <a:gd name="connsiteX202" fmla="*/ 158455 w 1253104"/>
                <a:gd name="connsiteY202" fmla="*/ 29636 h 81050"/>
                <a:gd name="connsiteX203" fmla="*/ 192191 w 1253104"/>
                <a:gd name="connsiteY203" fmla="*/ 29636 h 81050"/>
                <a:gd name="connsiteX204" fmla="*/ 191504 w 1253104"/>
                <a:gd name="connsiteY204" fmla="*/ 49966 h 81050"/>
                <a:gd name="connsiteX205" fmla="*/ 189955 w 1253104"/>
                <a:gd name="connsiteY205" fmla="*/ 66932 h 81050"/>
                <a:gd name="connsiteX206" fmla="*/ 188105 w 1253104"/>
                <a:gd name="connsiteY206" fmla="*/ 73696 h 81050"/>
                <a:gd name="connsiteX207" fmla="*/ 184617 w 1253104"/>
                <a:gd name="connsiteY207" fmla="*/ 76925 h 81050"/>
                <a:gd name="connsiteX208" fmla="*/ 177819 w 1253104"/>
                <a:gd name="connsiteY208" fmla="*/ 77871 h 81050"/>
                <a:gd name="connsiteX209" fmla="*/ 170074 w 1253104"/>
                <a:gd name="connsiteY209" fmla="*/ 77528 h 81050"/>
                <a:gd name="connsiteX210" fmla="*/ 168610 w 1253104"/>
                <a:gd name="connsiteY210" fmla="*/ 70721 h 81050"/>
                <a:gd name="connsiteX211" fmla="*/ 171708 w 1253104"/>
                <a:gd name="connsiteY211" fmla="*/ 71112 h 81050"/>
                <a:gd name="connsiteX212" fmla="*/ 176439 w 1253104"/>
                <a:gd name="connsiteY212" fmla="*/ 71413 h 81050"/>
                <a:gd name="connsiteX213" fmla="*/ 180356 w 1253104"/>
                <a:gd name="connsiteY213" fmla="*/ 70810 h 81050"/>
                <a:gd name="connsiteX214" fmla="*/ 182338 w 1253104"/>
                <a:gd name="connsiteY214" fmla="*/ 68786 h 81050"/>
                <a:gd name="connsiteX215" fmla="*/ 183501 w 1253104"/>
                <a:gd name="connsiteY215" fmla="*/ 64521 h 81050"/>
                <a:gd name="connsiteX216" fmla="*/ 185478 w 1253104"/>
                <a:gd name="connsiteY216" fmla="*/ 36009 h 81050"/>
                <a:gd name="connsiteX217" fmla="*/ 179711 w 1253104"/>
                <a:gd name="connsiteY217" fmla="*/ 36009 h 81050"/>
                <a:gd name="connsiteX218" fmla="*/ 174203 w 1253104"/>
                <a:gd name="connsiteY218" fmla="*/ 53280 h 81050"/>
                <a:gd name="connsiteX219" fmla="*/ 166200 w 1253104"/>
                <a:gd name="connsiteY219" fmla="*/ 66287 h 81050"/>
                <a:gd name="connsiteX220" fmla="*/ 153720 w 1253104"/>
                <a:gd name="connsiteY220" fmla="*/ 77528 h 81050"/>
                <a:gd name="connsiteX221" fmla="*/ 149243 w 1253104"/>
                <a:gd name="connsiteY221" fmla="*/ 72444 h 81050"/>
                <a:gd name="connsiteX222" fmla="*/ 160560 w 1253104"/>
                <a:gd name="connsiteY222" fmla="*/ 62756 h 81050"/>
                <a:gd name="connsiteX223" fmla="*/ 167923 w 1253104"/>
                <a:gd name="connsiteY223" fmla="*/ 51473 h 81050"/>
                <a:gd name="connsiteX224" fmla="*/ 173431 w 1253104"/>
                <a:gd name="connsiteY224" fmla="*/ 36009 h 81050"/>
                <a:gd name="connsiteX225" fmla="*/ 165254 w 1253104"/>
                <a:gd name="connsiteY225" fmla="*/ 36009 h 81050"/>
                <a:gd name="connsiteX226" fmla="*/ 156775 w 1253104"/>
                <a:gd name="connsiteY226" fmla="*/ 54570 h 81050"/>
                <a:gd name="connsiteX227" fmla="*/ 140726 w 1253104"/>
                <a:gd name="connsiteY227" fmla="*/ 71324 h 81050"/>
                <a:gd name="connsiteX228" fmla="*/ 136075 w 1253104"/>
                <a:gd name="connsiteY228" fmla="*/ 66588 h 81050"/>
                <a:gd name="connsiteX229" fmla="*/ 151050 w 1253104"/>
                <a:gd name="connsiteY229" fmla="*/ 51859 h 81050"/>
                <a:gd name="connsiteX230" fmla="*/ 158969 w 1253104"/>
                <a:gd name="connsiteY230" fmla="*/ 36009 h 81050"/>
                <a:gd name="connsiteX231" fmla="*/ 146837 w 1253104"/>
                <a:gd name="connsiteY231" fmla="*/ 36009 h 81050"/>
                <a:gd name="connsiteX232" fmla="*/ 146837 w 1253104"/>
                <a:gd name="connsiteY232" fmla="*/ 30238 h 81050"/>
                <a:gd name="connsiteX233" fmla="*/ 173859 w 1253104"/>
                <a:gd name="connsiteY233" fmla="*/ 11635 h 81050"/>
                <a:gd name="connsiteX234" fmla="*/ 147524 w 1253104"/>
                <a:gd name="connsiteY234" fmla="*/ 11635 h 81050"/>
                <a:gd name="connsiteX235" fmla="*/ 833392 w 1253104"/>
                <a:gd name="connsiteY235" fmla="*/ 4917 h 81050"/>
                <a:gd name="connsiteX236" fmla="*/ 858352 w 1253104"/>
                <a:gd name="connsiteY236" fmla="*/ 4917 h 81050"/>
                <a:gd name="connsiteX237" fmla="*/ 858352 w 1253104"/>
                <a:gd name="connsiteY237" fmla="*/ 69346 h 81050"/>
                <a:gd name="connsiteX238" fmla="*/ 857707 w 1253104"/>
                <a:gd name="connsiteY238" fmla="*/ 74511 h 81050"/>
                <a:gd name="connsiteX239" fmla="*/ 855339 w 1253104"/>
                <a:gd name="connsiteY239" fmla="*/ 77137 h 81050"/>
                <a:gd name="connsiteX240" fmla="*/ 850175 w 1253104"/>
                <a:gd name="connsiteY240" fmla="*/ 77956 h 81050"/>
                <a:gd name="connsiteX241" fmla="*/ 842774 w 1253104"/>
                <a:gd name="connsiteY241" fmla="*/ 77439 h 81050"/>
                <a:gd name="connsiteX242" fmla="*/ 841399 w 1253104"/>
                <a:gd name="connsiteY242" fmla="*/ 71065 h 81050"/>
                <a:gd name="connsiteX243" fmla="*/ 848715 w 1253104"/>
                <a:gd name="connsiteY243" fmla="*/ 71757 h 81050"/>
                <a:gd name="connsiteX244" fmla="*/ 851554 w 1253104"/>
                <a:gd name="connsiteY244" fmla="*/ 70636 h 81050"/>
                <a:gd name="connsiteX245" fmla="*/ 852242 w 1253104"/>
                <a:gd name="connsiteY245" fmla="*/ 66847 h 81050"/>
                <a:gd name="connsiteX246" fmla="*/ 852242 w 1253104"/>
                <a:gd name="connsiteY246" fmla="*/ 51515 h 81050"/>
                <a:gd name="connsiteX247" fmla="*/ 839333 w 1253104"/>
                <a:gd name="connsiteY247" fmla="*/ 51515 h 81050"/>
                <a:gd name="connsiteX248" fmla="*/ 837398 w 1253104"/>
                <a:gd name="connsiteY248" fmla="*/ 66202 h 81050"/>
                <a:gd name="connsiteX249" fmla="*/ 832963 w 1253104"/>
                <a:gd name="connsiteY249" fmla="*/ 79679 h 81050"/>
                <a:gd name="connsiteX250" fmla="*/ 827112 w 1253104"/>
                <a:gd name="connsiteY250" fmla="*/ 76577 h 81050"/>
                <a:gd name="connsiteX251" fmla="*/ 830986 w 1253104"/>
                <a:gd name="connsiteY251" fmla="*/ 66932 h 81050"/>
                <a:gd name="connsiteX252" fmla="*/ 832836 w 1253104"/>
                <a:gd name="connsiteY252" fmla="*/ 55907 h 81050"/>
                <a:gd name="connsiteX253" fmla="*/ 833392 w 1253104"/>
                <a:gd name="connsiteY253" fmla="*/ 37562 h 81050"/>
                <a:gd name="connsiteX254" fmla="*/ 1063351 w 1253104"/>
                <a:gd name="connsiteY254" fmla="*/ 4743 h 81050"/>
                <a:gd name="connsiteX255" fmla="*/ 1133496 w 1253104"/>
                <a:gd name="connsiteY255" fmla="*/ 4743 h 81050"/>
                <a:gd name="connsiteX256" fmla="*/ 1133496 w 1253104"/>
                <a:gd name="connsiteY256" fmla="*/ 11291 h 81050"/>
                <a:gd name="connsiteX257" fmla="*/ 1101993 w 1253104"/>
                <a:gd name="connsiteY257" fmla="*/ 11291 h 81050"/>
                <a:gd name="connsiteX258" fmla="*/ 1101993 w 1253104"/>
                <a:gd name="connsiteY258" fmla="*/ 44365 h 81050"/>
                <a:gd name="connsiteX259" fmla="*/ 1136938 w 1253104"/>
                <a:gd name="connsiteY259" fmla="*/ 44365 h 81050"/>
                <a:gd name="connsiteX260" fmla="*/ 1136938 w 1253104"/>
                <a:gd name="connsiteY260" fmla="*/ 50912 h 81050"/>
                <a:gd name="connsiteX261" fmla="*/ 1101993 w 1253104"/>
                <a:gd name="connsiteY261" fmla="*/ 50912 h 81050"/>
                <a:gd name="connsiteX262" fmla="*/ 1101993 w 1253104"/>
                <a:gd name="connsiteY262" fmla="*/ 78648 h 81050"/>
                <a:gd name="connsiteX263" fmla="*/ 1094851 w 1253104"/>
                <a:gd name="connsiteY263" fmla="*/ 78648 h 81050"/>
                <a:gd name="connsiteX264" fmla="*/ 1094851 w 1253104"/>
                <a:gd name="connsiteY264" fmla="*/ 50912 h 81050"/>
                <a:gd name="connsiteX265" fmla="*/ 1059825 w 1253104"/>
                <a:gd name="connsiteY265" fmla="*/ 50912 h 81050"/>
                <a:gd name="connsiteX266" fmla="*/ 1059825 w 1253104"/>
                <a:gd name="connsiteY266" fmla="*/ 44365 h 81050"/>
                <a:gd name="connsiteX267" fmla="*/ 1094851 w 1253104"/>
                <a:gd name="connsiteY267" fmla="*/ 44365 h 81050"/>
                <a:gd name="connsiteX268" fmla="*/ 1094851 w 1253104"/>
                <a:gd name="connsiteY268" fmla="*/ 11291 h 81050"/>
                <a:gd name="connsiteX269" fmla="*/ 1063351 w 1253104"/>
                <a:gd name="connsiteY269" fmla="*/ 11291 h 81050"/>
                <a:gd name="connsiteX270" fmla="*/ 865065 w 1253104"/>
                <a:gd name="connsiteY270" fmla="*/ 4743 h 81050"/>
                <a:gd name="connsiteX271" fmla="*/ 900868 w 1253104"/>
                <a:gd name="connsiteY271" fmla="*/ 4743 h 81050"/>
                <a:gd name="connsiteX272" fmla="*/ 900439 w 1253104"/>
                <a:gd name="connsiteY272" fmla="*/ 18870 h 81050"/>
                <a:gd name="connsiteX273" fmla="*/ 899361 w 1253104"/>
                <a:gd name="connsiteY273" fmla="*/ 24514 h 81050"/>
                <a:gd name="connsiteX274" fmla="*/ 896221 w 1253104"/>
                <a:gd name="connsiteY274" fmla="*/ 27098 h 81050"/>
                <a:gd name="connsiteX275" fmla="*/ 889334 w 1253104"/>
                <a:gd name="connsiteY275" fmla="*/ 27828 h 81050"/>
                <a:gd name="connsiteX276" fmla="*/ 879438 w 1253104"/>
                <a:gd name="connsiteY276" fmla="*/ 27310 h 81050"/>
                <a:gd name="connsiteX277" fmla="*/ 878318 w 1253104"/>
                <a:gd name="connsiteY277" fmla="*/ 21110 h 81050"/>
                <a:gd name="connsiteX278" fmla="*/ 888562 w 1253104"/>
                <a:gd name="connsiteY278" fmla="*/ 21887 h 81050"/>
                <a:gd name="connsiteX279" fmla="*/ 891918 w 1253104"/>
                <a:gd name="connsiteY279" fmla="*/ 21412 h 81050"/>
                <a:gd name="connsiteX280" fmla="*/ 893425 w 1253104"/>
                <a:gd name="connsiteY280" fmla="*/ 19948 h 81050"/>
                <a:gd name="connsiteX281" fmla="*/ 893896 w 1253104"/>
                <a:gd name="connsiteY281" fmla="*/ 17062 h 81050"/>
                <a:gd name="connsiteX282" fmla="*/ 894155 w 1253104"/>
                <a:gd name="connsiteY282" fmla="*/ 14261 h 81050"/>
                <a:gd name="connsiteX283" fmla="*/ 894239 w 1253104"/>
                <a:gd name="connsiteY283" fmla="*/ 11291 h 81050"/>
                <a:gd name="connsiteX284" fmla="*/ 871261 w 1253104"/>
                <a:gd name="connsiteY284" fmla="*/ 11291 h 81050"/>
                <a:gd name="connsiteX285" fmla="*/ 871261 w 1253104"/>
                <a:gd name="connsiteY285" fmla="*/ 33170 h 81050"/>
                <a:gd name="connsiteX286" fmla="*/ 901988 w 1253104"/>
                <a:gd name="connsiteY286" fmla="*/ 33170 h 81050"/>
                <a:gd name="connsiteX287" fmla="*/ 901988 w 1253104"/>
                <a:gd name="connsiteY287" fmla="*/ 39455 h 81050"/>
                <a:gd name="connsiteX288" fmla="*/ 898029 w 1253104"/>
                <a:gd name="connsiteY288" fmla="*/ 51732 h 81050"/>
                <a:gd name="connsiteX289" fmla="*/ 892347 w 1253104"/>
                <a:gd name="connsiteY289" fmla="*/ 62111 h 81050"/>
                <a:gd name="connsiteX290" fmla="*/ 906376 w 1253104"/>
                <a:gd name="connsiteY290" fmla="*/ 72962 h 81050"/>
                <a:gd name="connsiteX291" fmla="*/ 902332 w 1253104"/>
                <a:gd name="connsiteY291" fmla="*/ 78648 h 81050"/>
                <a:gd name="connsiteX292" fmla="*/ 888477 w 1253104"/>
                <a:gd name="connsiteY292" fmla="*/ 67191 h 81050"/>
                <a:gd name="connsiteX293" fmla="*/ 876256 w 1253104"/>
                <a:gd name="connsiteY293" fmla="*/ 78648 h 81050"/>
                <a:gd name="connsiteX294" fmla="*/ 872381 w 1253104"/>
                <a:gd name="connsiteY294" fmla="*/ 72962 h 81050"/>
                <a:gd name="connsiteX295" fmla="*/ 884603 w 1253104"/>
                <a:gd name="connsiteY295" fmla="*/ 62366 h 81050"/>
                <a:gd name="connsiteX296" fmla="*/ 878967 w 1253104"/>
                <a:gd name="connsiteY296" fmla="*/ 52292 h 81050"/>
                <a:gd name="connsiteX297" fmla="*/ 874448 w 1253104"/>
                <a:gd name="connsiteY297" fmla="*/ 39370 h 81050"/>
                <a:gd name="connsiteX298" fmla="*/ 871261 w 1253104"/>
                <a:gd name="connsiteY298" fmla="*/ 39370 h 81050"/>
                <a:gd name="connsiteX299" fmla="*/ 871261 w 1253104"/>
                <a:gd name="connsiteY299" fmla="*/ 79335 h 81050"/>
                <a:gd name="connsiteX300" fmla="*/ 865065 w 1253104"/>
                <a:gd name="connsiteY300" fmla="*/ 79335 h 81050"/>
                <a:gd name="connsiteX301" fmla="*/ 127300 w 1253104"/>
                <a:gd name="connsiteY301" fmla="*/ 1213 h 81050"/>
                <a:gd name="connsiteX302" fmla="*/ 134098 w 1253104"/>
                <a:gd name="connsiteY302" fmla="*/ 1213 h 81050"/>
                <a:gd name="connsiteX303" fmla="*/ 134098 w 1253104"/>
                <a:gd name="connsiteY303" fmla="*/ 21110 h 81050"/>
                <a:gd name="connsiteX304" fmla="*/ 143824 w 1253104"/>
                <a:gd name="connsiteY304" fmla="*/ 21110 h 81050"/>
                <a:gd name="connsiteX305" fmla="*/ 143824 w 1253104"/>
                <a:gd name="connsiteY305" fmla="*/ 27743 h 81050"/>
                <a:gd name="connsiteX306" fmla="*/ 134098 w 1253104"/>
                <a:gd name="connsiteY306" fmla="*/ 27743 h 81050"/>
                <a:gd name="connsiteX307" fmla="*/ 134098 w 1253104"/>
                <a:gd name="connsiteY307" fmla="*/ 53582 h 81050"/>
                <a:gd name="connsiteX308" fmla="*/ 143391 w 1253104"/>
                <a:gd name="connsiteY308" fmla="*/ 50136 h 81050"/>
                <a:gd name="connsiteX309" fmla="*/ 143735 w 1253104"/>
                <a:gd name="connsiteY309" fmla="*/ 56684 h 81050"/>
                <a:gd name="connsiteX310" fmla="*/ 117658 w 1253104"/>
                <a:gd name="connsiteY310" fmla="*/ 65383 h 81050"/>
                <a:gd name="connsiteX311" fmla="*/ 116025 w 1253104"/>
                <a:gd name="connsiteY311" fmla="*/ 58665 h 81050"/>
                <a:gd name="connsiteX312" fmla="*/ 127300 w 1253104"/>
                <a:gd name="connsiteY312" fmla="*/ 55733 h 81050"/>
                <a:gd name="connsiteX313" fmla="*/ 127300 w 1253104"/>
                <a:gd name="connsiteY313" fmla="*/ 27743 h 81050"/>
                <a:gd name="connsiteX314" fmla="*/ 117574 w 1253104"/>
                <a:gd name="connsiteY314" fmla="*/ 27743 h 81050"/>
                <a:gd name="connsiteX315" fmla="*/ 117574 w 1253104"/>
                <a:gd name="connsiteY315" fmla="*/ 21110 h 81050"/>
                <a:gd name="connsiteX316" fmla="*/ 127300 w 1253104"/>
                <a:gd name="connsiteY316" fmla="*/ 21110 h 81050"/>
                <a:gd name="connsiteX317" fmla="*/ 643288 w 1253104"/>
                <a:gd name="connsiteY317" fmla="*/ 784 h 81050"/>
                <a:gd name="connsiteX318" fmla="*/ 650345 w 1253104"/>
                <a:gd name="connsiteY318" fmla="*/ 784 h 81050"/>
                <a:gd name="connsiteX319" fmla="*/ 650345 w 1253104"/>
                <a:gd name="connsiteY319" fmla="*/ 14906 h 81050"/>
                <a:gd name="connsiteX320" fmla="*/ 671863 w 1253104"/>
                <a:gd name="connsiteY320" fmla="*/ 14906 h 81050"/>
                <a:gd name="connsiteX321" fmla="*/ 671863 w 1253104"/>
                <a:gd name="connsiteY321" fmla="*/ 21539 h 81050"/>
                <a:gd name="connsiteX322" fmla="*/ 650345 w 1253104"/>
                <a:gd name="connsiteY322" fmla="*/ 21539 h 81050"/>
                <a:gd name="connsiteX323" fmla="*/ 650345 w 1253104"/>
                <a:gd name="connsiteY323" fmla="*/ 38335 h 81050"/>
                <a:gd name="connsiteX324" fmla="*/ 666699 w 1253104"/>
                <a:gd name="connsiteY324" fmla="*/ 38335 h 81050"/>
                <a:gd name="connsiteX325" fmla="*/ 666699 w 1253104"/>
                <a:gd name="connsiteY325" fmla="*/ 78907 h 81050"/>
                <a:gd name="connsiteX326" fmla="*/ 659901 w 1253104"/>
                <a:gd name="connsiteY326" fmla="*/ 78907 h 81050"/>
                <a:gd name="connsiteX327" fmla="*/ 659901 w 1253104"/>
                <a:gd name="connsiteY327" fmla="*/ 73823 h 81050"/>
                <a:gd name="connsiteX328" fmla="*/ 636918 w 1253104"/>
                <a:gd name="connsiteY328" fmla="*/ 73823 h 81050"/>
                <a:gd name="connsiteX329" fmla="*/ 636918 w 1253104"/>
                <a:gd name="connsiteY329" fmla="*/ 78818 h 81050"/>
                <a:gd name="connsiteX330" fmla="*/ 630035 w 1253104"/>
                <a:gd name="connsiteY330" fmla="*/ 78818 h 81050"/>
                <a:gd name="connsiteX331" fmla="*/ 630035 w 1253104"/>
                <a:gd name="connsiteY331" fmla="*/ 38335 h 81050"/>
                <a:gd name="connsiteX332" fmla="*/ 643288 w 1253104"/>
                <a:gd name="connsiteY332" fmla="*/ 38335 h 81050"/>
                <a:gd name="connsiteX333" fmla="*/ 770915 w 1253104"/>
                <a:gd name="connsiteY333" fmla="*/ 525 h 81050"/>
                <a:gd name="connsiteX334" fmla="*/ 776338 w 1253104"/>
                <a:gd name="connsiteY334" fmla="*/ 5044 h 81050"/>
                <a:gd name="connsiteX335" fmla="*/ 781244 w 1253104"/>
                <a:gd name="connsiteY335" fmla="*/ 9568 h 81050"/>
                <a:gd name="connsiteX336" fmla="*/ 777026 w 1253104"/>
                <a:gd name="connsiteY336" fmla="*/ 14563 h 81050"/>
                <a:gd name="connsiteX337" fmla="*/ 766701 w 1253104"/>
                <a:gd name="connsiteY337" fmla="*/ 5091 h 81050"/>
                <a:gd name="connsiteX338" fmla="*/ 753703 w 1253104"/>
                <a:gd name="connsiteY338" fmla="*/ 92 h 81050"/>
                <a:gd name="connsiteX339" fmla="*/ 760934 w 1253104"/>
                <a:gd name="connsiteY339" fmla="*/ 92 h 81050"/>
                <a:gd name="connsiteX340" fmla="*/ 761278 w 1253104"/>
                <a:gd name="connsiteY340" fmla="*/ 15165 h 81050"/>
                <a:gd name="connsiteX341" fmla="*/ 787528 w 1253104"/>
                <a:gd name="connsiteY341" fmla="*/ 15165 h 81050"/>
                <a:gd name="connsiteX342" fmla="*/ 787528 w 1253104"/>
                <a:gd name="connsiteY342" fmla="*/ 21887 h 81050"/>
                <a:gd name="connsiteX343" fmla="*/ 761622 w 1253104"/>
                <a:gd name="connsiteY343" fmla="*/ 21887 h 81050"/>
                <a:gd name="connsiteX344" fmla="*/ 764936 w 1253104"/>
                <a:gd name="connsiteY344" fmla="*/ 49491 h 81050"/>
                <a:gd name="connsiteX345" fmla="*/ 770830 w 1253104"/>
                <a:gd name="connsiteY345" fmla="*/ 66414 h 81050"/>
                <a:gd name="connsiteX346" fmla="*/ 773240 w 1253104"/>
                <a:gd name="connsiteY346" fmla="*/ 69346 h 81050"/>
                <a:gd name="connsiteX347" fmla="*/ 775736 w 1253104"/>
                <a:gd name="connsiteY347" fmla="*/ 70119 h 81050"/>
                <a:gd name="connsiteX348" fmla="*/ 777887 w 1253104"/>
                <a:gd name="connsiteY348" fmla="*/ 68956 h 81050"/>
                <a:gd name="connsiteX349" fmla="*/ 779525 w 1253104"/>
                <a:gd name="connsiteY349" fmla="*/ 63830 h 81050"/>
                <a:gd name="connsiteX350" fmla="*/ 781329 w 1253104"/>
                <a:gd name="connsiteY350" fmla="*/ 53667 h 81050"/>
                <a:gd name="connsiteX351" fmla="*/ 787354 w 1253104"/>
                <a:gd name="connsiteY351" fmla="*/ 55822 h 81050"/>
                <a:gd name="connsiteX352" fmla="*/ 785203 w 1253104"/>
                <a:gd name="connsiteY352" fmla="*/ 67623 h 81050"/>
                <a:gd name="connsiteX353" fmla="*/ 781375 w 1253104"/>
                <a:gd name="connsiteY353" fmla="*/ 75890 h 81050"/>
                <a:gd name="connsiteX354" fmla="*/ 775820 w 1253104"/>
                <a:gd name="connsiteY354" fmla="*/ 78215 h 81050"/>
                <a:gd name="connsiteX355" fmla="*/ 769710 w 1253104"/>
                <a:gd name="connsiteY355" fmla="*/ 76064 h 81050"/>
                <a:gd name="connsiteX356" fmla="*/ 763947 w 1253104"/>
                <a:gd name="connsiteY356" fmla="*/ 68655 h 81050"/>
                <a:gd name="connsiteX357" fmla="*/ 757921 w 1253104"/>
                <a:gd name="connsiteY357" fmla="*/ 50352 h 81050"/>
                <a:gd name="connsiteX358" fmla="*/ 754480 w 1253104"/>
                <a:gd name="connsiteY358" fmla="*/ 21887 h 81050"/>
                <a:gd name="connsiteX359" fmla="*/ 711875 w 1253104"/>
                <a:gd name="connsiteY359" fmla="*/ 21887 h 81050"/>
                <a:gd name="connsiteX360" fmla="*/ 711875 w 1253104"/>
                <a:gd name="connsiteY360" fmla="*/ 15165 h 81050"/>
                <a:gd name="connsiteX361" fmla="*/ 754221 w 1253104"/>
                <a:gd name="connsiteY361" fmla="*/ 15165 h 81050"/>
                <a:gd name="connsiteX362" fmla="*/ 753703 w 1253104"/>
                <a:gd name="connsiteY362" fmla="*/ 92 h 81050"/>
                <a:gd name="connsiteX363" fmla="*/ 611703 w 1253104"/>
                <a:gd name="connsiteY363" fmla="*/ -167 h 81050"/>
                <a:gd name="connsiteX364" fmla="*/ 616952 w 1253104"/>
                <a:gd name="connsiteY364" fmla="*/ 14652 h 81050"/>
                <a:gd name="connsiteX365" fmla="*/ 629348 w 1253104"/>
                <a:gd name="connsiteY365" fmla="*/ 14652 h 81050"/>
                <a:gd name="connsiteX366" fmla="*/ 629348 w 1253104"/>
                <a:gd name="connsiteY366" fmla="*/ 21280 h 81050"/>
                <a:gd name="connsiteX367" fmla="*/ 594746 w 1253104"/>
                <a:gd name="connsiteY367" fmla="*/ 21280 h 81050"/>
                <a:gd name="connsiteX368" fmla="*/ 594746 w 1253104"/>
                <a:gd name="connsiteY368" fmla="*/ 14652 h 81050"/>
                <a:gd name="connsiteX369" fmla="*/ 610154 w 1253104"/>
                <a:gd name="connsiteY369" fmla="*/ 14652 h 81050"/>
                <a:gd name="connsiteX370" fmla="*/ 604990 w 1253104"/>
                <a:gd name="connsiteY370" fmla="*/ 1556 h 81050"/>
                <a:gd name="connsiteX371" fmla="*/ 968255 w 1253104"/>
                <a:gd name="connsiteY371" fmla="*/ -680 h 81050"/>
                <a:gd name="connsiteX372" fmla="*/ 974539 w 1253104"/>
                <a:gd name="connsiteY372" fmla="*/ 1900 h 81050"/>
                <a:gd name="connsiteX373" fmla="*/ 969977 w 1253104"/>
                <a:gd name="connsiteY373" fmla="*/ 8104 h 81050"/>
                <a:gd name="connsiteX374" fmla="*/ 1009913 w 1253104"/>
                <a:gd name="connsiteY374" fmla="*/ 8104 h 81050"/>
                <a:gd name="connsiteX375" fmla="*/ 1009913 w 1253104"/>
                <a:gd name="connsiteY375" fmla="*/ 13790 h 81050"/>
                <a:gd name="connsiteX376" fmla="*/ 988912 w 1253104"/>
                <a:gd name="connsiteY376" fmla="*/ 29377 h 81050"/>
                <a:gd name="connsiteX377" fmla="*/ 1020840 w 1253104"/>
                <a:gd name="connsiteY377" fmla="*/ 37304 h 81050"/>
                <a:gd name="connsiteX378" fmla="*/ 1019121 w 1253104"/>
                <a:gd name="connsiteY378" fmla="*/ 44021 h 81050"/>
                <a:gd name="connsiteX379" fmla="*/ 997993 w 1253104"/>
                <a:gd name="connsiteY379" fmla="*/ 39069 h 81050"/>
                <a:gd name="connsiteX380" fmla="*/ 981681 w 1253104"/>
                <a:gd name="connsiteY380" fmla="*/ 32996 h 81050"/>
                <a:gd name="connsiteX381" fmla="*/ 944847 w 1253104"/>
                <a:gd name="connsiteY381" fmla="*/ 45141 h 81050"/>
                <a:gd name="connsiteX382" fmla="*/ 942522 w 1253104"/>
                <a:gd name="connsiteY382" fmla="*/ 38509 h 81050"/>
                <a:gd name="connsiteX383" fmla="*/ 974624 w 1253104"/>
                <a:gd name="connsiteY383" fmla="*/ 29207 h 81050"/>
                <a:gd name="connsiteX384" fmla="*/ 960425 w 1253104"/>
                <a:gd name="connsiteY384" fmla="*/ 18267 h 81050"/>
                <a:gd name="connsiteX385" fmla="*/ 948633 w 1253104"/>
                <a:gd name="connsiteY385" fmla="*/ 27399 h 81050"/>
                <a:gd name="connsiteX386" fmla="*/ 944847 w 1253104"/>
                <a:gd name="connsiteY386" fmla="*/ 22574 h 81050"/>
                <a:gd name="connsiteX387" fmla="*/ 957714 w 1253104"/>
                <a:gd name="connsiteY387" fmla="*/ 11893 h 81050"/>
                <a:gd name="connsiteX388" fmla="*/ 968255 w 1253104"/>
                <a:gd name="connsiteY388" fmla="*/ -680 h 81050"/>
                <a:gd name="connsiteX389" fmla="*/ 1209311 w 1253104"/>
                <a:gd name="connsiteY389" fmla="*/ -854 h 81050"/>
                <a:gd name="connsiteX390" fmla="*/ 1215595 w 1253104"/>
                <a:gd name="connsiteY390" fmla="*/ 2761 h 81050"/>
                <a:gd name="connsiteX391" fmla="*/ 1204664 w 1253104"/>
                <a:gd name="connsiteY391" fmla="*/ 17020 h 81050"/>
                <a:gd name="connsiteX392" fmla="*/ 1193992 w 1253104"/>
                <a:gd name="connsiteY392" fmla="*/ 28515 h 81050"/>
                <a:gd name="connsiteX393" fmla="*/ 1215077 w 1253104"/>
                <a:gd name="connsiteY393" fmla="*/ 26882 h 81050"/>
                <a:gd name="connsiteX394" fmla="*/ 1236079 w 1253104"/>
                <a:gd name="connsiteY394" fmla="*/ 25328 h 81050"/>
                <a:gd name="connsiteX395" fmla="*/ 1225063 w 1253104"/>
                <a:gd name="connsiteY395" fmla="*/ 13273 h 81050"/>
                <a:gd name="connsiteX396" fmla="*/ 1230138 w 1253104"/>
                <a:gd name="connsiteY396" fmla="*/ 8791 h 81050"/>
                <a:gd name="connsiteX397" fmla="*/ 1241587 w 1253104"/>
                <a:gd name="connsiteY397" fmla="*/ 21153 h 81050"/>
                <a:gd name="connsiteX398" fmla="*/ 1252947 w 1253104"/>
                <a:gd name="connsiteY398" fmla="*/ 34545 h 81050"/>
                <a:gd name="connsiteX399" fmla="*/ 1247613 w 1253104"/>
                <a:gd name="connsiteY399" fmla="*/ 39196 h 81050"/>
                <a:gd name="connsiteX400" fmla="*/ 1242707 w 1253104"/>
                <a:gd name="connsiteY400" fmla="*/ 33081 h 81050"/>
                <a:gd name="connsiteX401" fmla="*/ 1241328 w 1253104"/>
                <a:gd name="connsiteY401" fmla="*/ 31448 h 81050"/>
                <a:gd name="connsiteX402" fmla="*/ 1213745 w 1253104"/>
                <a:gd name="connsiteY402" fmla="*/ 33514 h 81050"/>
                <a:gd name="connsiteX403" fmla="*/ 1186158 w 1253104"/>
                <a:gd name="connsiteY403" fmla="*/ 35666 h 81050"/>
                <a:gd name="connsiteX404" fmla="*/ 1180222 w 1253104"/>
                <a:gd name="connsiteY404" fmla="*/ 36098 h 81050"/>
                <a:gd name="connsiteX405" fmla="*/ 1178329 w 1253104"/>
                <a:gd name="connsiteY405" fmla="*/ 28948 h 81050"/>
                <a:gd name="connsiteX406" fmla="*/ 1182976 w 1253104"/>
                <a:gd name="connsiteY406" fmla="*/ 27959 h 81050"/>
                <a:gd name="connsiteX407" fmla="*/ 1185560 w 1253104"/>
                <a:gd name="connsiteY407" fmla="*/ 26623 h 81050"/>
                <a:gd name="connsiteX408" fmla="*/ 1197692 w 1253104"/>
                <a:gd name="connsiteY408" fmla="*/ 14304 h 81050"/>
                <a:gd name="connsiteX409" fmla="*/ 1209311 w 1253104"/>
                <a:gd name="connsiteY409" fmla="*/ -854 h 81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Lst>
              <a:rect l="l" t="t" r="r" b="b"/>
              <a:pathLst>
                <a:path w="1253104" h="81050">
                  <a:moveTo>
                    <a:pt x="46576" y="51082"/>
                  </a:moveTo>
                  <a:lnTo>
                    <a:pt x="52343" y="54358"/>
                  </a:lnTo>
                  <a:cubicBezTo>
                    <a:pt x="50620" y="58432"/>
                    <a:pt x="48324" y="62900"/>
                    <a:pt x="45455" y="67751"/>
                  </a:cubicBezTo>
                  <a:cubicBezTo>
                    <a:pt x="42587" y="72601"/>
                    <a:pt x="39833" y="76751"/>
                    <a:pt x="37193" y="80197"/>
                  </a:cubicBezTo>
                  <a:lnTo>
                    <a:pt x="31685" y="75546"/>
                  </a:lnTo>
                  <a:cubicBezTo>
                    <a:pt x="34499" y="72100"/>
                    <a:pt x="37253" y="68167"/>
                    <a:pt x="39947" y="63745"/>
                  </a:cubicBezTo>
                  <a:cubicBezTo>
                    <a:pt x="42646" y="59323"/>
                    <a:pt x="44853" y="55105"/>
                    <a:pt x="46576" y="51082"/>
                  </a:cubicBezTo>
                  <a:close/>
                  <a:moveTo>
                    <a:pt x="65077" y="50997"/>
                  </a:moveTo>
                  <a:cubicBezTo>
                    <a:pt x="66974" y="54040"/>
                    <a:pt x="69410" y="58305"/>
                    <a:pt x="72393" y="63787"/>
                  </a:cubicBezTo>
                  <a:cubicBezTo>
                    <a:pt x="75376" y="69274"/>
                    <a:pt x="77184" y="72618"/>
                    <a:pt x="77816" y="73823"/>
                  </a:cubicBezTo>
                  <a:lnTo>
                    <a:pt x="79195" y="76407"/>
                  </a:lnTo>
                  <a:lnTo>
                    <a:pt x="73254" y="80023"/>
                  </a:lnTo>
                  <a:cubicBezTo>
                    <a:pt x="71650" y="76696"/>
                    <a:pt x="69452" y="72533"/>
                    <a:pt x="66673" y="67534"/>
                  </a:cubicBezTo>
                  <a:cubicBezTo>
                    <a:pt x="63889" y="62540"/>
                    <a:pt x="61436" y="58262"/>
                    <a:pt x="59315" y="54702"/>
                  </a:cubicBezTo>
                  <a:close/>
                  <a:moveTo>
                    <a:pt x="1193304" y="49966"/>
                  </a:moveTo>
                  <a:lnTo>
                    <a:pt x="1193304" y="67967"/>
                  </a:lnTo>
                  <a:lnTo>
                    <a:pt x="1236766" y="67967"/>
                  </a:lnTo>
                  <a:lnTo>
                    <a:pt x="1236766" y="49966"/>
                  </a:lnTo>
                  <a:close/>
                  <a:moveTo>
                    <a:pt x="11287" y="47467"/>
                  </a:moveTo>
                  <a:lnTo>
                    <a:pt x="11287" y="60902"/>
                  </a:lnTo>
                  <a:lnTo>
                    <a:pt x="23253" y="58750"/>
                  </a:lnTo>
                  <a:lnTo>
                    <a:pt x="23253" y="47467"/>
                  </a:lnTo>
                  <a:close/>
                  <a:moveTo>
                    <a:pt x="636918" y="45056"/>
                  </a:moveTo>
                  <a:lnTo>
                    <a:pt x="636918" y="67275"/>
                  </a:lnTo>
                  <a:lnTo>
                    <a:pt x="659901" y="67275"/>
                  </a:lnTo>
                  <a:lnTo>
                    <a:pt x="659901" y="45056"/>
                  </a:lnTo>
                  <a:close/>
                  <a:moveTo>
                    <a:pt x="1186332" y="43160"/>
                  </a:moveTo>
                  <a:lnTo>
                    <a:pt x="1243738" y="43160"/>
                  </a:lnTo>
                  <a:lnTo>
                    <a:pt x="1243738" y="79162"/>
                  </a:lnTo>
                  <a:lnTo>
                    <a:pt x="1236766" y="79162"/>
                  </a:lnTo>
                  <a:lnTo>
                    <a:pt x="1236766" y="74511"/>
                  </a:lnTo>
                  <a:lnTo>
                    <a:pt x="1193304" y="74511"/>
                  </a:lnTo>
                  <a:lnTo>
                    <a:pt x="1193304" y="79162"/>
                  </a:lnTo>
                  <a:lnTo>
                    <a:pt x="1186332" y="79162"/>
                  </a:lnTo>
                  <a:close/>
                  <a:moveTo>
                    <a:pt x="880558" y="39370"/>
                  </a:moveTo>
                  <a:cubicBezTo>
                    <a:pt x="882566" y="46660"/>
                    <a:pt x="885205" y="52635"/>
                    <a:pt x="888477" y="57286"/>
                  </a:cubicBezTo>
                  <a:cubicBezTo>
                    <a:pt x="891804" y="52292"/>
                    <a:pt x="894269" y="46317"/>
                    <a:pt x="895878" y="39370"/>
                  </a:cubicBezTo>
                  <a:close/>
                  <a:moveTo>
                    <a:pt x="972388" y="39196"/>
                  </a:moveTo>
                  <a:lnTo>
                    <a:pt x="979614" y="39285"/>
                  </a:lnTo>
                  <a:cubicBezTo>
                    <a:pt x="979559" y="39629"/>
                    <a:pt x="979432" y="40677"/>
                    <a:pt x="979228" y="42430"/>
                  </a:cubicBezTo>
                  <a:cubicBezTo>
                    <a:pt x="979029" y="44178"/>
                    <a:pt x="978783" y="46003"/>
                    <a:pt x="978498" y="47895"/>
                  </a:cubicBezTo>
                  <a:lnTo>
                    <a:pt x="1011288" y="47895"/>
                  </a:lnTo>
                  <a:cubicBezTo>
                    <a:pt x="1010770" y="54558"/>
                    <a:pt x="1009913" y="61131"/>
                    <a:pt x="1008708" y="67623"/>
                  </a:cubicBezTo>
                  <a:cubicBezTo>
                    <a:pt x="1008016" y="71353"/>
                    <a:pt x="1006828" y="74095"/>
                    <a:pt x="1005135" y="75847"/>
                  </a:cubicBezTo>
                  <a:cubicBezTo>
                    <a:pt x="1003442" y="77600"/>
                    <a:pt x="1000904" y="78504"/>
                    <a:pt x="997518" y="78559"/>
                  </a:cubicBezTo>
                  <a:cubicBezTo>
                    <a:pt x="992468" y="78674"/>
                    <a:pt x="987393" y="78419"/>
                    <a:pt x="982284" y="77787"/>
                  </a:cubicBezTo>
                  <a:lnTo>
                    <a:pt x="981078" y="71498"/>
                  </a:lnTo>
                  <a:cubicBezTo>
                    <a:pt x="985555" y="72245"/>
                    <a:pt x="990087" y="72618"/>
                    <a:pt x="994679" y="72618"/>
                  </a:cubicBezTo>
                  <a:cubicBezTo>
                    <a:pt x="996801" y="72618"/>
                    <a:pt x="998337" y="72185"/>
                    <a:pt x="999283" y="71324"/>
                  </a:cubicBezTo>
                  <a:cubicBezTo>
                    <a:pt x="1000229" y="70462"/>
                    <a:pt x="1001019" y="68739"/>
                    <a:pt x="1001651" y="66155"/>
                  </a:cubicBezTo>
                  <a:cubicBezTo>
                    <a:pt x="1002623" y="62196"/>
                    <a:pt x="1003255" y="58148"/>
                    <a:pt x="1003543" y="54015"/>
                  </a:cubicBezTo>
                  <a:lnTo>
                    <a:pt x="977293" y="54015"/>
                  </a:lnTo>
                  <a:cubicBezTo>
                    <a:pt x="976203" y="57974"/>
                    <a:pt x="974552" y="61390"/>
                    <a:pt x="972345" y="64263"/>
                  </a:cubicBezTo>
                  <a:cubicBezTo>
                    <a:pt x="970134" y="67135"/>
                    <a:pt x="967139" y="69745"/>
                    <a:pt x="963349" y="72100"/>
                  </a:cubicBezTo>
                  <a:cubicBezTo>
                    <a:pt x="959564" y="74455"/>
                    <a:pt x="954574" y="76866"/>
                    <a:pt x="948374" y="79335"/>
                  </a:cubicBezTo>
                  <a:lnTo>
                    <a:pt x="944415" y="73649"/>
                  </a:lnTo>
                  <a:cubicBezTo>
                    <a:pt x="949808" y="71697"/>
                    <a:pt x="954183" y="69788"/>
                    <a:pt x="957540" y="67925"/>
                  </a:cubicBezTo>
                  <a:cubicBezTo>
                    <a:pt x="960896" y="66058"/>
                    <a:pt x="963566" y="64016"/>
                    <a:pt x="965543" y="61806"/>
                  </a:cubicBezTo>
                  <a:cubicBezTo>
                    <a:pt x="967525" y="59595"/>
                    <a:pt x="969001" y="56998"/>
                    <a:pt x="969977" y="54015"/>
                  </a:cubicBezTo>
                  <a:lnTo>
                    <a:pt x="947258" y="54015"/>
                  </a:lnTo>
                  <a:lnTo>
                    <a:pt x="947258" y="47895"/>
                  </a:lnTo>
                  <a:lnTo>
                    <a:pt x="971352" y="47895"/>
                  </a:lnTo>
                  <a:cubicBezTo>
                    <a:pt x="971929" y="44106"/>
                    <a:pt x="972273" y="41208"/>
                    <a:pt x="972388" y="39196"/>
                  </a:cubicBezTo>
                  <a:close/>
                  <a:moveTo>
                    <a:pt x="713942" y="35063"/>
                  </a:moveTo>
                  <a:lnTo>
                    <a:pt x="751378" y="35063"/>
                  </a:lnTo>
                  <a:lnTo>
                    <a:pt x="751378" y="41870"/>
                  </a:lnTo>
                  <a:lnTo>
                    <a:pt x="736318" y="41870"/>
                  </a:lnTo>
                  <a:lnTo>
                    <a:pt x="736318" y="62883"/>
                  </a:lnTo>
                  <a:cubicBezTo>
                    <a:pt x="741826" y="62081"/>
                    <a:pt x="747822" y="61131"/>
                    <a:pt x="754306" y="60040"/>
                  </a:cubicBezTo>
                  <a:lnTo>
                    <a:pt x="754480" y="66932"/>
                  </a:lnTo>
                  <a:cubicBezTo>
                    <a:pt x="736806" y="69805"/>
                    <a:pt x="722777" y="71901"/>
                    <a:pt x="712393" y="73221"/>
                  </a:cubicBezTo>
                  <a:lnTo>
                    <a:pt x="711447" y="66414"/>
                  </a:lnTo>
                  <a:cubicBezTo>
                    <a:pt x="715919" y="65841"/>
                    <a:pt x="719250" y="65383"/>
                    <a:pt x="721432" y="65039"/>
                  </a:cubicBezTo>
                  <a:lnTo>
                    <a:pt x="729176" y="64004"/>
                  </a:lnTo>
                  <a:lnTo>
                    <a:pt x="729176" y="41870"/>
                  </a:lnTo>
                  <a:lnTo>
                    <a:pt x="713942" y="41870"/>
                  </a:lnTo>
                  <a:close/>
                  <a:moveTo>
                    <a:pt x="477791" y="33684"/>
                  </a:moveTo>
                  <a:lnTo>
                    <a:pt x="555078" y="33684"/>
                  </a:lnTo>
                  <a:lnTo>
                    <a:pt x="555078" y="41093"/>
                  </a:lnTo>
                  <a:lnTo>
                    <a:pt x="477791" y="41093"/>
                  </a:lnTo>
                  <a:close/>
                  <a:moveTo>
                    <a:pt x="839592" y="31358"/>
                  </a:moveTo>
                  <a:lnTo>
                    <a:pt x="839592" y="40406"/>
                  </a:lnTo>
                  <a:cubicBezTo>
                    <a:pt x="839592" y="42701"/>
                    <a:pt x="839562" y="44394"/>
                    <a:pt x="839503" y="45485"/>
                  </a:cubicBezTo>
                  <a:lnTo>
                    <a:pt x="852242" y="45485"/>
                  </a:lnTo>
                  <a:lnTo>
                    <a:pt x="852242" y="31358"/>
                  </a:lnTo>
                  <a:close/>
                  <a:moveTo>
                    <a:pt x="11287" y="29810"/>
                  </a:moveTo>
                  <a:lnTo>
                    <a:pt x="11287" y="41263"/>
                  </a:lnTo>
                  <a:lnTo>
                    <a:pt x="23253" y="41263"/>
                  </a:lnTo>
                  <a:lnTo>
                    <a:pt x="23253" y="29810"/>
                  </a:lnTo>
                  <a:close/>
                  <a:moveTo>
                    <a:pt x="603441" y="25159"/>
                  </a:moveTo>
                  <a:cubicBezTo>
                    <a:pt x="604587" y="29122"/>
                    <a:pt x="605852" y="34189"/>
                    <a:pt x="607226" y="40359"/>
                  </a:cubicBezTo>
                  <a:cubicBezTo>
                    <a:pt x="608606" y="46533"/>
                    <a:pt x="609607" y="51630"/>
                    <a:pt x="610239" y="55648"/>
                  </a:cubicBezTo>
                  <a:lnTo>
                    <a:pt x="603870" y="56942"/>
                  </a:lnTo>
                  <a:cubicBezTo>
                    <a:pt x="603356" y="53153"/>
                    <a:pt x="602406" y="48112"/>
                    <a:pt x="601031" y="41823"/>
                  </a:cubicBezTo>
                  <a:cubicBezTo>
                    <a:pt x="599652" y="35538"/>
                    <a:pt x="598421" y="30527"/>
                    <a:pt x="597331" y="26797"/>
                  </a:cubicBezTo>
                  <a:close/>
                  <a:moveTo>
                    <a:pt x="619448" y="24900"/>
                  </a:moveTo>
                  <a:lnTo>
                    <a:pt x="625732" y="26364"/>
                  </a:lnTo>
                  <a:cubicBezTo>
                    <a:pt x="624985" y="30327"/>
                    <a:pt x="623780" y="35840"/>
                    <a:pt x="622117" y="42901"/>
                  </a:cubicBezTo>
                  <a:cubicBezTo>
                    <a:pt x="620453" y="49966"/>
                    <a:pt x="618905" y="56310"/>
                    <a:pt x="617470" y="61937"/>
                  </a:cubicBezTo>
                  <a:lnTo>
                    <a:pt x="620997" y="60902"/>
                  </a:lnTo>
                  <a:cubicBezTo>
                    <a:pt x="623925" y="60100"/>
                    <a:pt x="625732" y="59582"/>
                    <a:pt x="626420" y="59353"/>
                  </a:cubicBezTo>
                  <a:lnTo>
                    <a:pt x="627540" y="65727"/>
                  </a:lnTo>
                  <a:lnTo>
                    <a:pt x="594835" y="75202"/>
                  </a:lnTo>
                  <a:lnTo>
                    <a:pt x="593371" y="68829"/>
                  </a:lnTo>
                  <a:lnTo>
                    <a:pt x="610668" y="63919"/>
                  </a:lnTo>
                  <a:cubicBezTo>
                    <a:pt x="612106" y="58691"/>
                    <a:pt x="613723" y="52058"/>
                    <a:pt x="615531" y="44021"/>
                  </a:cubicBezTo>
                  <a:cubicBezTo>
                    <a:pt x="617339" y="35984"/>
                    <a:pt x="618646" y="29610"/>
                    <a:pt x="619448" y="24900"/>
                  </a:cubicBezTo>
                  <a:close/>
                  <a:moveTo>
                    <a:pt x="326629" y="16460"/>
                  </a:moveTo>
                  <a:lnTo>
                    <a:pt x="326629" y="42039"/>
                  </a:lnTo>
                  <a:lnTo>
                    <a:pt x="337391" y="42039"/>
                  </a:lnTo>
                  <a:cubicBezTo>
                    <a:pt x="342207" y="42039"/>
                    <a:pt x="345912" y="40847"/>
                    <a:pt x="348492" y="38466"/>
                  </a:cubicBezTo>
                  <a:cubicBezTo>
                    <a:pt x="351072" y="36081"/>
                    <a:pt x="352366" y="33026"/>
                    <a:pt x="352366" y="29292"/>
                  </a:cubicBezTo>
                  <a:cubicBezTo>
                    <a:pt x="352366" y="25562"/>
                    <a:pt x="351072" y="22490"/>
                    <a:pt x="348492" y="20075"/>
                  </a:cubicBezTo>
                  <a:cubicBezTo>
                    <a:pt x="345912" y="17665"/>
                    <a:pt x="342207" y="16460"/>
                    <a:pt x="337391" y="16460"/>
                  </a:cubicBezTo>
                  <a:close/>
                  <a:moveTo>
                    <a:pt x="244942" y="16460"/>
                  </a:moveTo>
                  <a:lnTo>
                    <a:pt x="244942" y="42039"/>
                  </a:lnTo>
                  <a:lnTo>
                    <a:pt x="255699" y="42039"/>
                  </a:lnTo>
                  <a:cubicBezTo>
                    <a:pt x="260520" y="42039"/>
                    <a:pt x="264220" y="40847"/>
                    <a:pt x="266805" y="38466"/>
                  </a:cubicBezTo>
                  <a:cubicBezTo>
                    <a:pt x="269385" y="36081"/>
                    <a:pt x="270675" y="33026"/>
                    <a:pt x="270675" y="29292"/>
                  </a:cubicBezTo>
                  <a:cubicBezTo>
                    <a:pt x="270675" y="25562"/>
                    <a:pt x="269385" y="22490"/>
                    <a:pt x="266805" y="20075"/>
                  </a:cubicBezTo>
                  <a:cubicBezTo>
                    <a:pt x="264220" y="17665"/>
                    <a:pt x="260520" y="16460"/>
                    <a:pt x="255699" y="16460"/>
                  </a:cubicBezTo>
                  <a:close/>
                  <a:moveTo>
                    <a:pt x="1072301" y="16201"/>
                  </a:moveTo>
                  <a:cubicBezTo>
                    <a:pt x="1074253" y="18611"/>
                    <a:pt x="1076748" y="21887"/>
                    <a:pt x="1079791" y="26020"/>
                  </a:cubicBezTo>
                  <a:cubicBezTo>
                    <a:pt x="1082829" y="30153"/>
                    <a:pt x="1085269" y="33599"/>
                    <a:pt x="1087106" y="36357"/>
                  </a:cubicBezTo>
                  <a:lnTo>
                    <a:pt x="1081424" y="40232"/>
                  </a:lnTo>
                  <a:cubicBezTo>
                    <a:pt x="1079591" y="37304"/>
                    <a:pt x="1077181" y="33773"/>
                    <a:pt x="1074198" y="29636"/>
                  </a:cubicBezTo>
                  <a:cubicBezTo>
                    <a:pt x="1071210" y="25502"/>
                    <a:pt x="1068804" y="22316"/>
                    <a:pt x="1066967" y="20075"/>
                  </a:cubicBezTo>
                  <a:close/>
                  <a:moveTo>
                    <a:pt x="1124284" y="16116"/>
                  </a:moveTo>
                  <a:lnTo>
                    <a:pt x="1129881" y="19990"/>
                  </a:lnTo>
                  <a:cubicBezTo>
                    <a:pt x="1128273" y="22574"/>
                    <a:pt x="1125922" y="26020"/>
                    <a:pt x="1122824" y="30327"/>
                  </a:cubicBezTo>
                  <a:cubicBezTo>
                    <a:pt x="1119726" y="34634"/>
                    <a:pt x="1117172" y="37961"/>
                    <a:pt x="1115164" y="40316"/>
                  </a:cubicBezTo>
                  <a:lnTo>
                    <a:pt x="1109656" y="36357"/>
                  </a:lnTo>
                  <a:cubicBezTo>
                    <a:pt x="1111719" y="34057"/>
                    <a:pt x="1114261" y="30786"/>
                    <a:pt x="1117269" y="26538"/>
                  </a:cubicBezTo>
                  <a:cubicBezTo>
                    <a:pt x="1120282" y="22286"/>
                    <a:pt x="1122620" y="18815"/>
                    <a:pt x="1124284" y="16116"/>
                  </a:cubicBezTo>
                  <a:close/>
                  <a:moveTo>
                    <a:pt x="964987" y="13875"/>
                  </a:moveTo>
                  <a:cubicBezTo>
                    <a:pt x="969574" y="18815"/>
                    <a:pt x="975082" y="22888"/>
                    <a:pt x="981511" y="26105"/>
                  </a:cubicBezTo>
                  <a:cubicBezTo>
                    <a:pt x="988852" y="22490"/>
                    <a:pt x="994938" y="18412"/>
                    <a:pt x="999754" y="13875"/>
                  </a:cubicBezTo>
                  <a:close/>
                  <a:moveTo>
                    <a:pt x="45799" y="13014"/>
                  </a:moveTo>
                  <a:lnTo>
                    <a:pt x="45799" y="39026"/>
                  </a:lnTo>
                  <a:lnTo>
                    <a:pt x="65939" y="39026"/>
                  </a:lnTo>
                  <a:lnTo>
                    <a:pt x="65939" y="13014"/>
                  </a:lnTo>
                  <a:close/>
                  <a:moveTo>
                    <a:pt x="11287" y="12152"/>
                  </a:moveTo>
                  <a:lnTo>
                    <a:pt x="11287" y="23610"/>
                  </a:lnTo>
                  <a:lnTo>
                    <a:pt x="23253" y="23610"/>
                  </a:lnTo>
                  <a:lnTo>
                    <a:pt x="23253" y="12152"/>
                  </a:lnTo>
                  <a:close/>
                  <a:moveTo>
                    <a:pt x="839592" y="11291"/>
                  </a:moveTo>
                  <a:lnTo>
                    <a:pt x="839592" y="25244"/>
                  </a:lnTo>
                  <a:lnTo>
                    <a:pt x="852242" y="25244"/>
                  </a:lnTo>
                  <a:lnTo>
                    <a:pt x="852242" y="11291"/>
                  </a:lnTo>
                  <a:close/>
                  <a:moveTo>
                    <a:pt x="394207" y="9742"/>
                  </a:moveTo>
                  <a:lnTo>
                    <a:pt x="441026" y="9742"/>
                  </a:lnTo>
                  <a:lnTo>
                    <a:pt x="441026" y="16544"/>
                  </a:lnTo>
                  <a:lnTo>
                    <a:pt x="421404" y="16544"/>
                  </a:lnTo>
                  <a:lnTo>
                    <a:pt x="421404" y="72788"/>
                  </a:lnTo>
                  <a:lnTo>
                    <a:pt x="413744" y="72788"/>
                  </a:lnTo>
                  <a:lnTo>
                    <a:pt x="413744" y="16544"/>
                  </a:lnTo>
                  <a:lnTo>
                    <a:pt x="394207" y="16544"/>
                  </a:lnTo>
                  <a:close/>
                  <a:moveTo>
                    <a:pt x="318970" y="9742"/>
                  </a:moveTo>
                  <a:lnTo>
                    <a:pt x="338337" y="9742"/>
                  </a:lnTo>
                  <a:cubicBezTo>
                    <a:pt x="342581" y="9742"/>
                    <a:pt x="346383" y="10574"/>
                    <a:pt x="349740" y="12237"/>
                  </a:cubicBezTo>
                  <a:cubicBezTo>
                    <a:pt x="353096" y="13905"/>
                    <a:pt x="355723" y="16213"/>
                    <a:pt x="357615" y="19171"/>
                  </a:cubicBezTo>
                  <a:cubicBezTo>
                    <a:pt x="359508" y="22129"/>
                    <a:pt x="360454" y="25502"/>
                    <a:pt x="360454" y="29292"/>
                  </a:cubicBezTo>
                  <a:cubicBezTo>
                    <a:pt x="360454" y="33081"/>
                    <a:pt x="359521" y="36455"/>
                    <a:pt x="357658" y="39413"/>
                  </a:cubicBezTo>
                  <a:cubicBezTo>
                    <a:pt x="355795" y="42370"/>
                    <a:pt x="353181" y="44666"/>
                    <a:pt x="349824" y="46304"/>
                  </a:cubicBezTo>
                  <a:cubicBezTo>
                    <a:pt x="346468" y="47942"/>
                    <a:pt x="342640" y="48757"/>
                    <a:pt x="338337" y="48757"/>
                  </a:cubicBezTo>
                  <a:lnTo>
                    <a:pt x="326629" y="48757"/>
                  </a:lnTo>
                  <a:lnTo>
                    <a:pt x="326629" y="72788"/>
                  </a:lnTo>
                  <a:lnTo>
                    <a:pt x="318970" y="72788"/>
                  </a:lnTo>
                  <a:close/>
                  <a:moveTo>
                    <a:pt x="237283" y="9742"/>
                  </a:moveTo>
                  <a:lnTo>
                    <a:pt x="256646" y="9742"/>
                  </a:lnTo>
                  <a:cubicBezTo>
                    <a:pt x="260893" y="9742"/>
                    <a:pt x="264696" y="10574"/>
                    <a:pt x="268052" y="12237"/>
                  </a:cubicBezTo>
                  <a:cubicBezTo>
                    <a:pt x="271409" y="13905"/>
                    <a:pt x="274031" y="16213"/>
                    <a:pt x="275928" y="19171"/>
                  </a:cubicBezTo>
                  <a:cubicBezTo>
                    <a:pt x="277821" y="22129"/>
                    <a:pt x="278767" y="25502"/>
                    <a:pt x="278767" y="29292"/>
                  </a:cubicBezTo>
                  <a:cubicBezTo>
                    <a:pt x="278767" y="33081"/>
                    <a:pt x="277833" y="36455"/>
                    <a:pt x="275971" y="39413"/>
                  </a:cubicBezTo>
                  <a:cubicBezTo>
                    <a:pt x="274103" y="42370"/>
                    <a:pt x="271494" y="44666"/>
                    <a:pt x="268137" y="46304"/>
                  </a:cubicBezTo>
                  <a:cubicBezTo>
                    <a:pt x="264780" y="47942"/>
                    <a:pt x="260953" y="48757"/>
                    <a:pt x="256646" y="48757"/>
                  </a:cubicBezTo>
                  <a:lnTo>
                    <a:pt x="244942" y="48757"/>
                  </a:lnTo>
                  <a:lnTo>
                    <a:pt x="244942" y="72788"/>
                  </a:lnTo>
                  <a:lnTo>
                    <a:pt x="237283" y="72788"/>
                  </a:lnTo>
                  <a:close/>
                  <a:moveTo>
                    <a:pt x="39519" y="6555"/>
                  </a:moveTo>
                  <a:lnTo>
                    <a:pt x="72223" y="6555"/>
                  </a:lnTo>
                  <a:lnTo>
                    <a:pt x="72223" y="45659"/>
                  </a:lnTo>
                  <a:lnTo>
                    <a:pt x="39519" y="45659"/>
                  </a:lnTo>
                  <a:close/>
                  <a:moveTo>
                    <a:pt x="703" y="5779"/>
                  </a:moveTo>
                  <a:lnTo>
                    <a:pt x="35127" y="5779"/>
                  </a:lnTo>
                  <a:lnTo>
                    <a:pt x="35127" y="12152"/>
                  </a:lnTo>
                  <a:lnTo>
                    <a:pt x="29449" y="12152"/>
                  </a:lnTo>
                  <a:lnTo>
                    <a:pt x="29449" y="57630"/>
                  </a:lnTo>
                  <a:lnTo>
                    <a:pt x="35644" y="56425"/>
                  </a:lnTo>
                  <a:lnTo>
                    <a:pt x="35903" y="62968"/>
                  </a:lnTo>
                  <a:lnTo>
                    <a:pt x="29449" y="64178"/>
                  </a:lnTo>
                  <a:lnTo>
                    <a:pt x="29449" y="79335"/>
                  </a:lnTo>
                  <a:lnTo>
                    <a:pt x="23253" y="79335"/>
                  </a:lnTo>
                  <a:lnTo>
                    <a:pt x="23253" y="65298"/>
                  </a:lnTo>
                  <a:cubicBezTo>
                    <a:pt x="10111" y="67763"/>
                    <a:pt x="2511" y="69143"/>
                    <a:pt x="445" y="69431"/>
                  </a:cubicBezTo>
                  <a:lnTo>
                    <a:pt x="-158" y="62714"/>
                  </a:lnTo>
                  <a:cubicBezTo>
                    <a:pt x="1047" y="62599"/>
                    <a:pt x="2795" y="62340"/>
                    <a:pt x="5091" y="61937"/>
                  </a:cubicBezTo>
                  <a:lnTo>
                    <a:pt x="5091" y="12152"/>
                  </a:lnTo>
                  <a:lnTo>
                    <a:pt x="703" y="12152"/>
                  </a:lnTo>
                  <a:close/>
                  <a:moveTo>
                    <a:pt x="147524" y="5346"/>
                  </a:moveTo>
                  <a:lnTo>
                    <a:pt x="183929" y="5346"/>
                  </a:lnTo>
                  <a:lnTo>
                    <a:pt x="183929" y="11893"/>
                  </a:lnTo>
                  <a:lnTo>
                    <a:pt x="158455" y="29636"/>
                  </a:lnTo>
                  <a:lnTo>
                    <a:pt x="192191" y="29636"/>
                  </a:lnTo>
                  <a:cubicBezTo>
                    <a:pt x="192132" y="36069"/>
                    <a:pt x="191903" y="42846"/>
                    <a:pt x="191504" y="49966"/>
                  </a:cubicBezTo>
                  <a:cubicBezTo>
                    <a:pt x="191101" y="57083"/>
                    <a:pt x="190583" y="62739"/>
                    <a:pt x="189955" y="66932"/>
                  </a:cubicBezTo>
                  <a:cubicBezTo>
                    <a:pt x="189492" y="69919"/>
                    <a:pt x="188877" y="72172"/>
                    <a:pt x="188105" y="73696"/>
                  </a:cubicBezTo>
                  <a:cubicBezTo>
                    <a:pt x="187328" y="75215"/>
                    <a:pt x="186165" y="76293"/>
                    <a:pt x="184617" y="76925"/>
                  </a:cubicBezTo>
                  <a:cubicBezTo>
                    <a:pt x="183068" y="77557"/>
                    <a:pt x="180802" y="77871"/>
                    <a:pt x="177819" y="77871"/>
                  </a:cubicBezTo>
                  <a:cubicBezTo>
                    <a:pt x="175005" y="77871"/>
                    <a:pt x="172425" y="77757"/>
                    <a:pt x="170074" y="77528"/>
                  </a:cubicBezTo>
                  <a:lnTo>
                    <a:pt x="168610" y="70721"/>
                  </a:lnTo>
                  <a:cubicBezTo>
                    <a:pt x="169128" y="70781"/>
                    <a:pt x="170159" y="70908"/>
                    <a:pt x="171708" y="71112"/>
                  </a:cubicBezTo>
                  <a:cubicBezTo>
                    <a:pt x="173257" y="71311"/>
                    <a:pt x="174835" y="71413"/>
                    <a:pt x="176439" y="71413"/>
                  </a:cubicBezTo>
                  <a:cubicBezTo>
                    <a:pt x="178162" y="71413"/>
                    <a:pt x="179469" y="71209"/>
                    <a:pt x="180356" y="70810"/>
                  </a:cubicBezTo>
                  <a:cubicBezTo>
                    <a:pt x="181247" y="70407"/>
                    <a:pt x="181905" y="69732"/>
                    <a:pt x="182338" y="68786"/>
                  </a:cubicBezTo>
                  <a:cubicBezTo>
                    <a:pt x="182766" y="67836"/>
                    <a:pt x="183153" y="66414"/>
                    <a:pt x="183501" y="64521"/>
                  </a:cubicBezTo>
                  <a:cubicBezTo>
                    <a:pt x="184358" y="59238"/>
                    <a:pt x="185020" y="49733"/>
                    <a:pt x="185478" y="36009"/>
                  </a:cubicBezTo>
                  <a:lnTo>
                    <a:pt x="179711" y="36009"/>
                  </a:lnTo>
                  <a:cubicBezTo>
                    <a:pt x="178107" y="42731"/>
                    <a:pt x="176270" y="48485"/>
                    <a:pt x="174203" y="53280"/>
                  </a:cubicBezTo>
                  <a:cubicBezTo>
                    <a:pt x="172136" y="58076"/>
                    <a:pt x="169472" y="62412"/>
                    <a:pt x="166200" y="66287"/>
                  </a:cubicBezTo>
                  <a:cubicBezTo>
                    <a:pt x="162928" y="70161"/>
                    <a:pt x="158769" y="73908"/>
                    <a:pt x="153720" y="77528"/>
                  </a:cubicBezTo>
                  <a:lnTo>
                    <a:pt x="149243" y="72444"/>
                  </a:lnTo>
                  <a:cubicBezTo>
                    <a:pt x="153834" y="69346"/>
                    <a:pt x="157607" y="66113"/>
                    <a:pt x="160560" y="62756"/>
                  </a:cubicBezTo>
                  <a:cubicBezTo>
                    <a:pt x="163518" y="59395"/>
                    <a:pt x="165971" y="55636"/>
                    <a:pt x="167923" y="51473"/>
                  </a:cubicBezTo>
                  <a:cubicBezTo>
                    <a:pt x="169870" y="47310"/>
                    <a:pt x="171708" y="42154"/>
                    <a:pt x="173431" y="36009"/>
                  </a:cubicBezTo>
                  <a:lnTo>
                    <a:pt x="165254" y="36009"/>
                  </a:lnTo>
                  <a:cubicBezTo>
                    <a:pt x="163590" y="42672"/>
                    <a:pt x="160764" y="48859"/>
                    <a:pt x="156775" y="54570"/>
                  </a:cubicBezTo>
                  <a:cubicBezTo>
                    <a:pt x="152786" y="60286"/>
                    <a:pt x="147439" y="65871"/>
                    <a:pt x="140726" y="71324"/>
                  </a:cubicBezTo>
                  <a:lnTo>
                    <a:pt x="136075" y="66588"/>
                  </a:lnTo>
                  <a:cubicBezTo>
                    <a:pt x="142504" y="61593"/>
                    <a:pt x="147494" y="56684"/>
                    <a:pt x="151050" y="51859"/>
                  </a:cubicBezTo>
                  <a:cubicBezTo>
                    <a:pt x="154611" y="47034"/>
                    <a:pt x="157250" y="41755"/>
                    <a:pt x="158969" y="36009"/>
                  </a:cubicBezTo>
                  <a:lnTo>
                    <a:pt x="146837" y="36009"/>
                  </a:lnTo>
                  <a:lnTo>
                    <a:pt x="146837" y="30238"/>
                  </a:lnTo>
                  <a:lnTo>
                    <a:pt x="173859" y="11635"/>
                  </a:lnTo>
                  <a:lnTo>
                    <a:pt x="147524" y="11635"/>
                  </a:lnTo>
                  <a:close/>
                  <a:moveTo>
                    <a:pt x="833392" y="4917"/>
                  </a:moveTo>
                  <a:lnTo>
                    <a:pt x="858352" y="4917"/>
                  </a:lnTo>
                  <a:lnTo>
                    <a:pt x="858352" y="69346"/>
                  </a:lnTo>
                  <a:cubicBezTo>
                    <a:pt x="858352" y="71583"/>
                    <a:pt x="858136" y="73305"/>
                    <a:pt x="857707" y="74511"/>
                  </a:cubicBezTo>
                  <a:cubicBezTo>
                    <a:pt x="857279" y="75720"/>
                    <a:pt x="856489" y="76594"/>
                    <a:pt x="855339" y="77137"/>
                  </a:cubicBezTo>
                  <a:cubicBezTo>
                    <a:pt x="854194" y="77685"/>
                    <a:pt x="852471" y="77956"/>
                    <a:pt x="850175" y="77956"/>
                  </a:cubicBezTo>
                  <a:cubicBezTo>
                    <a:pt x="847765" y="77956"/>
                    <a:pt x="845299" y="77787"/>
                    <a:pt x="842774" y="77439"/>
                  </a:cubicBezTo>
                  <a:lnTo>
                    <a:pt x="841399" y="71065"/>
                  </a:lnTo>
                  <a:cubicBezTo>
                    <a:pt x="844612" y="71527"/>
                    <a:pt x="847048" y="71757"/>
                    <a:pt x="848715" y="71757"/>
                  </a:cubicBezTo>
                  <a:cubicBezTo>
                    <a:pt x="850150" y="71757"/>
                    <a:pt x="851096" y="71383"/>
                    <a:pt x="851554" y="70636"/>
                  </a:cubicBezTo>
                  <a:cubicBezTo>
                    <a:pt x="852012" y="69889"/>
                    <a:pt x="852242" y="68625"/>
                    <a:pt x="852242" y="66847"/>
                  </a:cubicBezTo>
                  <a:lnTo>
                    <a:pt x="852242" y="51515"/>
                  </a:lnTo>
                  <a:lnTo>
                    <a:pt x="839333" y="51515"/>
                  </a:lnTo>
                  <a:cubicBezTo>
                    <a:pt x="839044" y="56798"/>
                    <a:pt x="838399" y="61691"/>
                    <a:pt x="837398" y="66202"/>
                  </a:cubicBezTo>
                  <a:cubicBezTo>
                    <a:pt x="836392" y="70708"/>
                    <a:pt x="834915" y="75202"/>
                    <a:pt x="832963" y="79679"/>
                  </a:cubicBezTo>
                  <a:lnTo>
                    <a:pt x="827112" y="76577"/>
                  </a:lnTo>
                  <a:cubicBezTo>
                    <a:pt x="828835" y="73076"/>
                    <a:pt x="830125" y="69860"/>
                    <a:pt x="830986" y="66932"/>
                  </a:cubicBezTo>
                  <a:cubicBezTo>
                    <a:pt x="831843" y="64004"/>
                    <a:pt x="832463" y="60329"/>
                    <a:pt x="832836" y="55907"/>
                  </a:cubicBezTo>
                  <a:cubicBezTo>
                    <a:pt x="833205" y="51485"/>
                    <a:pt x="833392" y="45371"/>
                    <a:pt x="833392" y="37562"/>
                  </a:cubicBezTo>
                  <a:close/>
                  <a:moveTo>
                    <a:pt x="1063351" y="4743"/>
                  </a:moveTo>
                  <a:lnTo>
                    <a:pt x="1133496" y="4743"/>
                  </a:lnTo>
                  <a:lnTo>
                    <a:pt x="1133496" y="11291"/>
                  </a:lnTo>
                  <a:lnTo>
                    <a:pt x="1101993" y="11291"/>
                  </a:lnTo>
                  <a:lnTo>
                    <a:pt x="1101993" y="44365"/>
                  </a:lnTo>
                  <a:lnTo>
                    <a:pt x="1136938" y="44365"/>
                  </a:lnTo>
                  <a:lnTo>
                    <a:pt x="1136938" y="50912"/>
                  </a:lnTo>
                  <a:lnTo>
                    <a:pt x="1101993" y="50912"/>
                  </a:lnTo>
                  <a:lnTo>
                    <a:pt x="1101993" y="78648"/>
                  </a:lnTo>
                  <a:lnTo>
                    <a:pt x="1094851" y="78648"/>
                  </a:lnTo>
                  <a:lnTo>
                    <a:pt x="1094851" y="50912"/>
                  </a:lnTo>
                  <a:lnTo>
                    <a:pt x="1059825" y="50912"/>
                  </a:lnTo>
                  <a:lnTo>
                    <a:pt x="1059825" y="44365"/>
                  </a:lnTo>
                  <a:lnTo>
                    <a:pt x="1094851" y="44365"/>
                  </a:lnTo>
                  <a:lnTo>
                    <a:pt x="1094851" y="11291"/>
                  </a:lnTo>
                  <a:lnTo>
                    <a:pt x="1063351" y="11291"/>
                  </a:lnTo>
                  <a:close/>
                  <a:moveTo>
                    <a:pt x="865065" y="4743"/>
                  </a:moveTo>
                  <a:lnTo>
                    <a:pt x="900868" y="4743"/>
                  </a:lnTo>
                  <a:lnTo>
                    <a:pt x="900439" y="18870"/>
                  </a:lnTo>
                  <a:cubicBezTo>
                    <a:pt x="900325" y="21399"/>
                    <a:pt x="899964" y="23279"/>
                    <a:pt x="899361" y="24514"/>
                  </a:cubicBezTo>
                  <a:cubicBezTo>
                    <a:pt x="898759" y="25748"/>
                    <a:pt x="897715" y="26610"/>
                    <a:pt x="896221" y="27098"/>
                  </a:cubicBezTo>
                  <a:cubicBezTo>
                    <a:pt x="894728" y="27586"/>
                    <a:pt x="892436" y="27828"/>
                    <a:pt x="889334" y="27828"/>
                  </a:cubicBezTo>
                  <a:cubicBezTo>
                    <a:pt x="886007" y="27828"/>
                    <a:pt x="882710" y="27654"/>
                    <a:pt x="879438" y="27310"/>
                  </a:cubicBezTo>
                  <a:lnTo>
                    <a:pt x="878318" y="21110"/>
                  </a:lnTo>
                  <a:cubicBezTo>
                    <a:pt x="881764" y="21628"/>
                    <a:pt x="885175" y="21887"/>
                    <a:pt x="888562" y="21887"/>
                  </a:cubicBezTo>
                  <a:cubicBezTo>
                    <a:pt x="890051" y="21887"/>
                    <a:pt x="891171" y="21726"/>
                    <a:pt x="891918" y="21412"/>
                  </a:cubicBezTo>
                  <a:cubicBezTo>
                    <a:pt x="892665" y="21093"/>
                    <a:pt x="893166" y="20605"/>
                    <a:pt x="893425" y="19948"/>
                  </a:cubicBezTo>
                  <a:cubicBezTo>
                    <a:pt x="893684" y="19286"/>
                    <a:pt x="893841" y="18327"/>
                    <a:pt x="893896" y="17062"/>
                  </a:cubicBezTo>
                  <a:cubicBezTo>
                    <a:pt x="894010" y="16256"/>
                    <a:pt x="894100" y="15326"/>
                    <a:pt x="894155" y="14261"/>
                  </a:cubicBezTo>
                  <a:cubicBezTo>
                    <a:pt x="894214" y="13200"/>
                    <a:pt x="894239" y="12208"/>
                    <a:pt x="894239" y="11291"/>
                  </a:cubicBezTo>
                  <a:lnTo>
                    <a:pt x="871261" y="11291"/>
                  </a:lnTo>
                  <a:lnTo>
                    <a:pt x="871261" y="33170"/>
                  </a:lnTo>
                  <a:lnTo>
                    <a:pt x="901988" y="33170"/>
                  </a:lnTo>
                  <a:lnTo>
                    <a:pt x="901988" y="39455"/>
                  </a:lnTo>
                  <a:cubicBezTo>
                    <a:pt x="900898" y="43936"/>
                    <a:pt x="899578" y="48027"/>
                    <a:pt x="898029" y="51732"/>
                  </a:cubicBezTo>
                  <a:cubicBezTo>
                    <a:pt x="896480" y="55432"/>
                    <a:pt x="894587" y="58895"/>
                    <a:pt x="892347" y="62111"/>
                  </a:cubicBezTo>
                  <a:cubicBezTo>
                    <a:pt x="895674" y="65497"/>
                    <a:pt x="900350" y="69113"/>
                    <a:pt x="906376" y="72962"/>
                  </a:cubicBezTo>
                  <a:lnTo>
                    <a:pt x="902332" y="78648"/>
                  </a:lnTo>
                  <a:cubicBezTo>
                    <a:pt x="896421" y="74740"/>
                    <a:pt x="891804" y="70925"/>
                    <a:pt x="888477" y="67191"/>
                  </a:cubicBezTo>
                  <a:cubicBezTo>
                    <a:pt x="885375" y="70865"/>
                    <a:pt x="881301" y="74685"/>
                    <a:pt x="876256" y="78648"/>
                  </a:cubicBezTo>
                  <a:lnTo>
                    <a:pt x="872381" y="72962"/>
                  </a:lnTo>
                  <a:cubicBezTo>
                    <a:pt x="877486" y="69461"/>
                    <a:pt x="881560" y="65926"/>
                    <a:pt x="884603" y="62366"/>
                  </a:cubicBezTo>
                  <a:cubicBezTo>
                    <a:pt x="882481" y="59383"/>
                    <a:pt x="880601" y="56022"/>
                    <a:pt x="878967" y="52292"/>
                  </a:cubicBezTo>
                  <a:cubicBezTo>
                    <a:pt x="877329" y="48557"/>
                    <a:pt x="875823" y="44250"/>
                    <a:pt x="874448" y="39370"/>
                  </a:cubicBezTo>
                  <a:lnTo>
                    <a:pt x="871261" y="39370"/>
                  </a:lnTo>
                  <a:lnTo>
                    <a:pt x="871261" y="79335"/>
                  </a:lnTo>
                  <a:lnTo>
                    <a:pt x="865065" y="79335"/>
                  </a:lnTo>
                  <a:close/>
                  <a:moveTo>
                    <a:pt x="127300" y="1213"/>
                  </a:moveTo>
                  <a:lnTo>
                    <a:pt x="134098" y="1213"/>
                  </a:lnTo>
                  <a:lnTo>
                    <a:pt x="134098" y="21110"/>
                  </a:lnTo>
                  <a:lnTo>
                    <a:pt x="143824" y="21110"/>
                  </a:lnTo>
                  <a:lnTo>
                    <a:pt x="143824" y="27743"/>
                  </a:lnTo>
                  <a:lnTo>
                    <a:pt x="134098" y="27743"/>
                  </a:lnTo>
                  <a:lnTo>
                    <a:pt x="134098" y="53582"/>
                  </a:lnTo>
                  <a:cubicBezTo>
                    <a:pt x="136907" y="52606"/>
                    <a:pt x="140009" y="51456"/>
                    <a:pt x="143391" y="50136"/>
                  </a:cubicBezTo>
                  <a:lnTo>
                    <a:pt x="143735" y="56684"/>
                  </a:lnTo>
                  <a:cubicBezTo>
                    <a:pt x="134556" y="60299"/>
                    <a:pt x="125865" y="63202"/>
                    <a:pt x="117658" y="65383"/>
                  </a:cubicBezTo>
                  <a:lnTo>
                    <a:pt x="116025" y="58665"/>
                  </a:lnTo>
                  <a:cubicBezTo>
                    <a:pt x="119292" y="57974"/>
                    <a:pt x="123052" y="56998"/>
                    <a:pt x="127300" y="55733"/>
                  </a:cubicBezTo>
                  <a:lnTo>
                    <a:pt x="127300" y="27743"/>
                  </a:lnTo>
                  <a:lnTo>
                    <a:pt x="117574" y="27743"/>
                  </a:lnTo>
                  <a:lnTo>
                    <a:pt x="117574" y="21110"/>
                  </a:lnTo>
                  <a:lnTo>
                    <a:pt x="127300" y="21110"/>
                  </a:lnTo>
                  <a:close/>
                  <a:moveTo>
                    <a:pt x="643288" y="784"/>
                  </a:moveTo>
                  <a:lnTo>
                    <a:pt x="650345" y="784"/>
                  </a:lnTo>
                  <a:lnTo>
                    <a:pt x="650345" y="14906"/>
                  </a:lnTo>
                  <a:lnTo>
                    <a:pt x="671863" y="14906"/>
                  </a:lnTo>
                  <a:lnTo>
                    <a:pt x="671863" y="21539"/>
                  </a:lnTo>
                  <a:lnTo>
                    <a:pt x="650345" y="21539"/>
                  </a:lnTo>
                  <a:lnTo>
                    <a:pt x="650345" y="38335"/>
                  </a:lnTo>
                  <a:lnTo>
                    <a:pt x="666699" y="38335"/>
                  </a:lnTo>
                  <a:lnTo>
                    <a:pt x="666699" y="78907"/>
                  </a:lnTo>
                  <a:lnTo>
                    <a:pt x="659901" y="78907"/>
                  </a:lnTo>
                  <a:lnTo>
                    <a:pt x="659901" y="73823"/>
                  </a:lnTo>
                  <a:lnTo>
                    <a:pt x="636918" y="73823"/>
                  </a:lnTo>
                  <a:lnTo>
                    <a:pt x="636918" y="78818"/>
                  </a:lnTo>
                  <a:lnTo>
                    <a:pt x="630035" y="78818"/>
                  </a:lnTo>
                  <a:lnTo>
                    <a:pt x="630035" y="38335"/>
                  </a:lnTo>
                  <a:lnTo>
                    <a:pt x="643288" y="38335"/>
                  </a:lnTo>
                  <a:close/>
                  <a:moveTo>
                    <a:pt x="770915" y="525"/>
                  </a:moveTo>
                  <a:cubicBezTo>
                    <a:pt x="772464" y="1730"/>
                    <a:pt x="774272" y="3237"/>
                    <a:pt x="776338" y="5044"/>
                  </a:cubicBezTo>
                  <a:cubicBezTo>
                    <a:pt x="778405" y="6856"/>
                    <a:pt x="780039" y="8363"/>
                    <a:pt x="781244" y="9568"/>
                  </a:cubicBezTo>
                  <a:lnTo>
                    <a:pt x="777026" y="14563"/>
                  </a:lnTo>
                  <a:cubicBezTo>
                    <a:pt x="774157" y="11465"/>
                    <a:pt x="770716" y="8303"/>
                    <a:pt x="766701" y="5091"/>
                  </a:cubicBezTo>
                  <a:close/>
                  <a:moveTo>
                    <a:pt x="753703" y="92"/>
                  </a:moveTo>
                  <a:lnTo>
                    <a:pt x="760934" y="92"/>
                  </a:lnTo>
                  <a:cubicBezTo>
                    <a:pt x="760934" y="4688"/>
                    <a:pt x="761049" y="9712"/>
                    <a:pt x="761278" y="15165"/>
                  </a:cubicBezTo>
                  <a:lnTo>
                    <a:pt x="787528" y="15165"/>
                  </a:lnTo>
                  <a:lnTo>
                    <a:pt x="787528" y="21887"/>
                  </a:lnTo>
                  <a:lnTo>
                    <a:pt x="761622" y="21887"/>
                  </a:lnTo>
                  <a:cubicBezTo>
                    <a:pt x="762309" y="33081"/>
                    <a:pt x="763417" y="42285"/>
                    <a:pt x="764936" y="49491"/>
                  </a:cubicBezTo>
                  <a:cubicBezTo>
                    <a:pt x="766455" y="56696"/>
                    <a:pt x="768420" y="62340"/>
                    <a:pt x="770830" y="66414"/>
                  </a:cubicBezTo>
                  <a:cubicBezTo>
                    <a:pt x="771692" y="67853"/>
                    <a:pt x="772494" y="68829"/>
                    <a:pt x="773240" y="69346"/>
                  </a:cubicBezTo>
                  <a:cubicBezTo>
                    <a:pt x="773987" y="69860"/>
                    <a:pt x="774819" y="70119"/>
                    <a:pt x="775736" y="70119"/>
                  </a:cubicBezTo>
                  <a:cubicBezTo>
                    <a:pt x="776657" y="70119"/>
                    <a:pt x="777369" y="69732"/>
                    <a:pt x="777887" y="68956"/>
                  </a:cubicBezTo>
                  <a:cubicBezTo>
                    <a:pt x="778405" y="68184"/>
                    <a:pt x="778948" y="66473"/>
                    <a:pt x="779525" y="63830"/>
                  </a:cubicBezTo>
                  <a:cubicBezTo>
                    <a:pt x="780153" y="60902"/>
                    <a:pt x="780756" y="57515"/>
                    <a:pt x="781329" y="53667"/>
                  </a:cubicBezTo>
                  <a:lnTo>
                    <a:pt x="787354" y="55822"/>
                  </a:lnTo>
                  <a:cubicBezTo>
                    <a:pt x="786493" y="61390"/>
                    <a:pt x="785776" y="65323"/>
                    <a:pt x="785203" y="67623"/>
                  </a:cubicBezTo>
                  <a:cubicBezTo>
                    <a:pt x="784172" y="71583"/>
                    <a:pt x="782894" y="74341"/>
                    <a:pt x="781375" y="75890"/>
                  </a:cubicBezTo>
                  <a:cubicBezTo>
                    <a:pt x="779852" y="77439"/>
                    <a:pt x="778002" y="78215"/>
                    <a:pt x="775820" y="78215"/>
                  </a:cubicBezTo>
                  <a:cubicBezTo>
                    <a:pt x="773644" y="78215"/>
                    <a:pt x="771607" y="77498"/>
                    <a:pt x="769710" y="76064"/>
                  </a:cubicBezTo>
                  <a:cubicBezTo>
                    <a:pt x="767817" y="74625"/>
                    <a:pt x="765895" y="72160"/>
                    <a:pt x="763947" y="68655"/>
                  </a:cubicBezTo>
                  <a:cubicBezTo>
                    <a:pt x="761592" y="64347"/>
                    <a:pt x="759585" y="58250"/>
                    <a:pt x="757921" y="50352"/>
                  </a:cubicBezTo>
                  <a:cubicBezTo>
                    <a:pt x="756258" y="42455"/>
                    <a:pt x="755108" y="32967"/>
                    <a:pt x="754480" y="21887"/>
                  </a:cubicBezTo>
                  <a:lnTo>
                    <a:pt x="711875" y="21887"/>
                  </a:lnTo>
                  <a:lnTo>
                    <a:pt x="711875" y="15165"/>
                  </a:lnTo>
                  <a:lnTo>
                    <a:pt x="754221" y="15165"/>
                  </a:lnTo>
                  <a:cubicBezTo>
                    <a:pt x="754107" y="7417"/>
                    <a:pt x="753933" y="2392"/>
                    <a:pt x="753703" y="92"/>
                  </a:cubicBezTo>
                  <a:close/>
                  <a:moveTo>
                    <a:pt x="611703" y="-167"/>
                  </a:moveTo>
                  <a:cubicBezTo>
                    <a:pt x="613481" y="4370"/>
                    <a:pt x="615230" y="9309"/>
                    <a:pt x="616952" y="14652"/>
                  </a:cubicBezTo>
                  <a:lnTo>
                    <a:pt x="629348" y="14652"/>
                  </a:lnTo>
                  <a:lnTo>
                    <a:pt x="629348" y="21280"/>
                  </a:lnTo>
                  <a:lnTo>
                    <a:pt x="594746" y="21280"/>
                  </a:lnTo>
                  <a:lnTo>
                    <a:pt x="594746" y="14652"/>
                  </a:lnTo>
                  <a:lnTo>
                    <a:pt x="610154" y="14652"/>
                  </a:lnTo>
                  <a:cubicBezTo>
                    <a:pt x="608432" y="9997"/>
                    <a:pt x="606713" y="5634"/>
                    <a:pt x="604990" y="1556"/>
                  </a:cubicBezTo>
                  <a:close/>
                  <a:moveTo>
                    <a:pt x="968255" y="-680"/>
                  </a:moveTo>
                  <a:lnTo>
                    <a:pt x="974539" y="1900"/>
                  </a:lnTo>
                  <a:cubicBezTo>
                    <a:pt x="973334" y="3737"/>
                    <a:pt x="971815" y="5808"/>
                    <a:pt x="969977" y="8104"/>
                  </a:cubicBezTo>
                  <a:lnTo>
                    <a:pt x="1009913" y="8104"/>
                  </a:lnTo>
                  <a:lnTo>
                    <a:pt x="1009913" y="13790"/>
                  </a:lnTo>
                  <a:cubicBezTo>
                    <a:pt x="1003599" y="19931"/>
                    <a:pt x="996601" y="25129"/>
                    <a:pt x="988912" y="29377"/>
                  </a:cubicBezTo>
                  <a:cubicBezTo>
                    <a:pt x="996885" y="32424"/>
                    <a:pt x="1007528" y="35063"/>
                    <a:pt x="1020840" y="37304"/>
                  </a:cubicBezTo>
                  <a:lnTo>
                    <a:pt x="1019121" y="44021"/>
                  </a:lnTo>
                  <a:cubicBezTo>
                    <a:pt x="1011088" y="42472"/>
                    <a:pt x="1004044" y="40821"/>
                    <a:pt x="997993" y="39069"/>
                  </a:cubicBezTo>
                  <a:cubicBezTo>
                    <a:pt x="991937" y="37316"/>
                    <a:pt x="986502" y="35292"/>
                    <a:pt x="981681" y="32996"/>
                  </a:cubicBezTo>
                  <a:cubicBezTo>
                    <a:pt x="971641" y="37588"/>
                    <a:pt x="959364" y="41636"/>
                    <a:pt x="944847" y="45141"/>
                  </a:cubicBezTo>
                  <a:lnTo>
                    <a:pt x="942522" y="38509"/>
                  </a:lnTo>
                  <a:cubicBezTo>
                    <a:pt x="954858" y="35984"/>
                    <a:pt x="965560" y="32882"/>
                    <a:pt x="974624" y="29207"/>
                  </a:cubicBezTo>
                  <a:cubicBezTo>
                    <a:pt x="969863" y="26334"/>
                    <a:pt x="965127" y="22689"/>
                    <a:pt x="960425" y="18267"/>
                  </a:cubicBezTo>
                  <a:cubicBezTo>
                    <a:pt x="956865" y="21598"/>
                    <a:pt x="952936" y="24641"/>
                    <a:pt x="948633" y="27399"/>
                  </a:cubicBezTo>
                  <a:lnTo>
                    <a:pt x="944847" y="22574"/>
                  </a:lnTo>
                  <a:cubicBezTo>
                    <a:pt x="949036" y="19876"/>
                    <a:pt x="953322" y="16315"/>
                    <a:pt x="957714" y="11893"/>
                  </a:cubicBezTo>
                  <a:cubicBezTo>
                    <a:pt x="962102" y="7472"/>
                    <a:pt x="965615" y="3279"/>
                    <a:pt x="968255" y="-680"/>
                  </a:cubicBezTo>
                  <a:close/>
                  <a:moveTo>
                    <a:pt x="1209311" y="-854"/>
                  </a:moveTo>
                  <a:lnTo>
                    <a:pt x="1215595" y="2761"/>
                  </a:lnTo>
                  <a:cubicBezTo>
                    <a:pt x="1212438" y="7243"/>
                    <a:pt x="1208797" y="11995"/>
                    <a:pt x="1204664" y="17020"/>
                  </a:cubicBezTo>
                  <a:cubicBezTo>
                    <a:pt x="1200535" y="22044"/>
                    <a:pt x="1196975" y="25876"/>
                    <a:pt x="1193992" y="28515"/>
                  </a:cubicBezTo>
                  <a:cubicBezTo>
                    <a:pt x="1199041" y="28057"/>
                    <a:pt x="1206069" y="27514"/>
                    <a:pt x="1215077" y="26882"/>
                  </a:cubicBezTo>
                  <a:lnTo>
                    <a:pt x="1236079" y="25328"/>
                  </a:lnTo>
                  <a:cubicBezTo>
                    <a:pt x="1231373" y="19931"/>
                    <a:pt x="1227702" y="15912"/>
                    <a:pt x="1225063" y="13273"/>
                  </a:cubicBezTo>
                  <a:lnTo>
                    <a:pt x="1230138" y="8791"/>
                  </a:lnTo>
                  <a:cubicBezTo>
                    <a:pt x="1233066" y="11720"/>
                    <a:pt x="1236881" y="15840"/>
                    <a:pt x="1241587" y="21153"/>
                  </a:cubicBezTo>
                  <a:cubicBezTo>
                    <a:pt x="1246293" y="26466"/>
                    <a:pt x="1250078" y="30930"/>
                    <a:pt x="1252947" y="34545"/>
                  </a:cubicBezTo>
                  <a:lnTo>
                    <a:pt x="1247613" y="39196"/>
                  </a:lnTo>
                  <a:cubicBezTo>
                    <a:pt x="1247035" y="38449"/>
                    <a:pt x="1245402" y="36412"/>
                    <a:pt x="1242707" y="33081"/>
                  </a:cubicBezTo>
                  <a:lnTo>
                    <a:pt x="1241328" y="31448"/>
                  </a:lnTo>
                  <a:cubicBezTo>
                    <a:pt x="1232149" y="32135"/>
                    <a:pt x="1222953" y="32822"/>
                    <a:pt x="1213745" y="33514"/>
                  </a:cubicBezTo>
                  <a:cubicBezTo>
                    <a:pt x="1204537" y="34202"/>
                    <a:pt x="1195341" y="34919"/>
                    <a:pt x="1186158" y="35666"/>
                  </a:cubicBezTo>
                  <a:lnTo>
                    <a:pt x="1180222" y="36098"/>
                  </a:lnTo>
                  <a:lnTo>
                    <a:pt x="1178329" y="28948"/>
                  </a:lnTo>
                  <a:cubicBezTo>
                    <a:pt x="1180451" y="28604"/>
                    <a:pt x="1182000" y="28273"/>
                    <a:pt x="1182976" y="27959"/>
                  </a:cubicBezTo>
                  <a:cubicBezTo>
                    <a:pt x="1183951" y="27641"/>
                    <a:pt x="1184813" y="27196"/>
                    <a:pt x="1185560" y="26623"/>
                  </a:cubicBezTo>
                  <a:cubicBezTo>
                    <a:pt x="1188827" y="24098"/>
                    <a:pt x="1192871" y="19990"/>
                    <a:pt x="1197692" y="14304"/>
                  </a:cubicBezTo>
                  <a:cubicBezTo>
                    <a:pt x="1202513" y="8622"/>
                    <a:pt x="1206387" y="3568"/>
                    <a:pt x="1209311" y="-854"/>
                  </a:cubicBezTo>
                  <a:close/>
                </a:path>
              </a:pathLst>
            </a:custGeom>
            <a:solidFill>
              <a:schemeClr val="tx1"/>
            </a:solidFill>
            <a:ln w="424" cap="flat">
              <a:noFill/>
              <a:prstDash val="solid"/>
              <a:miter/>
            </a:ln>
          </p:spPr>
          <p:txBody>
            <a:bodyPr rtlCol="0" anchor="ctr"/>
            <a:lstStyle/>
            <a:p>
              <a:endParaRPr lang="en-US" dirty="0">
                <a:cs typeface="+mn-ea"/>
                <a:sym typeface="+mn-lt"/>
              </a:endParaRPr>
            </a:p>
          </p:txBody>
        </p:sp>
        <p:sp>
          <p:nvSpPr>
            <p:cNvPr id="121" name="任意多边形: 形状 120">
              <a:hlinkClick r:id="rId2"/>
              <a:extLst>
                <a:ext uri="{FF2B5EF4-FFF2-40B4-BE49-F238E27FC236}">
                  <a16:creationId xmlns:a16="http://schemas.microsoft.com/office/drawing/2014/main" id="{8F9CB1CE-D3E4-C093-4028-00F01A68DCCD}"/>
                </a:ext>
              </a:extLst>
            </p:cNvPr>
            <p:cNvSpPr/>
            <p:nvPr/>
          </p:nvSpPr>
          <p:spPr>
            <a:xfrm>
              <a:off x="150471" y="889118"/>
              <a:ext cx="395918" cy="358576"/>
            </a:xfrm>
            <a:custGeom>
              <a:avLst/>
              <a:gdLst>
                <a:gd name="connsiteX0" fmla="*/ -158 w 395918"/>
                <a:gd name="connsiteY0" fmla="*/ -854 h 358576"/>
                <a:gd name="connsiteX1" fmla="*/ 257428 w 395918"/>
                <a:gd name="connsiteY1" fmla="*/ -854 h 358576"/>
                <a:gd name="connsiteX2" fmla="*/ 379066 w 395918"/>
                <a:gd name="connsiteY2" fmla="*/ 71549 h 358576"/>
                <a:gd name="connsiteX3" fmla="*/ 380543 w 395918"/>
                <a:gd name="connsiteY3" fmla="*/ 74625 h 358576"/>
                <a:gd name="connsiteX4" fmla="*/ 384888 w 395918"/>
                <a:gd name="connsiteY4" fmla="*/ 83643 h 358576"/>
                <a:gd name="connsiteX5" fmla="*/ 395760 w 395918"/>
                <a:gd name="connsiteY5" fmla="*/ 137497 h 358576"/>
                <a:gd name="connsiteX6" fmla="*/ 384888 w 395918"/>
                <a:gd name="connsiteY6" fmla="*/ 191347 h 358576"/>
                <a:gd name="connsiteX7" fmla="*/ 380199 w 395918"/>
                <a:gd name="connsiteY7" fmla="*/ 201090 h 358576"/>
                <a:gd name="connsiteX8" fmla="*/ 379066 w 395918"/>
                <a:gd name="connsiteY8" fmla="*/ 203441 h 358576"/>
                <a:gd name="connsiteX9" fmla="*/ 257428 w 395918"/>
                <a:gd name="connsiteY9" fmla="*/ 275848 h 358576"/>
                <a:gd name="connsiteX10" fmla="*/ 168928 w 395918"/>
                <a:gd name="connsiteY10" fmla="*/ 275848 h 358576"/>
                <a:gd name="connsiteX11" fmla="*/ 121664 w 395918"/>
                <a:gd name="connsiteY11" fmla="*/ 357722 h 358576"/>
                <a:gd name="connsiteX12" fmla="*/ 22676 w 395918"/>
                <a:gd name="connsiteY12" fmla="*/ 357722 h 358576"/>
                <a:gd name="connsiteX13" fmla="*/ 137022 w 395918"/>
                <a:gd name="connsiteY13" fmla="*/ 159644 h 358576"/>
                <a:gd name="connsiteX14" fmla="*/ 149061 w 395918"/>
                <a:gd name="connsiteY14" fmla="*/ 159644 h 358576"/>
                <a:gd name="connsiteX15" fmla="*/ 149061 w 395918"/>
                <a:gd name="connsiteY15" fmla="*/ 159644 h 358576"/>
                <a:gd name="connsiteX16" fmla="*/ 235559 w 395918"/>
                <a:gd name="connsiteY16" fmla="*/ 159644 h 358576"/>
                <a:gd name="connsiteX17" fmla="*/ 211913 w 395918"/>
                <a:gd name="connsiteY17" fmla="*/ 200606 h 358576"/>
                <a:gd name="connsiteX18" fmla="*/ 245936 w 395918"/>
                <a:gd name="connsiteY18" fmla="*/ 200606 h 358576"/>
                <a:gd name="connsiteX19" fmla="*/ 309038 w 395918"/>
                <a:gd name="connsiteY19" fmla="*/ 137497 h 358576"/>
                <a:gd name="connsiteX20" fmla="*/ 252387 w 395918"/>
                <a:gd name="connsiteY20" fmla="*/ 74710 h 358576"/>
                <a:gd name="connsiteX21" fmla="*/ 250650 w 395918"/>
                <a:gd name="connsiteY21" fmla="*/ 74625 h 358576"/>
                <a:gd name="connsiteX22" fmla="*/ 245936 w 395918"/>
                <a:gd name="connsiteY22" fmla="*/ 74388 h 358576"/>
                <a:gd name="connsiteX23" fmla="*/ 43276 w 395918"/>
                <a:gd name="connsiteY23" fmla="*/ 74388 h 358576"/>
                <a:gd name="connsiteX24" fmla="*/ -158 w 395918"/>
                <a:gd name="connsiteY24" fmla="*/ -854 h 358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95918" h="358576">
                  <a:moveTo>
                    <a:pt x="-158" y="-854"/>
                  </a:moveTo>
                  <a:lnTo>
                    <a:pt x="257428" y="-854"/>
                  </a:lnTo>
                  <a:cubicBezTo>
                    <a:pt x="309952" y="-854"/>
                    <a:pt x="355639" y="28423"/>
                    <a:pt x="379066" y="71549"/>
                  </a:cubicBezTo>
                  <a:lnTo>
                    <a:pt x="380543" y="74625"/>
                  </a:lnTo>
                  <a:lnTo>
                    <a:pt x="384888" y="83643"/>
                  </a:lnTo>
                  <a:cubicBezTo>
                    <a:pt x="391890" y="100197"/>
                    <a:pt x="395760" y="118393"/>
                    <a:pt x="395760" y="137497"/>
                  </a:cubicBezTo>
                  <a:cubicBezTo>
                    <a:pt x="395760" y="156597"/>
                    <a:pt x="391890" y="174797"/>
                    <a:pt x="384888" y="191347"/>
                  </a:cubicBezTo>
                  <a:lnTo>
                    <a:pt x="380199" y="201090"/>
                  </a:lnTo>
                  <a:lnTo>
                    <a:pt x="379066" y="203441"/>
                  </a:lnTo>
                  <a:cubicBezTo>
                    <a:pt x="355639" y="246572"/>
                    <a:pt x="309952" y="275848"/>
                    <a:pt x="257428" y="275848"/>
                  </a:cubicBezTo>
                  <a:lnTo>
                    <a:pt x="168928" y="275848"/>
                  </a:lnTo>
                  <a:lnTo>
                    <a:pt x="121664" y="357722"/>
                  </a:lnTo>
                  <a:lnTo>
                    <a:pt x="22676" y="357722"/>
                  </a:lnTo>
                  <a:lnTo>
                    <a:pt x="137022" y="159644"/>
                  </a:lnTo>
                  <a:lnTo>
                    <a:pt x="149061" y="159644"/>
                  </a:lnTo>
                  <a:lnTo>
                    <a:pt x="149061" y="159644"/>
                  </a:lnTo>
                  <a:lnTo>
                    <a:pt x="235559" y="159644"/>
                  </a:lnTo>
                  <a:lnTo>
                    <a:pt x="211913" y="200606"/>
                  </a:lnTo>
                  <a:lnTo>
                    <a:pt x="245936" y="200606"/>
                  </a:lnTo>
                  <a:cubicBezTo>
                    <a:pt x="280786" y="200606"/>
                    <a:pt x="309038" y="172353"/>
                    <a:pt x="309038" y="137497"/>
                  </a:cubicBezTo>
                  <a:cubicBezTo>
                    <a:pt x="309038" y="104818"/>
                    <a:pt x="284207" y="77944"/>
                    <a:pt x="252387" y="74710"/>
                  </a:cubicBezTo>
                  <a:lnTo>
                    <a:pt x="250650" y="74625"/>
                  </a:lnTo>
                  <a:lnTo>
                    <a:pt x="245936" y="74388"/>
                  </a:lnTo>
                  <a:lnTo>
                    <a:pt x="43276" y="74388"/>
                  </a:lnTo>
                  <a:lnTo>
                    <a:pt x="-158" y="-854"/>
                  </a:lnTo>
                  <a:close/>
                </a:path>
              </a:pathLst>
            </a:custGeom>
            <a:solidFill>
              <a:schemeClr val="accent1"/>
            </a:solidFill>
            <a:ln w="424" cap="flat">
              <a:noFill/>
              <a:prstDash val="solid"/>
              <a:miter/>
            </a:ln>
          </p:spPr>
          <p:txBody>
            <a:bodyPr rtlCol="0" anchor="ctr"/>
            <a:lstStyle/>
            <a:p>
              <a:endParaRPr lang="en-US" dirty="0">
                <a:cs typeface="+mn-ea"/>
                <a:sym typeface="+mn-lt"/>
              </a:endParaRPr>
            </a:p>
          </p:txBody>
        </p:sp>
        <p:sp>
          <p:nvSpPr>
            <p:cNvPr id="122" name="任意多边形: 形状 121">
              <a:hlinkClick r:id="rId2"/>
              <a:extLst>
                <a:ext uri="{FF2B5EF4-FFF2-40B4-BE49-F238E27FC236}">
                  <a16:creationId xmlns:a16="http://schemas.microsoft.com/office/drawing/2014/main" id="{8EA82DA0-8B02-0F5E-AF1B-FEB70CE8900E}"/>
                </a:ext>
              </a:extLst>
            </p:cNvPr>
            <p:cNvSpPr/>
            <p:nvPr/>
          </p:nvSpPr>
          <p:spPr>
            <a:xfrm>
              <a:off x="1188854" y="903121"/>
              <a:ext cx="688719" cy="216843"/>
            </a:xfrm>
            <a:custGeom>
              <a:avLst/>
              <a:gdLst>
                <a:gd name="connsiteX0" fmla="*/ 185618 w 688719"/>
                <a:gd name="connsiteY0" fmla="*/ 111026 h 216843"/>
                <a:gd name="connsiteX1" fmla="*/ 199630 w 688719"/>
                <a:gd name="connsiteY1" fmla="*/ 144176 h 216843"/>
                <a:gd name="connsiteX2" fmla="*/ 173702 w 688719"/>
                <a:gd name="connsiteY2" fmla="*/ 165415 h 216843"/>
                <a:gd name="connsiteX3" fmla="*/ 182321 w 688719"/>
                <a:gd name="connsiteY3" fmla="*/ 140073 h 216843"/>
                <a:gd name="connsiteX4" fmla="*/ 185618 w 688719"/>
                <a:gd name="connsiteY4" fmla="*/ 111026 h 216843"/>
                <a:gd name="connsiteX5" fmla="*/ 200755 w 688719"/>
                <a:gd name="connsiteY5" fmla="*/ 96225 h 216843"/>
                <a:gd name="connsiteX6" fmla="*/ 222172 w 688719"/>
                <a:gd name="connsiteY6" fmla="*/ 96225 h 216843"/>
                <a:gd name="connsiteX7" fmla="*/ 211707 w 688719"/>
                <a:gd name="connsiteY7" fmla="*/ 127117 h 216843"/>
                <a:gd name="connsiteX8" fmla="*/ 200755 w 688719"/>
                <a:gd name="connsiteY8" fmla="*/ 96225 h 216843"/>
                <a:gd name="connsiteX9" fmla="*/ 276654 w 688719"/>
                <a:gd name="connsiteY9" fmla="*/ 95096 h 216843"/>
                <a:gd name="connsiteX10" fmla="*/ 276654 w 688719"/>
                <a:gd name="connsiteY10" fmla="*/ 116661 h 216843"/>
                <a:gd name="connsiteX11" fmla="*/ 300002 w 688719"/>
                <a:gd name="connsiteY11" fmla="*/ 116661 h 216843"/>
                <a:gd name="connsiteX12" fmla="*/ 300002 w 688719"/>
                <a:gd name="connsiteY12" fmla="*/ 149485 h 216843"/>
                <a:gd name="connsiteX13" fmla="*/ 270373 w 688719"/>
                <a:gd name="connsiteY13" fmla="*/ 152867 h 216843"/>
                <a:gd name="connsiteX14" fmla="*/ 273111 w 688719"/>
                <a:gd name="connsiteY14" fmla="*/ 175234 h 216843"/>
                <a:gd name="connsiteX15" fmla="*/ 352655 w 688719"/>
                <a:gd name="connsiteY15" fmla="*/ 164452 h 216843"/>
                <a:gd name="connsiteX16" fmla="*/ 352332 w 688719"/>
                <a:gd name="connsiteY16" fmla="*/ 142245 h 216843"/>
                <a:gd name="connsiteX17" fmla="*/ 323027 w 688719"/>
                <a:gd name="connsiteY17" fmla="*/ 146429 h 216843"/>
                <a:gd name="connsiteX18" fmla="*/ 323027 w 688719"/>
                <a:gd name="connsiteY18" fmla="*/ 116661 h 216843"/>
                <a:gd name="connsiteX19" fmla="*/ 346052 w 688719"/>
                <a:gd name="connsiteY19" fmla="*/ 116661 h 216843"/>
                <a:gd name="connsiteX20" fmla="*/ 346052 w 688719"/>
                <a:gd name="connsiteY20" fmla="*/ 95096 h 216843"/>
                <a:gd name="connsiteX21" fmla="*/ 513250 w 688719"/>
                <a:gd name="connsiteY21" fmla="*/ 66936 h 216843"/>
                <a:gd name="connsiteX22" fmla="*/ 508421 w 688719"/>
                <a:gd name="connsiteY22" fmla="*/ 77074 h 216843"/>
                <a:gd name="connsiteX23" fmla="*/ 484428 w 688719"/>
                <a:gd name="connsiteY23" fmla="*/ 77074 h 216843"/>
                <a:gd name="connsiteX24" fmla="*/ 484428 w 688719"/>
                <a:gd name="connsiteY24" fmla="*/ 95580 h 216843"/>
                <a:gd name="connsiteX25" fmla="*/ 497630 w 688719"/>
                <a:gd name="connsiteY25" fmla="*/ 95580 h 216843"/>
                <a:gd name="connsiteX26" fmla="*/ 486198 w 688719"/>
                <a:gd name="connsiteY26" fmla="*/ 112316 h 216843"/>
                <a:gd name="connsiteX27" fmla="*/ 486198 w 688719"/>
                <a:gd name="connsiteY27" fmla="*/ 132108 h 216843"/>
                <a:gd name="connsiteX28" fmla="*/ 529515 w 688719"/>
                <a:gd name="connsiteY28" fmla="*/ 132108 h 216843"/>
                <a:gd name="connsiteX29" fmla="*/ 529515 w 688719"/>
                <a:gd name="connsiteY29" fmla="*/ 141762 h 216843"/>
                <a:gd name="connsiteX30" fmla="*/ 480562 w 688719"/>
                <a:gd name="connsiteY30" fmla="*/ 141762 h 216843"/>
                <a:gd name="connsiteX31" fmla="*/ 480562 w 688719"/>
                <a:gd name="connsiteY31" fmla="*/ 162360 h 216843"/>
                <a:gd name="connsiteX32" fmla="*/ 529515 w 688719"/>
                <a:gd name="connsiteY32" fmla="*/ 162360 h 216843"/>
                <a:gd name="connsiteX33" fmla="*/ 529515 w 688719"/>
                <a:gd name="connsiteY33" fmla="*/ 182958 h 216843"/>
                <a:gd name="connsiteX34" fmla="*/ 551250 w 688719"/>
                <a:gd name="connsiteY34" fmla="*/ 182958 h 216843"/>
                <a:gd name="connsiteX35" fmla="*/ 551250 w 688719"/>
                <a:gd name="connsiteY35" fmla="*/ 162360 h 216843"/>
                <a:gd name="connsiteX36" fmla="*/ 593923 w 688719"/>
                <a:gd name="connsiteY36" fmla="*/ 162360 h 216843"/>
                <a:gd name="connsiteX37" fmla="*/ 593923 w 688719"/>
                <a:gd name="connsiteY37" fmla="*/ 141762 h 216843"/>
                <a:gd name="connsiteX38" fmla="*/ 551250 w 688719"/>
                <a:gd name="connsiteY38" fmla="*/ 141762 h 216843"/>
                <a:gd name="connsiteX39" fmla="*/ 551250 w 688719"/>
                <a:gd name="connsiteY39" fmla="*/ 132108 h 216843"/>
                <a:gd name="connsiteX40" fmla="*/ 584261 w 688719"/>
                <a:gd name="connsiteY40" fmla="*/ 132108 h 216843"/>
                <a:gd name="connsiteX41" fmla="*/ 584261 w 688719"/>
                <a:gd name="connsiteY41" fmla="*/ 112957 h 216843"/>
                <a:gd name="connsiteX42" fmla="*/ 551250 w 688719"/>
                <a:gd name="connsiteY42" fmla="*/ 112957 h 216843"/>
                <a:gd name="connsiteX43" fmla="*/ 551250 w 688719"/>
                <a:gd name="connsiteY43" fmla="*/ 99602 h 216843"/>
                <a:gd name="connsiteX44" fmla="*/ 529515 w 688719"/>
                <a:gd name="connsiteY44" fmla="*/ 99602 h 216843"/>
                <a:gd name="connsiteX45" fmla="*/ 529515 w 688719"/>
                <a:gd name="connsiteY45" fmla="*/ 112957 h 216843"/>
                <a:gd name="connsiteX46" fmla="*/ 510352 w 688719"/>
                <a:gd name="connsiteY46" fmla="*/ 112957 h 216843"/>
                <a:gd name="connsiteX47" fmla="*/ 521622 w 688719"/>
                <a:gd name="connsiteY47" fmla="*/ 95580 h 216843"/>
                <a:gd name="connsiteX48" fmla="*/ 587643 w 688719"/>
                <a:gd name="connsiteY48" fmla="*/ 95580 h 216843"/>
                <a:gd name="connsiteX49" fmla="*/ 587643 w 688719"/>
                <a:gd name="connsiteY49" fmla="*/ 77074 h 216843"/>
                <a:gd name="connsiteX50" fmla="*/ 531607 w 688719"/>
                <a:gd name="connsiteY50" fmla="*/ 77074 h 216843"/>
                <a:gd name="connsiteX51" fmla="*/ 535473 w 688719"/>
                <a:gd name="connsiteY51" fmla="*/ 68867 h 216843"/>
                <a:gd name="connsiteX52" fmla="*/ 238759 w 688719"/>
                <a:gd name="connsiteY52" fmla="*/ 33627 h 216843"/>
                <a:gd name="connsiteX53" fmla="*/ 166136 w 688719"/>
                <a:gd name="connsiteY53" fmla="*/ 43764 h 216843"/>
                <a:gd name="connsiteX54" fmla="*/ 166136 w 688719"/>
                <a:gd name="connsiteY54" fmla="*/ 90912 h 216843"/>
                <a:gd name="connsiteX55" fmla="*/ 163480 w 688719"/>
                <a:gd name="connsiteY55" fmla="*/ 129612 h 216843"/>
                <a:gd name="connsiteX56" fmla="*/ 153092 w 688719"/>
                <a:gd name="connsiteY56" fmla="*/ 158982 h 216843"/>
                <a:gd name="connsiteX57" fmla="*/ 153092 w 688719"/>
                <a:gd name="connsiteY57" fmla="*/ 108611 h 216843"/>
                <a:gd name="connsiteX58" fmla="*/ 125721 w 688719"/>
                <a:gd name="connsiteY58" fmla="*/ 108611 h 216843"/>
                <a:gd name="connsiteX59" fmla="*/ 125721 w 688719"/>
                <a:gd name="connsiteY59" fmla="*/ 105879 h 216843"/>
                <a:gd name="connsiteX60" fmla="*/ 125721 w 688719"/>
                <a:gd name="connsiteY60" fmla="*/ 96225 h 216843"/>
                <a:gd name="connsiteX61" fmla="*/ 160662 w 688719"/>
                <a:gd name="connsiteY61" fmla="*/ 96225 h 216843"/>
                <a:gd name="connsiteX62" fmla="*/ 160662 w 688719"/>
                <a:gd name="connsiteY62" fmla="*/ 76751 h 216843"/>
                <a:gd name="connsiteX63" fmla="*/ 154220 w 688719"/>
                <a:gd name="connsiteY63" fmla="*/ 76751 h 216843"/>
                <a:gd name="connsiteX64" fmla="*/ 154220 w 688719"/>
                <a:gd name="connsiteY64" fmla="*/ 35075 h 216843"/>
                <a:gd name="connsiteX65" fmla="*/ 133932 w 688719"/>
                <a:gd name="connsiteY65" fmla="*/ 35075 h 216843"/>
                <a:gd name="connsiteX66" fmla="*/ 133932 w 688719"/>
                <a:gd name="connsiteY66" fmla="*/ 76751 h 216843"/>
                <a:gd name="connsiteX67" fmla="*/ 125721 w 688719"/>
                <a:gd name="connsiteY67" fmla="*/ 76751 h 216843"/>
                <a:gd name="connsiteX68" fmla="*/ 125721 w 688719"/>
                <a:gd name="connsiteY68" fmla="*/ 37810 h 216843"/>
                <a:gd name="connsiteX69" fmla="*/ 105429 w 688719"/>
                <a:gd name="connsiteY69" fmla="*/ 37810 h 216843"/>
                <a:gd name="connsiteX70" fmla="*/ 105429 w 688719"/>
                <a:gd name="connsiteY70" fmla="*/ 98957 h 216843"/>
                <a:gd name="connsiteX71" fmla="*/ 104707 w 688719"/>
                <a:gd name="connsiteY71" fmla="*/ 132990 h 216843"/>
                <a:gd name="connsiteX72" fmla="*/ 101728 w 688719"/>
                <a:gd name="connsiteY72" fmla="*/ 153189 h 216843"/>
                <a:gd name="connsiteX73" fmla="*/ 94481 w 688719"/>
                <a:gd name="connsiteY73" fmla="*/ 172014 h 216843"/>
                <a:gd name="connsiteX74" fmla="*/ 112999 w 688719"/>
                <a:gd name="connsiteY74" fmla="*/ 183921 h 216843"/>
                <a:gd name="connsiteX75" fmla="*/ 121936 w 688719"/>
                <a:gd name="connsiteY75" fmla="*/ 159143 h 216843"/>
                <a:gd name="connsiteX76" fmla="*/ 125399 w 688719"/>
                <a:gd name="connsiteY76" fmla="*/ 129693 h 216843"/>
                <a:gd name="connsiteX77" fmla="*/ 132481 w 688719"/>
                <a:gd name="connsiteY77" fmla="*/ 129693 h 216843"/>
                <a:gd name="connsiteX78" fmla="*/ 132481 w 688719"/>
                <a:gd name="connsiteY78" fmla="*/ 181188 h 216843"/>
                <a:gd name="connsiteX79" fmla="*/ 153092 w 688719"/>
                <a:gd name="connsiteY79" fmla="*/ 181188 h 216843"/>
                <a:gd name="connsiteX80" fmla="*/ 153092 w 688719"/>
                <a:gd name="connsiteY80" fmla="*/ 166705 h 216843"/>
                <a:gd name="connsiteX81" fmla="*/ 165491 w 688719"/>
                <a:gd name="connsiteY81" fmla="*/ 181349 h 216843"/>
                <a:gd name="connsiteX82" fmla="*/ 172739 w 688719"/>
                <a:gd name="connsiteY82" fmla="*/ 167507 h 216843"/>
                <a:gd name="connsiteX83" fmla="*/ 185300 w 688719"/>
                <a:gd name="connsiteY83" fmla="*/ 184243 h 216843"/>
                <a:gd name="connsiteX84" fmla="*/ 212191 w 688719"/>
                <a:gd name="connsiteY84" fmla="*/ 161553 h 216843"/>
                <a:gd name="connsiteX85" fmla="*/ 236663 w 688719"/>
                <a:gd name="connsiteY85" fmla="*/ 184243 h 216843"/>
                <a:gd name="connsiteX86" fmla="*/ 247454 w 688719"/>
                <a:gd name="connsiteY86" fmla="*/ 165097 h 216843"/>
                <a:gd name="connsiteX87" fmla="*/ 224425 w 688719"/>
                <a:gd name="connsiteY87" fmla="*/ 145623 h 216843"/>
                <a:gd name="connsiteX88" fmla="*/ 234894 w 688719"/>
                <a:gd name="connsiteY88" fmla="*/ 124143 h 216843"/>
                <a:gd name="connsiteX89" fmla="*/ 242943 w 688719"/>
                <a:gd name="connsiteY89" fmla="*/ 97027 h 216843"/>
                <a:gd name="connsiteX90" fmla="*/ 242943 w 688719"/>
                <a:gd name="connsiteY90" fmla="*/ 75627 h 216843"/>
                <a:gd name="connsiteX91" fmla="*/ 185941 w 688719"/>
                <a:gd name="connsiteY91" fmla="*/ 75627 h 216843"/>
                <a:gd name="connsiteX92" fmla="*/ 185941 w 688719"/>
                <a:gd name="connsiteY92" fmla="*/ 65166 h 216843"/>
                <a:gd name="connsiteX93" fmla="*/ 242621 w 688719"/>
                <a:gd name="connsiteY93" fmla="*/ 55992 h 216843"/>
                <a:gd name="connsiteX94" fmla="*/ 538210 w 688719"/>
                <a:gd name="connsiteY94" fmla="*/ 32017 h 216843"/>
                <a:gd name="connsiteX95" fmla="*/ 512121 w 688719"/>
                <a:gd name="connsiteY95" fmla="*/ 35397 h 216843"/>
                <a:gd name="connsiteX96" fmla="*/ 515342 w 688719"/>
                <a:gd name="connsiteY96" fmla="*/ 45534 h 216843"/>
                <a:gd name="connsiteX97" fmla="*/ 457698 w 688719"/>
                <a:gd name="connsiteY97" fmla="*/ 45534 h 216843"/>
                <a:gd name="connsiteX98" fmla="*/ 457698 w 688719"/>
                <a:gd name="connsiteY98" fmla="*/ 101049 h 216843"/>
                <a:gd name="connsiteX99" fmla="*/ 456570 w 688719"/>
                <a:gd name="connsiteY99" fmla="*/ 128887 h 216843"/>
                <a:gd name="connsiteX100" fmla="*/ 452220 w 688719"/>
                <a:gd name="connsiteY100" fmla="*/ 149404 h 216843"/>
                <a:gd name="connsiteX101" fmla="*/ 442239 w 688719"/>
                <a:gd name="connsiteY101" fmla="*/ 171691 h 216843"/>
                <a:gd name="connsiteX102" fmla="*/ 462850 w 688719"/>
                <a:gd name="connsiteY102" fmla="*/ 183441 h 216843"/>
                <a:gd name="connsiteX103" fmla="*/ 473314 w 688719"/>
                <a:gd name="connsiteY103" fmla="*/ 159542 h 216843"/>
                <a:gd name="connsiteX104" fmla="*/ 478390 w 688719"/>
                <a:gd name="connsiteY104" fmla="*/ 134764 h 216843"/>
                <a:gd name="connsiteX105" fmla="*/ 479917 w 688719"/>
                <a:gd name="connsiteY105" fmla="*/ 99119 h 216843"/>
                <a:gd name="connsiteX106" fmla="*/ 479917 w 688719"/>
                <a:gd name="connsiteY106" fmla="*/ 64844 h 216843"/>
                <a:gd name="connsiteX107" fmla="*/ 591992 w 688719"/>
                <a:gd name="connsiteY107" fmla="*/ 64844 h 216843"/>
                <a:gd name="connsiteX108" fmla="*/ 591992 w 688719"/>
                <a:gd name="connsiteY108" fmla="*/ 45534 h 216843"/>
                <a:gd name="connsiteX109" fmla="*/ 543039 w 688719"/>
                <a:gd name="connsiteY109" fmla="*/ 45534 h 216843"/>
                <a:gd name="connsiteX110" fmla="*/ 538210 w 688719"/>
                <a:gd name="connsiteY110" fmla="*/ 32017 h 216843"/>
                <a:gd name="connsiteX111" fmla="*/ 390494 w 688719"/>
                <a:gd name="connsiteY111" fmla="*/ 30891 h 216843"/>
                <a:gd name="connsiteX112" fmla="*/ 376970 w 688719"/>
                <a:gd name="connsiteY112" fmla="*/ 45373 h 216843"/>
                <a:gd name="connsiteX113" fmla="*/ 392752 w 688719"/>
                <a:gd name="connsiteY113" fmla="*/ 59535 h 216843"/>
                <a:gd name="connsiteX114" fmla="*/ 371819 w 688719"/>
                <a:gd name="connsiteY114" fmla="*/ 59535 h 216843"/>
                <a:gd name="connsiteX115" fmla="*/ 371335 w 688719"/>
                <a:gd name="connsiteY115" fmla="*/ 33466 h 216843"/>
                <a:gd name="connsiteX116" fmla="*/ 348309 w 688719"/>
                <a:gd name="connsiteY116" fmla="*/ 33466 h 216843"/>
                <a:gd name="connsiteX117" fmla="*/ 349273 w 688719"/>
                <a:gd name="connsiteY117" fmla="*/ 59535 h 216843"/>
                <a:gd name="connsiteX118" fmla="*/ 274235 w 688719"/>
                <a:gd name="connsiteY118" fmla="*/ 59535 h 216843"/>
                <a:gd name="connsiteX119" fmla="*/ 274235 w 688719"/>
                <a:gd name="connsiteY119" fmla="*/ 81419 h 216843"/>
                <a:gd name="connsiteX120" fmla="*/ 350240 w 688719"/>
                <a:gd name="connsiteY120" fmla="*/ 81419 h 216843"/>
                <a:gd name="connsiteX121" fmla="*/ 356682 w 688719"/>
                <a:gd name="connsiteY121" fmla="*/ 129935 h 216843"/>
                <a:gd name="connsiteX122" fmla="*/ 367146 w 688719"/>
                <a:gd name="connsiteY122" fmla="*/ 162037 h 216843"/>
                <a:gd name="connsiteX123" fmla="*/ 380030 w 688719"/>
                <a:gd name="connsiteY123" fmla="*/ 179096 h 216843"/>
                <a:gd name="connsiteX124" fmla="*/ 394037 w 688719"/>
                <a:gd name="connsiteY124" fmla="*/ 183921 h 216843"/>
                <a:gd name="connsiteX125" fmla="*/ 407001 w 688719"/>
                <a:gd name="connsiteY125" fmla="*/ 179096 h 216843"/>
                <a:gd name="connsiteX126" fmla="*/ 415293 w 688719"/>
                <a:gd name="connsiteY126" fmla="*/ 161392 h 216843"/>
                <a:gd name="connsiteX127" fmla="*/ 417627 w 688719"/>
                <a:gd name="connsiteY127" fmla="*/ 150210 h 216843"/>
                <a:gd name="connsiteX128" fmla="*/ 419481 w 688719"/>
                <a:gd name="connsiteY128" fmla="*/ 138061 h 216843"/>
                <a:gd name="connsiteX129" fmla="*/ 400963 w 688719"/>
                <a:gd name="connsiteY129" fmla="*/ 131785 h 216843"/>
                <a:gd name="connsiteX130" fmla="*/ 398064 w 688719"/>
                <a:gd name="connsiteY130" fmla="*/ 149005 h 216843"/>
                <a:gd name="connsiteX131" fmla="*/ 396053 w 688719"/>
                <a:gd name="connsiteY131" fmla="*/ 155842 h 216843"/>
                <a:gd name="connsiteX132" fmla="*/ 393715 w 688719"/>
                <a:gd name="connsiteY132" fmla="*/ 157531 h 216843"/>
                <a:gd name="connsiteX133" fmla="*/ 390015 w 688719"/>
                <a:gd name="connsiteY133" fmla="*/ 154959 h 216843"/>
                <a:gd name="connsiteX134" fmla="*/ 379385 w 688719"/>
                <a:gd name="connsiteY134" fmla="*/ 127601 h 216843"/>
                <a:gd name="connsiteX135" fmla="*/ 373104 w 688719"/>
                <a:gd name="connsiteY135" fmla="*/ 81419 h 216843"/>
                <a:gd name="connsiteX136" fmla="*/ 415777 w 688719"/>
                <a:gd name="connsiteY136" fmla="*/ 81419 h 216843"/>
                <a:gd name="connsiteX137" fmla="*/ 415777 w 688719"/>
                <a:gd name="connsiteY137" fmla="*/ 59535 h 216843"/>
                <a:gd name="connsiteX138" fmla="*/ 402732 w 688719"/>
                <a:gd name="connsiteY138" fmla="*/ 59535 h 216843"/>
                <a:gd name="connsiteX139" fmla="*/ 411750 w 688719"/>
                <a:gd name="connsiteY139" fmla="*/ 49075 h 216843"/>
                <a:gd name="connsiteX140" fmla="*/ 401124 w 688719"/>
                <a:gd name="connsiteY140" fmla="*/ 39500 h 216843"/>
                <a:gd name="connsiteX141" fmla="*/ 390494 w 688719"/>
                <a:gd name="connsiteY141" fmla="*/ 30891 h 216843"/>
                <a:gd name="connsiteX142" fmla="*/ 54265 w 688719"/>
                <a:gd name="connsiteY142" fmla="*/ -854 h 216843"/>
                <a:gd name="connsiteX143" fmla="*/ 665897 w 688719"/>
                <a:gd name="connsiteY143" fmla="*/ -854 h 216843"/>
                <a:gd name="connsiteX144" fmla="*/ 688188 w 688719"/>
                <a:gd name="connsiteY144" fmla="*/ 25497 h 216843"/>
                <a:gd name="connsiteX145" fmla="*/ 656430 w 688719"/>
                <a:gd name="connsiteY145" fmla="*/ 197640 h 216843"/>
                <a:gd name="connsiteX146" fmla="*/ 634139 w 688719"/>
                <a:gd name="connsiteY146" fmla="*/ 215989 h 216843"/>
                <a:gd name="connsiteX147" fmla="*/ 22507 w 688719"/>
                <a:gd name="connsiteY147" fmla="*/ 215989 h 216843"/>
                <a:gd name="connsiteX148" fmla="*/ 215 w 688719"/>
                <a:gd name="connsiteY148" fmla="*/ 189637 h 216843"/>
                <a:gd name="connsiteX149" fmla="*/ 31974 w 688719"/>
                <a:gd name="connsiteY149" fmla="*/ 17494 h 216843"/>
                <a:gd name="connsiteX150" fmla="*/ 54265 w 688719"/>
                <a:gd name="connsiteY150" fmla="*/ -854 h 216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Lst>
              <a:rect l="l" t="t" r="r" b="b"/>
              <a:pathLst>
                <a:path w="688719" h="216843">
                  <a:moveTo>
                    <a:pt x="185618" y="111026"/>
                  </a:moveTo>
                  <a:cubicBezTo>
                    <a:pt x="189161" y="123578"/>
                    <a:pt x="193833" y="134628"/>
                    <a:pt x="199630" y="144176"/>
                  </a:cubicBezTo>
                  <a:cubicBezTo>
                    <a:pt x="193617" y="150826"/>
                    <a:pt x="184977" y="157908"/>
                    <a:pt x="173702" y="165415"/>
                  </a:cubicBezTo>
                  <a:cubicBezTo>
                    <a:pt x="177674" y="156728"/>
                    <a:pt x="180547" y="148280"/>
                    <a:pt x="182321" y="140073"/>
                  </a:cubicBezTo>
                  <a:cubicBezTo>
                    <a:pt x="184090" y="131866"/>
                    <a:pt x="185190" y="122182"/>
                    <a:pt x="185618" y="111026"/>
                  </a:cubicBezTo>
                  <a:close/>
                  <a:moveTo>
                    <a:pt x="200755" y="96225"/>
                  </a:moveTo>
                  <a:lnTo>
                    <a:pt x="222172" y="96225"/>
                  </a:lnTo>
                  <a:cubicBezTo>
                    <a:pt x="219702" y="108454"/>
                    <a:pt x="216214" y="118749"/>
                    <a:pt x="211707" y="127117"/>
                  </a:cubicBezTo>
                  <a:cubicBezTo>
                    <a:pt x="207307" y="118643"/>
                    <a:pt x="203653" y="108344"/>
                    <a:pt x="200755" y="96225"/>
                  </a:cubicBezTo>
                  <a:close/>
                  <a:moveTo>
                    <a:pt x="276654" y="95096"/>
                  </a:moveTo>
                  <a:lnTo>
                    <a:pt x="276654" y="116661"/>
                  </a:lnTo>
                  <a:lnTo>
                    <a:pt x="300002" y="116661"/>
                  </a:lnTo>
                  <a:lnTo>
                    <a:pt x="300002" y="149485"/>
                  </a:lnTo>
                  <a:lnTo>
                    <a:pt x="270373" y="152867"/>
                  </a:lnTo>
                  <a:lnTo>
                    <a:pt x="273111" y="175234"/>
                  </a:lnTo>
                  <a:cubicBezTo>
                    <a:pt x="296836" y="172659"/>
                    <a:pt x="323349" y="169064"/>
                    <a:pt x="352655" y="164452"/>
                  </a:cubicBezTo>
                  <a:lnTo>
                    <a:pt x="352332" y="142245"/>
                  </a:lnTo>
                  <a:cubicBezTo>
                    <a:pt x="339237" y="144176"/>
                    <a:pt x="329468" y="145572"/>
                    <a:pt x="323027" y="146429"/>
                  </a:cubicBezTo>
                  <a:lnTo>
                    <a:pt x="323027" y="116661"/>
                  </a:lnTo>
                  <a:lnTo>
                    <a:pt x="346052" y="116661"/>
                  </a:lnTo>
                  <a:lnTo>
                    <a:pt x="346052" y="95096"/>
                  </a:lnTo>
                  <a:close/>
                  <a:moveTo>
                    <a:pt x="513250" y="66936"/>
                  </a:moveTo>
                  <a:cubicBezTo>
                    <a:pt x="511960" y="69940"/>
                    <a:pt x="510352" y="73318"/>
                    <a:pt x="508421" y="77074"/>
                  </a:cubicBezTo>
                  <a:lnTo>
                    <a:pt x="484428" y="77074"/>
                  </a:lnTo>
                  <a:lnTo>
                    <a:pt x="484428" y="95580"/>
                  </a:lnTo>
                  <a:lnTo>
                    <a:pt x="497630" y="95580"/>
                  </a:lnTo>
                  <a:cubicBezTo>
                    <a:pt x="494086" y="101372"/>
                    <a:pt x="490276" y="106952"/>
                    <a:pt x="486198" y="112316"/>
                  </a:cubicBezTo>
                  <a:lnTo>
                    <a:pt x="486198" y="132108"/>
                  </a:lnTo>
                  <a:lnTo>
                    <a:pt x="529515" y="132108"/>
                  </a:lnTo>
                  <a:lnTo>
                    <a:pt x="529515" y="141762"/>
                  </a:lnTo>
                  <a:lnTo>
                    <a:pt x="480562" y="141762"/>
                  </a:lnTo>
                  <a:lnTo>
                    <a:pt x="480562" y="162360"/>
                  </a:lnTo>
                  <a:lnTo>
                    <a:pt x="529515" y="162360"/>
                  </a:lnTo>
                  <a:lnTo>
                    <a:pt x="529515" y="182958"/>
                  </a:lnTo>
                  <a:lnTo>
                    <a:pt x="551250" y="182958"/>
                  </a:lnTo>
                  <a:lnTo>
                    <a:pt x="551250" y="162360"/>
                  </a:lnTo>
                  <a:lnTo>
                    <a:pt x="593923" y="162360"/>
                  </a:lnTo>
                  <a:lnTo>
                    <a:pt x="593923" y="141762"/>
                  </a:lnTo>
                  <a:lnTo>
                    <a:pt x="551250" y="141762"/>
                  </a:lnTo>
                  <a:lnTo>
                    <a:pt x="551250" y="132108"/>
                  </a:lnTo>
                  <a:lnTo>
                    <a:pt x="584261" y="132108"/>
                  </a:lnTo>
                  <a:lnTo>
                    <a:pt x="584261" y="112957"/>
                  </a:lnTo>
                  <a:lnTo>
                    <a:pt x="551250" y="112957"/>
                  </a:lnTo>
                  <a:lnTo>
                    <a:pt x="551250" y="99602"/>
                  </a:lnTo>
                  <a:lnTo>
                    <a:pt x="529515" y="99602"/>
                  </a:lnTo>
                  <a:lnTo>
                    <a:pt x="529515" y="112957"/>
                  </a:lnTo>
                  <a:lnTo>
                    <a:pt x="510352" y="112957"/>
                  </a:lnTo>
                  <a:cubicBezTo>
                    <a:pt x="514001" y="108022"/>
                    <a:pt x="517761" y="102229"/>
                    <a:pt x="521622" y="95580"/>
                  </a:cubicBezTo>
                  <a:lnTo>
                    <a:pt x="587643" y="95580"/>
                  </a:lnTo>
                  <a:lnTo>
                    <a:pt x="587643" y="77074"/>
                  </a:lnTo>
                  <a:lnTo>
                    <a:pt x="531607" y="77074"/>
                  </a:lnTo>
                  <a:cubicBezTo>
                    <a:pt x="533003" y="74392"/>
                    <a:pt x="534289" y="71655"/>
                    <a:pt x="535473" y="68867"/>
                  </a:cubicBezTo>
                  <a:close/>
                  <a:moveTo>
                    <a:pt x="238759" y="33627"/>
                  </a:moveTo>
                  <a:cubicBezTo>
                    <a:pt x="211919" y="39527"/>
                    <a:pt x="187714" y="42906"/>
                    <a:pt x="166136" y="43764"/>
                  </a:cubicBezTo>
                  <a:lnTo>
                    <a:pt x="166136" y="90912"/>
                  </a:lnTo>
                  <a:cubicBezTo>
                    <a:pt x="166136" y="107113"/>
                    <a:pt x="165249" y="120014"/>
                    <a:pt x="163480" y="129612"/>
                  </a:cubicBezTo>
                  <a:cubicBezTo>
                    <a:pt x="161706" y="139216"/>
                    <a:pt x="158248" y="149005"/>
                    <a:pt x="153092" y="158982"/>
                  </a:cubicBezTo>
                  <a:lnTo>
                    <a:pt x="153092" y="108611"/>
                  </a:lnTo>
                  <a:lnTo>
                    <a:pt x="125721" y="108611"/>
                  </a:lnTo>
                  <a:lnTo>
                    <a:pt x="125721" y="105879"/>
                  </a:lnTo>
                  <a:lnTo>
                    <a:pt x="125721" y="96225"/>
                  </a:lnTo>
                  <a:lnTo>
                    <a:pt x="160662" y="96225"/>
                  </a:lnTo>
                  <a:lnTo>
                    <a:pt x="160662" y="76751"/>
                  </a:lnTo>
                  <a:lnTo>
                    <a:pt x="154220" y="76751"/>
                  </a:lnTo>
                  <a:lnTo>
                    <a:pt x="154220" y="35075"/>
                  </a:lnTo>
                  <a:lnTo>
                    <a:pt x="133932" y="35075"/>
                  </a:lnTo>
                  <a:lnTo>
                    <a:pt x="133932" y="76751"/>
                  </a:lnTo>
                  <a:lnTo>
                    <a:pt x="125721" y="76751"/>
                  </a:lnTo>
                  <a:lnTo>
                    <a:pt x="125721" y="37810"/>
                  </a:lnTo>
                  <a:lnTo>
                    <a:pt x="105429" y="37810"/>
                  </a:lnTo>
                  <a:lnTo>
                    <a:pt x="105429" y="98957"/>
                  </a:lnTo>
                  <a:cubicBezTo>
                    <a:pt x="105429" y="113979"/>
                    <a:pt x="105187" y="125322"/>
                    <a:pt x="104707" y="132990"/>
                  </a:cubicBezTo>
                  <a:cubicBezTo>
                    <a:pt x="104224" y="140663"/>
                    <a:pt x="103231" y="147393"/>
                    <a:pt x="101728" y="153189"/>
                  </a:cubicBezTo>
                  <a:cubicBezTo>
                    <a:pt x="100222" y="158982"/>
                    <a:pt x="97807" y="165258"/>
                    <a:pt x="94481" y="172014"/>
                  </a:cubicBezTo>
                  <a:lnTo>
                    <a:pt x="112999" y="183921"/>
                  </a:lnTo>
                  <a:cubicBezTo>
                    <a:pt x="117183" y="175447"/>
                    <a:pt x="120162" y="167189"/>
                    <a:pt x="121936" y="159143"/>
                  </a:cubicBezTo>
                  <a:cubicBezTo>
                    <a:pt x="123705" y="151097"/>
                    <a:pt x="124860" y="141278"/>
                    <a:pt x="125399" y="129693"/>
                  </a:cubicBezTo>
                  <a:lnTo>
                    <a:pt x="132481" y="129693"/>
                  </a:lnTo>
                  <a:lnTo>
                    <a:pt x="132481" y="181188"/>
                  </a:lnTo>
                  <a:lnTo>
                    <a:pt x="153092" y="181188"/>
                  </a:lnTo>
                  <a:lnTo>
                    <a:pt x="153092" y="166705"/>
                  </a:lnTo>
                  <a:lnTo>
                    <a:pt x="165491" y="181349"/>
                  </a:lnTo>
                  <a:cubicBezTo>
                    <a:pt x="168067" y="176843"/>
                    <a:pt x="170486" y="172230"/>
                    <a:pt x="172739" y="167507"/>
                  </a:cubicBezTo>
                  <a:lnTo>
                    <a:pt x="185300" y="184243"/>
                  </a:lnTo>
                  <a:cubicBezTo>
                    <a:pt x="195926" y="176737"/>
                    <a:pt x="204888" y="169170"/>
                    <a:pt x="212191" y="161553"/>
                  </a:cubicBezTo>
                  <a:cubicBezTo>
                    <a:pt x="218628" y="168958"/>
                    <a:pt x="226789" y="176520"/>
                    <a:pt x="236663" y="184243"/>
                  </a:cubicBezTo>
                  <a:lnTo>
                    <a:pt x="247454" y="165097"/>
                  </a:lnTo>
                  <a:cubicBezTo>
                    <a:pt x="238114" y="158871"/>
                    <a:pt x="230438" y="152383"/>
                    <a:pt x="224425" y="145623"/>
                  </a:cubicBezTo>
                  <a:cubicBezTo>
                    <a:pt x="228507" y="139080"/>
                    <a:pt x="231995" y="131921"/>
                    <a:pt x="234894" y="124143"/>
                  </a:cubicBezTo>
                  <a:cubicBezTo>
                    <a:pt x="237792" y="116364"/>
                    <a:pt x="240474" y="107326"/>
                    <a:pt x="242943" y="97027"/>
                  </a:cubicBezTo>
                  <a:lnTo>
                    <a:pt x="242943" y="75627"/>
                  </a:lnTo>
                  <a:lnTo>
                    <a:pt x="185941" y="75627"/>
                  </a:lnTo>
                  <a:lnTo>
                    <a:pt x="185941" y="65166"/>
                  </a:lnTo>
                  <a:cubicBezTo>
                    <a:pt x="209131" y="62378"/>
                    <a:pt x="228023" y="59319"/>
                    <a:pt x="242621" y="55992"/>
                  </a:cubicBezTo>
                  <a:close/>
                  <a:moveTo>
                    <a:pt x="538210" y="32017"/>
                  </a:moveTo>
                  <a:lnTo>
                    <a:pt x="512121" y="35397"/>
                  </a:lnTo>
                  <a:lnTo>
                    <a:pt x="515342" y="45534"/>
                  </a:lnTo>
                  <a:lnTo>
                    <a:pt x="457698" y="45534"/>
                  </a:lnTo>
                  <a:lnTo>
                    <a:pt x="457698" y="101049"/>
                  </a:lnTo>
                  <a:cubicBezTo>
                    <a:pt x="457698" y="112528"/>
                    <a:pt x="457321" y="121809"/>
                    <a:pt x="456570" y="128887"/>
                  </a:cubicBezTo>
                  <a:cubicBezTo>
                    <a:pt x="455819" y="135969"/>
                    <a:pt x="454367" y="142810"/>
                    <a:pt x="452220" y="149404"/>
                  </a:cubicBezTo>
                  <a:cubicBezTo>
                    <a:pt x="450077" y="156003"/>
                    <a:pt x="446746" y="163433"/>
                    <a:pt x="442239" y="171691"/>
                  </a:cubicBezTo>
                  <a:lnTo>
                    <a:pt x="462850" y="183441"/>
                  </a:lnTo>
                  <a:cubicBezTo>
                    <a:pt x="467467" y="174751"/>
                    <a:pt x="470955" y="166786"/>
                    <a:pt x="473314" y="159542"/>
                  </a:cubicBezTo>
                  <a:cubicBezTo>
                    <a:pt x="475678" y="152303"/>
                    <a:pt x="477367" y="144040"/>
                    <a:pt x="478390" y="134764"/>
                  </a:cubicBezTo>
                  <a:cubicBezTo>
                    <a:pt x="479408" y="125484"/>
                    <a:pt x="479917" y="113602"/>
                    <a:pt x="479917" y="99119"/>
                  </a:cubicBezTo>
                  <a:lnTo>
                    <a:pt x="479917" y="64844"/>
                  </a:lnTo>
                  <a:lnTo>
                    <a:pt x="591992" y="64844"/>
                  </a:lnTo>
                  <a:lnTo>
                    <a:pt x="591992" y="45534"/>
                  </a:lnTo>
                  <a:lnTo>
                    <a:pt x="543039" y="45534"/>
                  </a:lnTo>
                  <a:cubicBezTo>
                    <a:pt x="541431" y="40600"/>
                    <a:pt x="539819" y="36094"/>
                    <a:pt x="538210" y="32017"/>
                  </a:cubicBezTo>
                  <a:close/>
                  <a:moveTo>
                    <a:pt x="390494" y="30891"/>
                  </a:moveTo>
                  <a:lnTo>
                    <a:pt x="376970" y="45373"/>
                  </a:lnTo>
                  <a:cubicBezTo>
                    <a:pt x="380297" y="48057"/>
                    <a:pt x="385559" y="52775"/>
                    <a:pt x="392752" y="59535"/>
                  </a:cubicBezTo>
                  <a:lnTo>
                    <a:pt x="371819" y="59535"/>
                  </a:lnTo>
                  <a:cubicBezTo>
                    <a:pt x="371496" y="48057"/>
                    <a:pt x="371335" y="39366"/>
                    <a:pt x="371335" y="33466"/>
                  </a:cubicBezTo>
                  <a:lnTo>
                    <a:pt x="348309" y="33466"/>
                  </a:lnTo>
                  <a:cubicBezTo>
                    <a:pt x="348738" y="37006"/>
                    <a:pt x="349061" y="45695"/>
                    <a:pt x="349273" y="59535"/>
                  </a:cubicBezTo>
                  <a:lnTo>
                    <a:pt x="274235" y="59535"/>
                  </a:lnTo>
                  <a:lnTo>
                    <a:pt x="274235" y="81419"/>
                  </a:lnTo>
                  <a:lnTo>
                    <a:pt x="350240" y="81419"/>
                  </a:lnTo>
                  <a:cubicBezTo>
                    <a:pt x="351530" y="100086"/>
                    <a:pt x="353673" y="116258"/>
                    <a:pt x="356682" y="129935"/>
                  </a:cubicBezTo>
                  <a:cubicBezTo>
                    <a:pt x="359686" y="143612"/>
                    <a:pt x="363174" y="154314"/>
                    <a:pt x="367146" y="162037"/>
                  </a:cubicBezTo>
                  <a:cubicBezTo>
                    <a:pt x="371547" y="170189"/>
                    <a:pt x="375841" y="175875"/>
                    <a:pt x="380030" y="179096"/>
                  </a:cubicBezTo>
                  <a:cubicBezTo>
                    <a:pt x="384218" y="182313"/>
                    <a:pt x="388886" y="183921"/>
                    <a:pt x="394037" y="183921"/>
                  </a:cubicBezTo>
                  <a:cubicBezTo>
                    <a:pt x="399299" y="183921"/>
                    <a:pt x="403619" y="182313"/>
                    <a:pt x="407001" y="179096"/>
                  </a:cubicBezTo>
                  <a:cubicBezTo>
                    <a:pt x="410383" y="175875"/>
                    <a:pt x="413146" y="169977"/>
                    <a:pt x="415293" y="161392"/>
                  </a:cubicBezTo>
                  <a:cubicBezTo>
                    <a:pt x="416044" y="158604"/>
                    <a:pt x="416825" y="154878"/>
                    <a:pt x="417627" y="150210"/>
                  </a:cubicBezTo>
                  <a:cubicBezTo>
                    <a:pt x="418433" y="145543"/>
                    <a:pt x="419053" y="141494"/>
                    <a:pt x="419481" y="138061"/>
                  </a:cubicBezTo>
                  <a:lnTo>
                    <a:pt x="400963" y="131785"/>
                  </a:lnTo>
                  <a:cubicBezTo>
                    <a:pt x="400106" y="137578"/>
                    <a:pt x="399138" y="143319"/>
                    <a:pt x="398064" y="149005"/>
                  </a:cubicBezTo>
                  <a:cubicBezTo>
                    <a:pt x="397313" y="152438"/>
                    <a:pt x="396643" y="154717"/>
                    <a:pt x="396053" y="155842"/>
                  </a:cubicBezTo>
                  <a:cubicBezTo>
                    <a:pt x="395459" y="156970"/>
                    <a:pt x="394682" y="157531"/>
                    <a:pt x="393715" y="157531"/>
                  </a:cubicBezTo>
                  <a:cubicBezTo>
                    <a:pt x="392641" y="157531"/>
                    <a:pt x="391411" y="156673"/>
                    <a:pt x="390015" y="154959"/>
                  </a:cubicBezTo>
                  <a:cubicBezTo>
                    <a:pt x="385610" y="148522"/>
                    <a:pt x="382071" y="139402"/>
                    <a:pt x="379385" y="127601"/>
                  </a:cubicBezTo>
                  <a:cubicBezTo>
                    <a:pt x="376703" y="115800"/>
                    <a:pt x="374606" y="100409"/>
                    <a:pt x="373104" y="81419"/>
                  </a:cubicBezTo>
                  <a:lnTo>
                    <a:pt x="415777" y="81419"/>
                  </a:lnTo>
                  <a:lnTo>
                    <a:pt x="415777" y="59535"/>
                  </a:lnTo>
                  <a:lnTo>
                    <a:pt x="402732" y="59535"/>
                  </a:lnTo>
                  <a:lnTo>
                    <a:pt x="411750" y="49075"/>
                  </a:lnTo>
                  <a:cubicBezTo>
                    <a:pt x="409284" y="46607"/>
                    <a:pt x="405741" y="43415"/>
                    <a:pt x="401124" y="39500"/>
                  </a:cubicBezTo>
                  <a:cubicBezTo>
                    <a:pt x="396507" y="35585"/>
                    <a:pt x="392964" y="32715"/>
                    <a:pt x="390494" y="30891"/>
                  </a:cubicBezTo>
                  <a:close/>
                  <a:moveTo>
                    <a:pt x="54265" y="-854"/>
                  </a:moveTo>
                  <a:lnTo>
                    <a:pt x="665897" y="-854"/>
                  </a:lnTo>
                  <a:cubicBezTo>
                    <a:pt x="680045" y="-854"/>
                    <a:pt x="690721" y="11768"/>
                    <a:pt x="688188" y="25497"/>
                  </a:cubicBezTo>
                  <a:lnTo>
                    <a:pt x="656430" y="197640"/>
                  </a:lnTo>
                  <a:cubicBezTo>
                    <a:pt x="654469" y="208266"/>
                    <a:pt x="645087" y="215989"/>
                    <a:pt x="634139" y="215989"/>
                  </a:cubicBezTo>
                  <a:lnTo>
                    <a:pt x="22507" y="215989"/>
                  </a:lnTo>
                  <a:cubicBezTo>
                    <a:pt x="8359" y="215989"/>
                    <a:pt x="-2318" y="203365"/>
                    <a:pt x="215" y="189637"/>
                  </a:cubicBezTo>
                  <a:lnTo>
                    <a:pt x="31974" y="17494"/>
                  </a:lnTo>
                  <a:cubicBezTo>
                    <a:pt x="33934" y="6870"/>
                    <a:pt x="43321" y="-854"/>
                    <a:pt x="54265" y="-854"/>
                  </a:cubicBezTo>
                  <a:close/>
                </a:path>
              </a:pathLst>
            </a:custGeom>
            <a:solidFill>
              <a:schemeClr val="accent1"/>
            </a:solidFill>
            <a:ln w="424" cap="flat">
              <a:noFill/>
              <a:prstDash val="solid"/>
              <a:miter/>
            </a:ln>
          </p:spPr>
          <p:txBody>
            <a:bodyPr rtlCol="0" anchor="ctr"/>
            <a:lstStyle/>
            <a:p>
              <a:endParaRPr lang="en-US" dirty="0">
                <a:cs typeface="+mn-ea"/>
                <a:sym typeface="+mn-lt"/>
              </a:endParaRPr>
            </a:p>
          </p:txBody>
        </p:sp>
      </p:grpSp>
      <p:sp>
        <p:nvSpPr>
          <p:cNvPr id="123" name="ppter.com 33">
            <a:hlinkClick r:id="rId2" tooltip="按住CTRL后鼠标点击即可打开"/>
            <a:extLst>
              <a:ext uri="{FF2B5EF4-FFF2-40B4-BE49-F238E27FC236}">
                <a16:creationId xmlns:a16="http://schemas.microsoft.com/office/drawing/2014/main" id="{C2EFA90B-0801-16B8-1E58-9733FF9A9947}"/>
              </a:ext>
            </a:extLst>
          </p:cNvPr>
          <p:cNvSpPr txBox="1">
            <a:spLocks/>
          </p:cNvSpPr>
          <p:nvPr/>
        </p:nvSpPr>
        <p:spPr>
          <a:xfrm>
            <a:off x="10753218" y="6634258"/>
            <a:ext cx="1321652" cy="153888"/>
          </a:xfrm>
          <a:prstGeom prst="rect">
            <a:avLst/>
          </a:prstGeom>
          <a:noFill/>
        </p:spPr>
        <p:txBody>
          <a:bodyPr wrap="square" lIns="0" tIns="0" rIns="0" bIns="0" rtlCol="0">
            <a:spAutoFit/>
          </a:bodyPr>
          <a:lstStyle>
            <a:defPPr>
              <a:defRPr lang="zh-CN"/>
            </a:defPPr>
            <a:lvl1pPr algn="dist">
              <a:defRPr sz="1000">
                <a:solidFill>
                  <a:schemeClr val="bg1">
                    <a:lumMod val="85000"/>
                    <a:alpha val="50000"/>
                  </a:schemeClr>
                </a:solidFill>
              </a:defRPr>
            </a:lvl1pPr>
          </a:lstStyle>
          <a:p>
            <a:r>
              <a:rPr lang="en-US" altLang="zh-CN" dirty="0">
                <a:solidFill>
                  <a:schemeClr val="bg1">
                    <a:lumMod val="85000"/>
                  </a:schemeClr>
                </a:solidFill>
                <a:cs typeface="+mn-ea"/>
                <a:sym typeface="+mn-lt"/>
              </a:rPr>
              <a:t>www.pptcool.com</a:t>
            </a:r>
          </a:p>
        </p:txBody>
      </p:sp>
      <p:sp>
        <p:nvSpPr>
          <p:cNvPr id="124" name="文本框 1">
            <a:extLst>
              <a:ext uri="{FF2B5EF4-FFF2-40B4-BE49-F238E27FC236}">
                <a16:creationId xmlns:a16="http://schemas.microsoft.com/office/drawing/2014/main" id="{20D6F583-334E-B65E-C236-4A6728ECDC25}"/>
              </a:ext>
            </a:extLst>
          </p:cNvPr>
          <p:cNvSpPr txBox="1"/>
          <p:nvPr/>
        </p:nvSpPr>
        <p:spPr>
          <a:xfrm>
            <a:off x="558166" y="457886"/>
            <a:ext cx="3671000" cy="646331"/>
          </a:xfrm>
          <a:prstGeom prst="rect">
            <a:avLst/>
          </a:prstGeom>
          <a:noFill/>
        </p:spPr>
        <p:txBody>
          <a:bodyPr wrap="square" rtlCol="0">
            <a:spAutoFit/>
          </a:bodyPr>
          <a:lstStyle/>
          <a:p>
            <a:pPr defTabSz="914377">
              <a:defRPr/>
            </a:pPr>
            <a:r>
              <a:rPr lang="zh-CN" altLang="en-US" sz="3600" b="1" dirty="0">
                <a:solidFill>
                  <a:schemeClr val="tx1">
                    <a:lumMod val="75000"/>
                    <a:lumOff val="25000"/>
                  </a:schemeClr>
                </a:solidFill>
                <a:cs typeface="+mn-ea"/>
                <a:sym typeface="+mn-lt"/>
              </a:rPr>
              <a:t>养老金调整</a:t>
            </a:r>
          </a:p>
        </p:txBody>
      </p:sp>
      <p:sp>
        <p:nvSpPr>
          <p:cNvPr id="128" name="文本框 127">
            <a:extLst>
              <a:ext uri="{FF2B5EF4-FFF2-40B4-BE49-F238E27FC236}">
                <a16:creationId xmlns:a16="http://schemas.microsoft.com/office/drawing/2014/main" id="{DBF04D83-7C74-D88F-EDD3-D17243CC4C0F}"/>
              </a:ext>
            </a:extLst>
          </p:cNvPr>
          <p:cNvSpPr txBox="1"/>
          <p:nvPr/>
        </p:nvSpPr>
        <p:spPr>
          <a:xfrm>
            <a:off x="2262584" y="5190038"/>
            <a:ext cx="2149604" cy="396134"/>
          </a:xfrm>
          <a:prstGeom prst="rect">
            <a:avLst/>
          </a:prstGeom>
          <a:noFill/>
        </p:spPr>
        <p:txBody>
          <a:bodyPr wrap="square">
            <a:spAutoFit/>
          </a:bodyPr>
          <a:lstStyle/>
          <a:p>
            <a:pPr>
              <a:lnSpc>
                <a:spcPct val="120000"/>
              </a:lnSpc>
            </a:pPr>
            <a:r>
              <a:rPr lang="zh-CN" altLang="en-US" b="1" i="0" dirty="0">
                <a:solidFill>
                  <a:schemeClr val="accent1"/>
                </a:solidFill>
                <a:effectLst/>
                <a:cs typeface="+mn-ea"/>
                <a:sym typeface="+mn-lt"/>
              </a:rPr>
              <a:t>北京市养老金调整</a:t>
            </a:r>
            <a:endParaRPr lang="zh-CN" altLang="en-US" b="1" dirty="0">
              <a:solidFill>
                <a:schemeClr val="accent1"/>
              </a:solidFill>
              <a:cs typeface="+mn-ea"/>
              <a:sym typeface="+mn-lt"/>
            </a:endParaRPr>
          </a:p>
        </p:txBody>
      </p:sp>
      <p:sp>
        <p:nvSpPr>
          <p:cNvPr id="130" name="文本框 129">
            <a:extLst>
              <a:ext uri="{FF2B5EF4-FFF2-40B4-BE49-F238E27FC236}">
                <a16:creationId xmlns:a16="http://schemas.microsoft.com/office/drawing/2014/main" id="{113C0CE1-D869-7542-040C-08D4E7FF6BD4}"/>
              </a:ext>
            </a:extLst>
          </p:cNvPr>
          <p:cNvSpPr txBox="1"/>
          <p:nvPr/>
        </p:nvSpPr>
        <p:spPr>
          <a:xfrm>
            <a:off x="7797159" y="5190038"/>
            <a:ext cx="2149604" cy="396134"/>
          </a:xfrm>
          <a:prstGeom prst="rect">
            <a:avLst/>
          </a:prstGeom>
          <a:noFill/>
        </p:spPr>
        <p:txBody>
          <a:bodyPr wrap="square">
            <a:spAutoFit/>
          </a:bodyPr>
          <a:lstStyle/>
          <a:p>
            <a:pPr>
              <a:lnSpc>
                <a:spcPct val="120000"/>
              </a:lnSpc>
            </a:pPr>
            <a:r>
              <a:rPr lang="zh-CN" altLang="en-US" b="1" i="0" dirty="0">
                <a:solidFill>
                  <a:schemeClr val="accent2"/>
                </a:solidFill>
                <a:effectLst/>
                <a:cs typeface="+mn-ea"/>
                <a:sym typeface="+mn-lt"/>
              </a:rPr>
              <a:t>杭州市养老金调整</a:t>
            </a:r>
            <a:endParaRPr lang="zh-CN" altLang="en-US" b="1" dirty="0">
              <a:solidFill>
                <a:schemeClr val="accent2"/>
              </a:solidFill>
              <a:cs typeface="+mn-ea"/>
              <a:sym typeface="+mn-lt"/>
            </a:endParaRPr>
          </a:p>
        </p:txBody>
      </p:sp>
      <p:sp>
        <p:nvSpPr>
          <p:cNvPr id="136" name="弧形 135">
            <a:extLst>
              <a:ext uri="{FF2B5EF4-FFF2-40B4-BE49-F238E27FC236}">
                <a16:creationId xmlns:a16="http://schemas.microsoft.com/office/drawing/2014/main" id="{7BA83F2A-1865-EA1D-D5B3-07E873398817}"/>
              </a:ext>
            </a:extLst>
          </p:cNvPr>
          <p:cNvSpPr/>
          <p:nvPr/>
        </p:nvSpPr>
        <p:spPr>
          <a:xfrm flipH="1" flipV="1">
            <a:off x="3944965" y="4753405"/>
            <a:ext cx="352758" cy="352758"/>
          </a:xfrm>
          <a:prstGeom prst="arc">
            <a:avLst/>
          </a:prstGeom>
          <a:ln w="127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cs typeface="+mn-ea"/>
              <a:sym typeface="+mn-lt"/>
            </a:endParaRPr>
          </a:p>
        </p:txBody>
      </p:sp>
      <p:cxnSp>
        <p:nvCxnSpPr>
          <p:cNvPr id="137" name="直接连接符 136">
            <a:extLst>
              <a:ext uri="{FF2B5EF4-FFF2-40B4-BE49-F238E27FC236}">
                <a16:creationId xmlns:a16="http://schemas.microsoft.com/office/drawing/2014/main" id="{A91FC477-EDE7-DC75-538D-D5D3B6216477}"/>
              </a:ext>
            </a:extLst>
          </p:cNvPr>
          <p:cNvCxnSpPr>
            <a:cxnSpLocks/>
          </p:cNvCxnSpPr>
          <p:nvPr/>
        </p:nvCxnSpPr>
        <p:spPr>
          <a:xfrm flipH="1">
            <a:off x="4112017" y="5106162"/>
            <a:ext cx="1720333" cy="0"/>
          </a:xfrm>
          <a:prstGeom prst="line">
            <a:avLst/>
          </a:prstGeom>
          <a:ln w="127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43" name="弧形 142">
            <a:extLst>
              <a:ext uri="{FF2B5EF4-FFF2-40B4-BE49-F238E27FC236}">
                <a16:creationId xmlns:a16="http://schemas.microsoft.com/office/drawing/2014/main" id="{7660C349-7EC9-1DED-5AC6-8853D803ADD4}"/>
              </a:ext>
            </a:extLst>
          </p:cNvPr>
          <p:cNvSpPr/>
          <p:nvPr/>
        </p:nvSpPr>
        <p:spPr>
          <a:xfrm>
            <a:off x="5628509" y="5106162"/>
            <a:ext cx="352758" cy="352758"/>
          </a:xfrm>
          <a:prstGeom prst="arc">
            <a:avLst/>
          </a:prstGeom>
          <a:ln w="127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cs typeface="+mn-ea"/>
              <a:sym typeface="+mn-lt"/>
            </a:endParaRPr>
          </a:p>
        </p:txBody>
      </p:sp>
      <p:cxnSp>
        <p:nvCxnSpPr>
          <p:cNvPr id="146" name="直接连接符 145">
            <a:extLst>
              <a:ext uri="{FF2B5EF4-FFF2-40B4-BE49-F238E27FC236}">
                <a16:creationId xmlns:a16="http://schemas.microsoft.com/office/drawing/2014/main" id="{E0E81451-715A-9F98-74E8-C1D1E1A4BA7B}"/>
              </a:ext>
            </a:extLst>
          </p:cNvPr>
          <p:cNvCxnSpPr>
            <a:cxnSpLocks/>
          </p:cNvCxnSpPr>
          <p:nvPr/>
        </p:nvCxnSpPr>
        <p:spPr>
          <a:xfrm>
            <a:off x="3944965" y="4408581"/>
            <a:ext cx="0" cy="521203"/>
          </a:xfrm>
          <a:prstGeom prst="line">
            <a:avLst/>
          </a:prstGeom>
          <a:ln w="12700">
            <a:solidFill>
              <a:schemeClr val="accent1">
                <a:lumMod val="60000"/>
                <a:lumOff val="40000"/>
              </a:schemeClr>
            </a:solidFill>
            <a:headEnd type="oval" w="lg" len="lg"/>
          </a:ln>
          <a:effectLst>
            <a:outerShdw blurRad="50800" dist="38100" dir="13500000" algn="br" rotWithShape="0">
              <a:schemeClr val="accent1">
                <a:lumMod val="50000"/>
                <a:alpha val="40000"/>
              </a:schemeClr>
            </a:outerShdw>
          </a:effectLst>
        </p:spPr>
        <p:style>
          <a:lnRef idx="1">
            <a:schemeClr val="accent1"/>
          </a:lnRef>
          <a:fillRef idx="0">
            <a:schemeClr val="accent1"/>
          </a:fillRef>
          <a:effectRef idx="0">
            <a:schemeClr val="accent1"/>
          </a:effectRef>
          <a:fontRef idx="minor">
            <a:schemeClr val="tx1"/>
          </a:fontRef>
        </p:style>
      </p:cxnSp>
      <p:cxnSp>
        <p:nvCxnSpPr>
          <p:cNvPr id="149" name="直接连接符 148">
            <a:extLst>
              <a:ext uri="{FF2B5EF4-FFF2-40B4-BE49-F238E27FC236}">
                <a16:creationId xmlns:a16="http://schemas.microsoft.com/office/drawing/2014/main" id="{B4190A96-C0B4-A1AE-9AF1-DB1A1B0085AA}"/>
              </a:ext>
            </a:extLst>
          </p:cNvPr>
          <p:cNvCxnSpPr>
            <a:cxnSpLocks/>
          </p:cNvCxnSpPr>
          <p:nvPr/>
        </p:nvCxnSpPr>
        <p:spPr>
          <a:xfrm>
            <a:off x="5981267" y="5273016"/>
            <a:ext cx="0" cy="308746"/>
          </a:xfrm>
          <a:prstGeom prst="line">
            <a:avLst/>
          </a:prstGeom>
          <a:ln w="12700">
            <a:solidFill>
              <a:schemeClr val="accent1">
                <a:lumMod val="60000"/>
                <a:lumOff val="40000"/>
              </a:schemeClr>
            </a:solidFill>
            <a:headEnd type="none" w="lg" len="lg"/>
          </a:ln>
        </p:spPr>
        <p:style>
          <a:lnRef idx="1">
            <a:schemeClr val="accent1"/>
          </a:lnRef>
          <a:fillRef idx="0">
            <a:schemeClr val="accent1"/>
          </a:fillRef>
          <a:effectRef idx="0">
            <a:schemeClr val="accent1"/>
          </a:effectRef>
          <a:fontRef idx="minor">
            <a:schemeClr val="tx1"/>
          </a:fontRef>
        </p:style>
      </p:cxnSp>
      <p:sp>
        <p:nvSpPr>
          <p:cNvPr id="152" name="弧形 151">
            <a:extLst>
              <a:ext uri="{FF2B5EF4-FFF2-40B4-BE49-F238E27FC236}">
                <a16:creationId xmlns:a16="http://schemas.microsoft.com/office/drawing/2014/main" id="{DA066DC3-575D-D024-3ECC-8F001173996C}"/>
              </a:ext>
            </a:extLst>
          </p:cNvPr>
          <p:cNvSpPr/>
          <p:nvPr/>
        </p:nvSpPr>
        <p:spPr>
          <a:xfrm flipV="1">
            <a:off x="7893495" y="4753405"/>
            <a:ext cx="352758" cy="352758"/>
          </a:xfrm>
          <a:prstGeom prst="arc">
            <a:avLst/>
          </a:prstGeom>
          <a:ln w="127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cs typeface="+mn-ea"/>
              <a:sym typeface="+mn-lt"/>
            </a:endParaRPr>
          </a:p>
        </p:txBody>
      </p:sp>
      <p:cxnSp>
        <p:nvCxnSpPr>
          <p:cNvPr id="153" name="直接连接符 152">
            <a:extLst>
              <a:ext uri="{FF2B5EF4-FFF2-40B4-BE49-F238E27FC236}">
                <a16:creationId xmlns:a16="http://schemas.microsoft.com/office/drawing/2014/main" id="{585B616D-A9C7-DEBE-6BDA-5AB8C68EAC06}"/>
              </a:ext>
            </a:extLst>
          </p:cNvPr>
          <p:cNvCxnSpPr>
            <a:cxnSpLocks/>
          </p:cNvCxnSpPr>
          <p:nvPr/>
        </p:nvCxnSpPr>
        <p:spPr>
          <a:xfrm>
            <a:off x="6358868" y="5106162"/>
            <a:ext cx="1720333" cy="0"/>
          </a:xfrm>
          <a:prstGeom prst="line">
            <a:avLst/>
          </a:prstGeom>
          <a:ln w="127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54" name="弧形 153">
            <a:extLst>
              <a:ext uri="{FF2B5EF4-FFF2-40B4-BE49-F238E27FC236}">
                <a16:creationId xmlns:a16="http://schemas.microsoft.com/office/drawing/2014/main" id="{DC7F3FDF-7B36-292E-5867-716023B2D7FF}"/>
              </a:ext>
            </a:extLst>
          </p:cNvPr>
          <p:cNvSpPr/>
          <p:nvPr/>
        </p:nvSpPr>
        <p:spPr>
          <a:xfrm flipH="1">
            <a:off x="6209951" y="5106162"/>
            <a:ext cx="352758" cy="352758"/>
          </a:xfrm>
          <a:prstGeom prst="arc">
            <a:avLst/>
          </a:prstGeom>
          <a:ln w="127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cs typeface="+mn-ea"/>
              <a:sym typeface="+mn-lt"/>
            </a:endParaRPr>
          </a:p>
        </p:txBody>
      </p:sp>
      <p:cxnSp>
        <p:nvCxnSpPr>
          <p:cNvPr id="155" name="直接连接符 154">
            <a:extLst>
              <a:ext uri="{FF2B5EF4-FFF2-40B4-BE49-F238E27FC236}">
                <a16:creationId xmlns:a16="http://schemas.microsoft.com/office/drawing/2014/main" id="{5A9C3786-0EBE-0C6A-F2E1-5E87DD964B9A}"/>
              </a:ext>
            </a:extLst>
          </p:cNvPr>
          <p:cNvCxnSpPr>
            <a:cxnSpLocks/>
          </p:cNvCxnSpPr>
          <p:nvPr/>
        </p:nvCxnSpPr>
        <p:spPr>
          <a:xfrm flipH="1">
            <a:off x="8246253" y="4408581"/>
            <a:ext cx="0" cy="521203"/>
          </a:xfrm>
          <a:prstGeom prst="line">
            <a:avLst/>
          </a:prstGeom>
          <a:ln w="12700">
            <a:solidFill>
              <a:schemeClr val="accent1">
                <a:lumMod val="60000"/>
                <a:lumOff val="40000"/>
              </a:schemeClr>
            </a:solidFill>
            <a:headEnd type="oval" w="lg" len="lg"/>
          </a:ln>
          <a:effectLst>
            <a:outerShdw blurRad="50800" dist="38100" dir="13500000" algn="br" rotWithShape="0">
              <a:schemeClr val="accent1">
                <a:lumMod val="50000"/>
                <a:alpha val="40000"/>
              </a:schemeClr>
            </a:outerShdw>
          </a:effectLst>
        </p:spPr>
        <p:style>
          <a:lnRef idx="1">
            <a:schemeClr val="accent1"/>
          </a:lnRef>
          <a:fillRef idx="0">
            <a:schemeClr val="accent1"/>
          </a:fillRef>
          <a:effectRef idx="0">
            <a:schemeClr val="accent1"/>
          </a:effectRef>
          <a:fontRef idx="minor">
            <a:schemeClr val="tx1"/>
          </a:fontRef>
        </p:style>
      </p:cxnSp>
      <p:cxnSp>
        <p:nvCxnSpPr>
          <p:cNvPr id="156" name="直接连接符 155">
            <a:extLst>
              <a:ext uri="{FF2B5EF4-FFF2-40B4-BE49-F238E27FC236}">
                <a16:creationId xmlns:a16="http://schemas.microsoft.com/office/drawing/2014/main" id="{5FAC98AD-965C-DD01-FDF0-34A49C3A86DF}"/>
              </a:ext>
            </a:extLst>
          </p:cNvPr>
          <p:cNvCxnSpPr>
            <a:cxnSpLocks/>
          </p:cNvCxnSpPr>
          <p:nvPr/>
        </p:nvCxnSpPr>
        <p:spPr>
          <a:xfrm flipH="1">
            <a:off x="6209951" y="5273016"/>
            <a:ext cx="0" cy="308746"/>
          </a:xfrm>
          <a:prstGeom prst="line">
            <a:avLst/>
          </a:prstGeom>
          <a:ln w="12700">
            <a:solidFill>
              <a:schemeClr val="accent1">
                <a:lumMod val="60000"/>
                <a:lumOff val="40000"/>
              </a:schemeClr>
            </a:solidFill>
            <a:headEnd type="none" w="lg" len="lg"/>
          </a:ln>
        </p:spPr>
        <p:style>
          <a:lnRef idx="1">
            <a:schemeClr val="accent1"/>
          </a:lnRef>
          <a:fillRef idx="0">
            <a:schemeClr val="accent1"/>
          </a:fillRef>
          <a:effectRef idx="0">
            <a:schemeClr val="accent1"/>
          </a:effectRef>
          <a:fontRef idx="minor">
            <a:schemeClr val="tx1"/>
          </a:fontRef>
        </p:style>
      </p:cxnSp>
      <p:grpSp>
        <p:nvGrpSpPr>
          <p:cNvPr id="159" name="组合 158">
            <a:extLst>
              <a:ext uri="{FF2B5EF4-FFF2-40B4-BE49-F238E27FC236}">
                <a16:creationId xmlns:a16="http://schemas.microsoft.com/office/drawing/2014/main" id="{EA81844C-553C-69A5-6AB5-E3F94EC45FDD}"/>
              </a:ext>
            </a:extLst>
          </p:cNvPr>
          <p:cNvGrpSpPr/>
          <p:nvPr/>
        </p:nvGrpSpPr>
        <p:grpSpPr>
          <a:xfrm>
            <a:off x="658812" y="5578628"/>
            <a:ext cx="10874376" cy="650733"/>
            <a:chOff x="658812" y="5584978"/>
            <a:chExt cx="10874376" cy="650733"/>
          </a:xfrm>
        </p:grpSpPr>
        <p:sp>
          <p:nvSpPr>
            <p:cNvPr id="157" name="矩形: 圆角 156">
              <a:extLst>
                <a:ext uri="{FF2B5EF4-FFF2-40B4-BE49-F238E27FC236}">
                  <a16:creationId xmlns:a16="http://schemas.microsoft.com/office/drawing/2014/main" id="{A0CD5187-291A-3922-2347-021EBCE9BCB7}"/>
                </a:ext>
              </a:extLst>
            </p:cNvPr>
            <p:cNvSpPr/>
            <p:nvPr/>
          </p:nvSpPr>
          <p:spPr bwMode="auto">
            <a:xfrm>
              <a:off x="658812" y="5584978"/>
              <a:ext cx="10874376" cy="650733"/>
            </a:xfrm>
            <a:custGeom>
              <a:avLst/>
              <a:gdLst>
                <a:gd name="connsiteX0" fmla="*/ 0 w 10874376"/>
                <a:gd name="connsiteY0" fmla="*/ 139310 h 641629"/>
                <a:gd name="connsiteX1" fmla="*/ 139310 w 10874376"/>
                <a:gd name="connsiteY1" fmla="*/ 0 h 641629"/>
                <a:gd name="connsiteX2" fmla="*/ 10735066 w 10874376"/>
                <a:gd name="connsiteY2" fmla="*/ 0 h 641629"/>
                <a:gd name="connsiteX3" fmla="*/ 10874376 w 10874376"/>
                <a:gd name="connsiteY3" fmla="*/ 139310 h 641629"/>
                <a:gd name="connsiteX4" fmla="*/ 10874376 w 10874376"/>
                <a:gd name="connsiteY4" fmla="*/ 502319 h 641629"/>
                <a:gd name="connsiteX5" fmla="*/ 10735066 w 10874376"/>
                <a:gd name="connsiteY5" fmla="*/ 641629 h 641629"/>
                <a:gd name="connsiteX6" fmla="*/ 139310 w 10874376"/>
                <a:gd name="connsiteY6" fmla="*/ 641629 h 641629"/>
                <a:gd name="connsiteX7" fmla="*/ 0 w 10874376"/>
                <a:gd name="connsiteY7" fmla="*/ 502319 h 641629"/>
                <a:gd name="connsiteX8" fmla="*/ 0 w 10874376"/>
                <a:gd name="connsiteY8" fmla="*/ 139310 h 641629"/>
                <a:gd name="connsiteX0" fmla="*/ 0 w 10874376"/>
                <a:gd name="connsiteY0" fmla="*/ 148414 h 650733"/>
                <a:gd name="connsiteX1" fmla="*/ 139310 w 10874376"/>
                <a:gd name="connsiteY1" fmla="*/ 9104 h 650733"/>
                <a:gd name="connsiteX2" fmla="*/ 5426399 w 10874376"/>
                <a:gd name="connsiteY2" fmla="*/ 0 h 650733"/>
                <a:gd name="connsiteX3" fmla="*/ 10735066 w 10874376"/>
                <a:gd name="connsiteY3" fmla="*/ 9104 h 650733"/>
                <a:gd name="connsiteX4" fmla="*/ 10874376 w 10874376"/>
                <a:gd name="connsiteY4" fmla="*/ 148414 h 650733"/>
                <a:gd name="connsiteX5" fmla="*/ 10874376 w 10874376"/>
                <a:gd name="connsiteY5" fmla="*/ 511423 h 650733"/>
                <a:gd name="connsiteX6" fmla="*/ 10735066 w 10874376"/>
                <a:gd name="connsiteY6" fmla="*/ 650733 h 650733"/>
                <a:gd name="connsiteX7" fmla="*/ 139310 w 10874376"/>
                <a:gd name="connsiteY7" fmla="*/ 650733 h 650733"/>
                <a:gd name="connsiteX8" fmla="*/ 0 w 10874376"/>
                <a:gd name="connsiteY8" fmla="*/ 511423 h 650733"/>
                <a:gd name="connsiteX9" fmla="*/ 0 w 10874376"/>
                <a:gd name="connsiteY9" fmla="*/ 148414 h 650733"/>
                <a:gd name="connsiteX0" fmla="*/ 5426399 w 10874376"/>
                <a:gd name="connsiteY0" fmla="*/ 0 h 650733"/>
                <a:gd name="connsiteX1" fmla="*/ 10735066 w 10874376"/>
                <a:gd name="connsiteY1" fmla="*/ 9104 h 650733"/>
                <a:gd name="connsiteX2" fmla="*/ 10874376 w 10874376"/>
                <a:gd name="connsiteY2" fmla="*/ 148414 h 650733"/>
                <a:gd name="connsiteX3" fmla="*/ 10874376 w 10874376"/>
                <a:gd name="connsiteY3" fmla="*/ 511423 h 650733"/>
                <a:gd name="connsiteX4" fmla="*/ 10735066 w 10874376"/>
                <a:gd name="connsiteY4" fmla="*/ 650733 h 650733"/>
                <a:gd name="connsiteX5" fmla="*/ 139310 w 10874376"/>
                <a:gd name="connsiteY5" fmla="*/ 650733 h 650733"/>
                <a:gd name="connsiteX6" fmla="*/ 0 w 10874376"/>
                <a:gd name="connsiteY6" fmla="*/ 511423 h 650733"/>
                <a:gd name="connsiteX7" fmla="*/ 0 w 10874376"/>
                <a:gd name="connsiteY7" fmla="*/ 148414 h 650733"/>
                <a:gd name="connsiteX8" fmla="*/ 139310 w 10874376"/>
                <a:gd name="connsiteY8" fmla="*/ 9104 h 650733"/>
                <a:gd name="connsiteX9" fmla="*/ 5517839 w 10874376"/>
                <a:gd name="connsiteY9" fmla="*/ 91440 h 650733"/>
                <a:gd name="connsiteX0" fmla="*/ 5426399 w 10874376"/>
                <a:gd name="connsiteY0" fmla="*/ 0 h 650733"/>
                <a:gd name="connsiteX1" fmla="*/ 10735066 w 10874376"/>
                <a:gd name="connsiteY1" fmla="*/ 9104 h 650733"/>
                <a:gd name="connsiteX2" fmla="*/ 10874376 w 10874376"/>
                <a:gd name="connsiteY2" fmla="*/ 148414 h 650733"/>
                <a:gd name="connsiteX3" fmla="*/ 10874376 w 10874376"/>
                <a:gd name="connsiteY3" fmla="*/ 511423 h 650733"/>
                <a:gd name="connsiteX4" fmla="*/ 10735066 w 10874376"/>
                <a:gd name="connsiteY4" fmla="*/ 650733 h 650733"/>
                <a:gd name="connsiteX5" fmla="*/ 139310 w 10874376"/>
                <a:gd name="connsiteY5" fmla="*/ 650733 h 650733"/>
                <a:gd name="connsiteX6" fmla="*/ 0 w 10874376"/>
                <a:gd name="connsiteY6" fmla="*/ 511423 h 650733"/>
                <a:gd name="connsiteX7" fmla="*/ 0 w 10874376"/>
                <a:gd name="connsiteY7" fmla="*/ 148414 h 650733"/>
                <a:gd name="connsiteX8" fmla="*/ 139310 w 10874376"/>
                <a:gd name="connsiteY8" fmla="*/ 9104 h 650733"/>
                <a:gd name="connsiteX9" fmla="*/ 5341627 w 10874376"/>
                <a:gd name="connsiteY9" fmla="*/ 952 h 650733"/>
                <a:gd name="connsiteX0" fmla="*/ 5554987 w 10874376"/>
                <a:gd name="connsiteY0" fmla="*/ 0 h 650733"/>
                <a:gd name="connsiteX1" fmla="*/ 10735066 w 10874376"/>
                <a:gd name="connsiteY1" fmla="*/ 9104 h 650733"/>
                <a:gd name="connsiteX2" fmla="*/ 10874376 w 10874376"/>
                <a:gd name="connsiteY2" fmla="*/ 148414 h 650733"/>
                <a:gd name="connsiteX3" fmla="*/ 10874376 w 10874376"/>
                <a:gd name="connsiteY3" fmla="*/ 511423 h 650733"/>
                <a:gd name="connsiteX4" fmla="*/ 10735066 w 10874376"/>
                <a:gd name="connsiteY4" fmla="*/ 650733 h 650733"/>
                <a:gd name="connsiteX5" fmla="*/ 139310 w 10874376"/>
                <a:gd name="connsiteY5" fmla="*/ 650733 h 650733"/>
                <a:gd name="connsiteX6" fmla="*/ 0 w 10874376"/>
                <a:gd name="connsiteY6" fmla="*/ 511423 h 650733"/>
                <a:gd name="connsiteX7" fmla="*/ 0 w 10874376"/>
                <a:gd name="connsiteY7" fmla="*/ 148414 h 650733"/>
                <a:gd name="connsiteX8" fmla="*/ 139310 w 10874376"/>
                <a:gd name="connsiteY8" fmla="*/ 9104 h 650733"/>
                <a:gd name="connsiteX9" fmla="*/ 5341627 w 10874376"/>
                <a:gd name="connsiteY9" fmla="*/ 952 h 650733"/>
                <a:gd name="connsiteX0" fmla="*/ 5554987 w 10874376"/>
                <a:gd name="connsiteY0" fmla="*/ 0 h 650733"/>
                <a:gd name="connsiteX1" fmla="*/ 10735066 w 10874376"/>
                <a:gd name="connsiteY1" fmla="*/ 9104 h 650733"/>
                <a:gd name="connsiteX2" fmla="*/ 10874376 w 10874376"/>
                <a:gd name="connsiteY2" fmla="*/ 148414 h 650733"/>
                <a:gd name="connsiteX3" fmla="*/ 10874376 w 10874376"/>
                <a:gd name="connsiteY3" fmla="*/ 511423 h 650733"/>
                <a:gd name="connsiteX4" fmla="*/ 10735066 w 10874376"/>
                <a:gd name="connsiteY4" fmla="*/ 650733 h 650733"/>
                <a:gd name="connsiteX5" fmla="*/ 139310 w 10874376"/>
                <a:gd name="connsiteY5" fmla="*/ 650733 h 650733"/>
                <a:gd name="connsiteX6" fmla="*/ 0 w 10874376"/>
                <a:gd name="connsiteY6" fmla="*/ 511423 h 650733"/>
                <a:gd name="connsiteX7" fmla="*/ 0 w 10874376"/>
                <a:gd name="connsiteY7" fmla="*/ 148414 h 650733"/>
                <a:gd name="connsiteX8" fmla="*/ 139310 w 10874376"/>
                <a:gd name="connsiteY8" fmla="*/ 9104 h 650733"/>
                <a:gd name="connsiteX9" fmla="*/ 5322577 w 10874376"/>
                <a:gd name="connsiteY9" fmla="*/ 952 h 65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74376" h="650733">
                  <a:moveTo>
                    <a:pt x="5554987" y="0"/>
                  </a:moveTo>
                  <a:lnTo>
                    <a:pt x="10735066" y="9104"/>
                  </a:lnTo>
                  <a:cubicBezTo>
                    <a:pt x="10812005" y="9104"/>
                    <a:pt x="10874376" y="71475"/>
                    <a:pt x="10874376" y="148414"/>
                  </a:cubicBezTo>
                  <a:lnTo>
                    <a:pt x="10874376" y="511423"/>
                  </a:lnTo>
                  <a:cubicBezTo>
                    <a:pt x="10874376" y="588362"/>
                    <a:pt x="10812005" y="650733"/>
                    <a:pt x="10735066" y="650733"/>
                  </a:cubicBezTo>
                  <a:lnTo>
                    <a:pt x="139310" y="650733"/>
                  </a:lnTo>
                  <a:cubicBezTo>
                    <a:pt x="62371" y="650733"/>
                    <a:pt x="0" y="588362"/>
                    <a:pt x="0" y="511423"/>
                  </a:cubicBezTo>
                  <a:lnTo>
                    <a:pt x="0" y="148414"/>
                  </a:lnTo>
                  <a:cubicBezTo>
                    <a:pt x="0" y="71475"/>
                    <a:pt x="62371" y="9104"/>
                    <a:pt x="139310" y="9104"/>
                  </a:cubicBezTo>
                  <a:lnTo>
                    <a:pt x="5322577" y="952"/>
                  </a:lnTo>
                </a:path>
              </a:pathLst>
            </a:custGeom>
            <a:noFill/>
            <a:ln w="12700">
              <a:solidFill>
                <a:schemeClr val="accent1">
                  <a:lumMod val="60000"/>
                  <a:lumOff val="40000"/>
                </a:schemeClr>
              </a:solidFill>
            </a:ln>
          </p:spPr>
          <p:txBody>
            <a:bodyPr vert="horz" wrap="square" lIns="91440" tIns="45720" rIns="91440" bIns="45720" numCol="1" rtlCol="0" anchor="t" anchorCtr="0" compatLnSpc="1">
              <a:prstTxWarp prst="textNoShape">
                <a:avLst/>
              </a:prstTxWarp>
            </a:bodyPr>
            <a:lstStyle/>
            <a:p>
              <a:pPr algn="l"/>
              <a:endParaRPr lang="zh-CN" altLang="en-US" dirty="0">
                <a:cs typeface="+mn-ea"/>
                <a:sym typeface="+mn-lt"/>
              </a:endParaRPr>
            </a:p>
          </p:txBody>
        </p:sp>
        <p:sp>
          <p:nvSpPr>
            <p:cNvPr id="158" name="文本框 157">
              <a:extLst>
                <a:ext uri="{FF2B5EF4-FFF2-40B4-BE49-F238E27FC236}">
                  <a16:creationId xmlns:a16="http://schemas.microsoft.com/office/drawing/2014/main" id="{7087EE20-BC76-1CA7-5ECA-0B55BB2D34E0}"/>
                </a:ext>
              </a:extLst>
            </p:cNvPr>
            <p:cNvSpPr txBox="1"/>
            <p:nvPr/>
          </p:nvSpPr>
          <p:spPr>
            <a:xfrm>
              <a:off x="1080275" y="5624307"/>
              <a:ext cx="10031450" cy="591124"/>
            </a:xfrm>
            <a:prstGeom prst="rect">
              <a:avLst/>
            </a:prstGeom>
            <a:noFill/>
          </p:spPr>
          <p:txBody>
            <a:bodyPr wrap="square" rtlCol="0">
              <a:spAutoFit/>
            </a:bodyPr>
            <a:lstStyle/>
            <a:p>
              <a:pPr algn="ctr">
                <a:lnSpc>
                  <a:spcPct val="120000"/>
                </a:lnSpc>
              </a:pPr>
              <a:r>
                <a:rPr lang="zh-CN" altLang="en-US" sz="1400" b="0" i="0" dirty="0">
                  <a:effectLst/>
                  <a:cs typeface="+mn-ea"/>
                  <a:sym typeface="+mn-lt"/>
                </a:rPr>
                <a:t>北京的城乡居民基础养老金更是给力了一把比全国平均水平高出了许多，这足以看出上海在养老保障方面的决心和实力。</a:t>
              </a:r>
            </a:p>
            <a:p>
              <a:pPr algn="ctr">
                <a:lnSpc>
                  <a:spcPct val="120000"/>
                </a:lnSpc>
              </a:pPr>
              <a:r>
                <a:rPr lang="zh-CN" altLang="en-US" sz="1400" b="0" i="0" dirty="0">
                  <a:effectLst/>
                  <a:cs typeface="+mn-ea"/>
                  <a:sym typeface="+mn-lt"/>
                </a:rPr>
                <a:t>紧随其后的是</a:t>
              </a:r>
              <a:r>
                <a:rPr lang="zh-CN" altLang="en-US" sz="1400" dirty="0">
                  <a:cs typeface="+mn-ea"/>
                  <a:sym typeface="+mn-lt"/>
                </a:rPr>
                <a:t>杭州</a:t>
              </a:r>
              <a:r>
                <a:rPr lang="zh-CN" altLang="en-US" sz="1400" b="0" i="0" dirty="0">
                  <a:effectLst/>
                  <a:cs typeface="+mn-ea"/>
                  <a:sym typeface="+mn-lt"/>
                </a:rPr>
                <a:t>，与</a:t>
              </a:r>
              <a:r>
                <a:rPr lang="zh-CN" altLang="en-US" sz="1400" dirty="0">
                  <a:cs typeface="+mn-ea"/>
                  <a:sym typeface="+mn-lt"/>
                </a:rPr>
                <a:t>北京</a:t>
              </a:r>
              <a:r>
                <a:rPr lang="zh-CN" altLang="en-US" sz="1400" b="0" i="0" dirty="0">
                  <a:effectLst/>
                  <a:cs typeface="+mn-ea"/>
                  <a:sym typeface="+mn-lt"/>
                </a:rPr>
                <a:t>一样，</a:t>
              </a:r>
              <a:r>
                <a:rPr lang="zh-CN" altLang="en-US" sz="1400" dirty="0">
                  <a:cs typeface="+mn-ea"/>
                  <a:sym typeface="+mn-lt"/>
                </a:rPr>
                <a:t>杭州</a:t>
              </a:r>
              <a:r>
                <a:rPr lang="zh-CN" altLang="en-US" sz="1400" b="0" i="0" dirty="0">
                  <a:effectLst/>
                  <a:cs typeface="+mn-ea"/>
                  <a:sym typeface="+mn-lt"/>
                </a:rPr>
                <a:t>也是每年都对基础养老金进行加码，这体现了相关部门对北京退休人员的关心和照顾。</a:t>
              </a:r>
            </a:p>
          </p:txBody>
        </p:sp>
      </p:grpSp>
    </p:spTree>
    <p:extLst>
      <p:ext uri="{BB962C8B-B14F-4D97-AF65-F5344CB8AC3E}">
        <p14:creationId xmlns:p14="http://schemas.microsoft.com/office/powerpoint/2010/main" val="298397875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LIDE.GUIDESSETTING" val="{&quot;Id&quot;:&quot;1ad1ce63-88fb-4da5-a908-374d9086291c&quot;,&quot;Name&quot;:null,&quot;Kind&quot;:&quot;Custom&quot;,&quot;OldGuidesSetting&quot;:{&quot;HeaderHeight&quot;:0.0,&quot;FooterHeight&quot;:0.0,&quot;SideMargin&quot;:0.0,&quot;TopMargin&quot;:0.0,&quot;BottomMargin&quot;:0.0,&quot;IntervalMargin&quot;:0.0}}"/>
</p:tagLst>
</file>

<file path=ppt/theme/theme1.xml><?xml version="1.0" encoding="utf-8"?>
<a:theme xmlns:a="http://schemas.openxmlformats.org/drawingml/2006/main" name="浅蓝">
  <a:themeElements>
    <a:clrScheme name="自定义 329">
      <a:dk1>
        <a:srgbClr val="000000"/>
      </a:dk1>
      <a:lt1>
        <a:srgbClr val="FFFFFF"/>
      </a:lt1>
      <a:dk2>
        <a:srgbClr val="778495"/>
      </a:dk2>
      <a:lt2>
        <a:srgbClr val="F0F0F0"/>
      </a:lt2>
      <a:accent1>
        <a:srgbClr val="0097FE"/>
      </a:accent1>
      <a:accent2>
        <a:srgbClr val="0DC0FF"/>
      </a:accent2>
      <a:accent3>
        <a:srgbClr val="4BB6FF"/>
      </a:accent3>
      <a:accent4>
        <a:srgbClr val="6DD9FF"/>
      </a:accent4>
      <a:accent5>
        <a:srgbClr val="7F7F7F"/>
      </a:accent5>
      <a:accent6>
        <a:srgbClr val="BFBFBF"/>
      </a:accent6>
      <a:hlink>
        <a:srgbClr val="4472C4"/>
      </a:hlink>
      <a:folHlink>
        <a:srgbClr val="BFBFBF"/>
      </a:folHlink>
    </a:clrScheme>
    <a:fontScheme name="版式库改进字体">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浅蓝" id="{27829260-4E87-447A-9D1F-3002E8930A8B}" vid="{24756370-6868-45C1-9011-11374BEE4106}"/>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02浅蓝</Template>
  <TotalTime>32765</TotalTime>
  <Words>85</Words>
  <Application>Microsoft Office PowerPoint</Application>
  <PresentationFormat>宽屏</PresentationFormat>
  <Paragraphs>8</Paragraphs>
  <Slides>1</Slides>
  <Notes>0</Notes>
  <HiddenSlides>0</HiddenSlides>
  <MMClips>0</MMClips>
  <ScaleCrop>false</ScaleCrop>
  <HeadingPairs>
    <vt:vector size="6" baseType="variant">
      <vt:variant>
        <vt:lpstr>已用的字体</vt:lpstr>
      </vt:variant>
      <vt:variant>
        <vt:i4>2</vt:i4>
      </vt:variant>
      <vt:variant>
        <vt:lpstr>主题</vt:lpstr>
      </vt:variant>
      <vt:variant>
        <vt:i4>1</vt:i4>
      </vt:variant>
      <vt:variant>
        <vt:lpstr>幻灯片标题</vt:lpstr>
      </vt:variant>
      <vt:variant>
        <vt:i4>1</vt:i4>
      </vt:variant>
    </vt:vector>
  </HeadingPairs>
  <TitlesOfParts>
    <vt:vector size="4" baseType="lpstr">
      <vt:lpstr>微软雅黑</vt:lpstr>
      <vt:lpstr>Arial</vt:lpstr>
      <vt:lpstr>浅蓝</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www.pptcool.com</dc:creator>
  <cp:lastModifiedBy>Chris Green</cp:lastModifiedBy>
  <cp:revision>534</cp:revision>
  <dcterms:created xsi:type="dcterms:W3CDTF">2021-12-15T15:51:29Z</dcterms:created>
  <dcterms:modified xsi:type="dcterms:W3CDTF">2024-09-27T06:53:40Z</dcterms:modified>
</cp:coreProperties>
</file>