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4"/>
  </p:notesMasterIdLst>
  <p:sldIdLst>
    <p:sldId id="51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9E2"/>
    <a:srgbClr val="F1F1F1"/>
    <a:srgbClr val="0D0D0D"/>
    <a:srgbClr val="188EE6"/>
    <a:srgbClr val="F2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6" autoAdjust="0"/>
    <p:restoredTop sz="94660"/>
  </p:normalViewPr>
  <p:slideViewPr>
    <p:cSldViewPr snapToGrid="0">
      <p:cViewPr>
        <p:scale>
          <a:sx n="50" d="100"/>
          <a:sy n="50" d="100"/>
        </p:scale>
        <p:origin x="965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19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AF9F7-E918-40F3-B346-46D6FEADB2F0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F0F00-737C-4200-BF57-3F5DE40D6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33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36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1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78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779D14-A5A8-4096-9ED4-2E01EFDC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5DB5B1-2491-4C1E-901B-E7388783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4F682F-5B85-4D18-AEA6-6BB2DBFBE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EA74-D121-4FDC-AF45-C6C7AC9B0DEE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6B67-F5E4-4A46-86EF-BA90DB32C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3CE1F-120E-4786-AF61-557AD9CE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AEDB-6298-42F8-97C4-EC772F906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ptcool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pter.com 1">
            <a:extLst>
              <a:ext uri="{FF2B5EF4-FFF2-40B4-BE49-F238E27FC236}">
                <a16:creationId xmlns:a16="http://schemas.microsoft.com/office/drawing/2014/main" id="{2E49BFB5-DEE9-02E1-DCD7-64D3F2352D67}"/>
              </a:ext>
            </a:extLst>
          </p:cNvPr>
          <p:cNvSpPr txBox="1"/>
          <p:nvPr/>
        </p:nvSpPr>
        <p:spPr>
          <a:xfrm>
            <a:off x="3923306" y="306330"/>
            <a:ext cx="4345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在此输入本页标题</a:t>
            </a:r>
          </a:p>
        </p:txBody>
      </p:sp>
      <p:sp>
        <p:nvSpPr>
          <p:cNvPr id="3" name="ppter.com 2">
            <a:extLst>
              <a:ext uri="{FF2B5EF4-FFF2-40B4-BE49-F238E27FC236}">
                <a16:creationId xmlns:a16="http://schemas.microsoft.com/office/drawing/2014/main" id="{BD1B9DB0-AEC0-24BE-2EA2-822F45BC82B6}"/>
              </a:ext>
            </a:extLst>
          </p:cNvPr>
          <p:cNvSpPr txBox="1"/>
          <p:nvPr/>
        </p:nvSpPr>
        <p:spPr>
          <a:xfrm>
            <a:off x="953862" y="932691"/>
            <a:ext cx="10284279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lnSpc>
                <a:spcPct val="120000"/>
              </a:lnSpc>
              <a:defRPr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请在此处添加文本内容加以解释说明，建议字体微软雅黑，字号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12~24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，行距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1.2~1.5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倍，内容简洁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 defTabSz="914377">
              <a:lnSpc>
                <a:spcPct val="120000"/>
              </a:lnSpc>
              <a:defRPr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可根据需求调整文字的大小或颜色等属性</a:t>
            </a:r>
          </a:p>
        </p:txBody>
      </p:sp>
      <p:sp>
        <p:nvSpPr>
          <p:cNvPr id="19" name="ppter.com 4">
            <a:extLst>
              <a:ext uri="{FF2B5EF4-FFF2-40B4-BE49-F238E27FC236}">
                <a16:creationId xmlns:a16="http://schemas.microsoft.com/office/drawing/2014/main" id="{4C0D2B01-8C6B-BAB0-1F34-2D51B707A83F}"/>
              </a:ext>
            </a:extLst>
          </p:cNvPr>
          <p:cNvSpPr/>
          <p:nvPr/>
        </p:nvSpPr>
        <p:spPr>
          <a:xfrm rot="16200000" flipH="1">
            <a:off x="1293874" y="2103647"/>
            <a:ext cx="507733" cy="397760"/>
          </a:xfrm>
          <a:prstGeom prst="round2SameRect">
            <a:avLst>
              <a:gd name="adj1" fmla="val 32400"/>
              <a:gd name="adj2" fmla="val 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20" name="ppter.com 5">
            <a:extLst>
              <a:ext uri="{FF2B5EF4-FFF2-40B4-BE49-F238E27FC236}">
                <a16:creationId xmlns:a16="http://schemas.microsoft.com/office/drawing/2014/main" id="{BD7F7143-DC61-27B1-CFBF-2FB611583535}"/>
              </a:ext>
            </a:extLst>
          </p:cNvPr>
          <p:cNvSpPr/>
          <p:nvPr/>
        </p:nvSpPr>
        <p:spPr>
          <a:xfrm>
            <a:off x="1746621" y="1934167"/>
            <a:ext cx="8953500" cy="736720"/>
          </a:xfrm>
          <a:prstGeom prst="roundRect">
            <a:avLst>
              <a:gd name="adj" fmla="val 12689"/>
            </a:avLst>
          </a:prstGeom>
          <a:gradFill flip="none" rotWithShape="1">
            <a:gsLst>
              <a:gs pos="47000">
                <a:schemeClr val="accent1">
                  <a:lumMod val="20000"/>
                  <a:lumOff val="80000"/>
                  <a:alpha val="25000"/>
                </a:schemeClr>
              </a:gs>
              <a:gs pos="0">
                <a:schemeClr val="accent1">
                  <a:lumMod val="20000"/>
                  <a:lumOff val="80000"/>
                  <a:alpha val="94000"/>
                </a:schemeClr>
              </a:gs>
              <a:gs pos="100000">
                <a:schemeClr val="accent1">
                  <a:lumMod val="20000"/>
                  <a:lumOff val="80000"/>
                  <a:alpha val="94000"/>
                </a:schemeClr>
              </a:gs>
            </a:gsLst>
            <a:lin ang="81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3" name="ppter.com 6">
            <a:extLst>
              <a:ext uri="{FF2B5EF4-FFF2-40B4-BE49-F238E27FC236}">
                <a16:creationId xmlns:a16="http://schemas.microsoft.com/office/drawing/2014/main" id="{D3E0F177-B450-E94E-871D-3CFBDAE0FB55}"/>
              </a:ext>
            </a:extLst>
          </p:cNvPr>
          <p:cNvSpPr txBox="1"/>
          <p:nvPr/>
        </p:nvSpPr>
        <p:spPr>
          <a:xfrm>
            <a:off x="1348861" y="2129451"/>
            <a:ext cx="410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ppter.com 7">
            <a:extLst>
              <a:ext uri="{FF2B5EF4-FFF2-40B4-BE49-F238E27FC236}">
                <a16:creationId xmlns:a16="http://schemas.microsoft.com/office/drawing/2014/main" id="{AB3EB276-DA1F-39CE-BBB2-13B51AFA5072}"/>
              </a:ext>
            </a:extLst>
          </p:cNvPr>
          <p:cNvSpPr txBox="1"/>
          <p:nvPr/>
        </p:nvSpPr>
        <p:spPr>
          <a:xfrm>
            <a:off x="6478761" y="2027999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25" name="ppter.com 8">
            <a:extLst>
              <a:ext uri="{FF2B5EF4-FFF2-40B4-BE49-F238E27FC236}">
                <a16:creationId xmlns:a16="http://schemas.microsoft.com/office/drawing/2014/main" id="{94A94CE9-41EA-F3F3-BDCF-98851924BADE}"/>
              </a:ext>
            </a:extLst>
          </p:cNvPr>
          <p:cNvSpPr txBox="1"/>
          <p:nvPr/>
        </p:nvSpPr>
        <p:spPr>
          <a:xfrm>
            <a:off x="2165841" y="2027998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4" name="ppter.com 9">
            <a:extLst>
              <a:ext uri="{FF2B5EF4-FFF2-40B4-BE49-F238E27FC236}">
                <a16:creationId xmlns:a16="http://schemas.microsoft.com/office/drawing/2014/main" id="{92B23B95-1C36-D739-6E69-1A6C5977DFCE}"/>
              </a:ext>
            </a:extLst>
          </p:cNvPr>
          <p:cNvSpPr/>
          <p:nvPr/>
        </p:nvSpPr>
        <p:spPr>
          <a:xfrm>
            <a:off x="10669641" y="2170953"/>
            <a:ext cx="60960" cy="26314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14" name="ppter.com 10">
            <a:extLst>
              <a:ext uri="{FF2B5EF4-FFF2-40B4-BE49-F238E27FC236}">
                <a16:creationId xmlns:a16="http://schemas.microsoft.com/office/drawing/2014/main" id="{3D130DB5-F5D7-FE15-6F5E-59E807B3016F}"/>
              </a:ext>
            </a:extLst>
          </p:cNvPr>
          <p:cNvSpPr/>
          <p:nvPr/>
        </p:nvSpPr>
        <p:spPr>
          <a:xfrm rot="16200000" flipH="1">
            <a:off x="1293874" y="3008684"/>
            <a:ext cx="507733" cy="397760"/>
          </a:xfrm>
          <a:prstGeom prst="round2SameRect">
            <a:avLst>
              <a:gd name="adj1" fmla="val 32400"/>
              <a:gd name="adj2" fmla="val 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15" name="ppter.com 11">
            <a:extLst>
              <a:ext uri="{FF2B5EF4-FFF2-40B4-BE49-F238E27FC236}">
                <a16:creationId xmlns:a16="http://schemas.microsoft.com/office/drawing/2014/main" id="{9F4251A3-5142-4EF5-424B-5610E6A4879E}"/>
              </a:ext>
            </a:extLst>
          </p:cNvPr>
          <p:cNvSpPr/>
          <p:nvPr/>
        </p:nvSpPr>
        <p:spPr>
          <a:xfrm>
            <a:off x="1746621" y="2839204"/>
            <a:ext cx="8953500" cy="736720"/>
          </a:xfrm>
          <a:prstGeom prst="roundRect">
            <a:avLst>
              <a:gd name="adj" fmla="val 12689"/>
            </a:avLst>
          </a:prstGeom>
          <a:gradFill flip="none" rotWithShape="1">
            <a:gsLst>
              <a:gs pos="52000">
                <a:schemeClr val="accent1">
                  <a:lumMod val="20000"/>
                  <a:lumOff val="80000"/>
                  <a:alpha val="25000"/>
                </a:schemeClr>
              </a:gs>
              <a:gs pos="0">
                <a:schemeClr val="accent1">
                  <a:lumMod val="20000"/>
                  <a:lumOff val="80000"/>
                  <a:alpha val="94000"/>
                </a:schemeClr>
              </a:gs>
              <a:gs pos="100000">
                <a:schemeClr val="accent1">
                  <a:lumMod val="20000"/>
                  <a:lumOff val="80000"/>
                  <a:alpha val="94000"/>
                </a:schemeClr>
              </a:gs>
            </a:gsLst>
            <a:lin ang="81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8" name="ppter.com 12">
            <a:extLst>
              <a:ext uri="{FF2B5EF4-FFF2-40B4-BE49-F238E27FC236}">
                <a16:creationId xmlns:a16="http://schemas.microsoft.com/office/drawing/2014/main" id="{91ED0D28-518E-4C5F-90AA-BA1BDC21D877}"/>
              </a:ext>
            </a:extLst>
          </p:cNvPr>
          <p:cNvSpPr txBox="1"/>
          <p:nvPr/>
        </p:nvSpPr>
        <p:spPr>
          <a:xfrm>
            <a:off x="1348861" y="3034487"/>
            <a:ext cx="410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ppter.com 13">
            <a:extLst>
              <a:ext uri="{FF2B5EF4-FFF2-40B4-BE49-F238E27FC236}">
                <a16:creationId xmlns:a16="http://schemas.microsoft.com/office/drawing/2014/main" id="{7095970C-1055-A32C-FED1-02A92CE9840D}"/>
              </a:ext>
            </a:extLst>
          </p:cNvPr>
          <p:cNvSpPr txBox="1"/>
          <p:nvPr/>
        </p:nvSpPr>
        <p:spPr>
          <a:xfrm>
            <a:off x="6478761" y="2933036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27" name="ppter.com 14">
            <a:extLst>
              <a:ext uri="{FF2B5EF4-FFF2-40B4-BE49-F238E27FC236}">
                <a16:creationId xmlns:a16="http://schemas.microsoft.com/office/drawing/2014/main" id="{4D5AA5B2-1828-3B86-CD0A-554EA07094A1}"/>
              </a:ext>
            </a:extLst>
          </p:cNvPr>
          <p:cNvSpPr txBox="1"/>
          <p:nvPr/>
        </p:nvSpPr>
        <p:spPr>
          <a:xfrm>
            <a:off x="2165841" y="2933036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21" name="ppter.com 15">
            <a:extLst>
              <a:ext uri="{FF2B5EF4-FFF2-40B4-BE49-F238E27FC236}">
                <a16:creationId xmlns:a16="http://schemas.microsoft.com/office/drawing/2014/main" id="{04F4D01C-BD69-8E34-FC03-4E6E2D84FECD}"/>
              </a:ext>
            </a:extLst>
          </p:cNvPr>
          <p:cNvSpPr/>
          <p:nvPr/>
        </p:nvSpPr>
        <p:spPr>
          <a:xfrm>
            <a:off x="10669641" y="3075991"/>
            <a:ext cx="60960" cy="26314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9" name="ppter.com 16">
            <a:extLst>
              <a:ext uri="{FF2B5EF4-FFF2-40B4-BE49-F238E27FC236}">
                <a16:creationId xmlns:a16="http://schemas.microsoft.com/office/drawing/2014/main" id="{85F7D820-DD12-4A93-C761-B32344839BD2}"/>
              </a:ext>
            </a:extLst>
          </p:cNvPr>
          <p:cNvSpPr/>
          <p:nvPr/>
        </p:nvSpPr>
        <p:spPr>
          <a:xfrm rot="16200000" flipH="1">
            <a:off x="1293874" y="3913721"/>
            <a:ext cx="507733" cy="397760"/>
          </a:xfrm>
          <a:prstGeom prst="round2SameRect">
            <a:avLst>
              <a:gd name="adj1" fmla="val 32400"/>
              <a:gd name="adj2" fmla="val 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10" name="ppter.com 17">
            <a:extLst>
              <a:ext uri="{FF2B5EF4-FFF2-40B4-BE49-F238E27FC236}">
                <a16:creationId xmlns:a16="http://schemas.microsoft.com/office/drawing/2014/main" id="{7C2C1BA5-8E97-F2A3-B00E-C8728D4EFC04}"/>
              </a:ext>
            </a:extLst>
          </p:cNvPr>
          <p:cNvSpPr/>
          <p:nvPr/>
        </p:nvSpPr>
        <p:spPr>
          <a:xfrm>
            <a:off x="1746621" y="3744241"/>
            <a:ext cx="8953500" cy="736720"/>
          </a:xfrm>
          <a:prstGeom prst="roundRect">
            <a:avLst>
              <a:gd name="adj" fmla="val 12689"/>
            </a:avLst>
          </a:prstGeom>
          <a:gradFill flip="none" rotWithShape="1">
            <a:gsLst>
              <a:gs pos="52000">
                <a:schemeClr val="accent1">
                  <a:lumMod val="20000"/>
                  <a:lumOff val="80000"/>
                  <a:alpha val="25000"/>
                </a:schemeClr>
              </a:gs>
              <a:gs pos="0">
                <a:schemeClr val="accent1">
                  <a:lumMod val="20000"/>
                  <a:lumOff val="80000"/>
                  <a:alpha val="94000"/>
                </a:schemeClr>
              </a:gs>
              <a:gs pos="100000">
                <a:schemeClr val="accent1">
                  <a:lumMod val="20000"/>
                  <a:lumOff val="80000"/>
                  <a:alpha val="94000"/>
                </a:schemeClr>
              </a:gs>
            </a:gsLst>
            <a:lin ang="81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3" name="ppter.com 18">
            <a:extLst>
              <a:ext uri="{FF2B5EF4-FFF2-40B4-BE49-F238E27FC236}">
                <a16:creationId xmlns:a16="http://schemas.microsoft.com/office/drawing/2014/main" id="{84410B33-3132-2277-BF65-F779FA7F6816}"/>
              </a:ext>
            </a:extLst>
          </p:cNvPr>
          <p:cNvSpPr txBox="1"/>
          <p:nvPr/>
        </p:nvSpPr>
        <p:spPr>
          <a:xfrm>
            <a:off x="1348861" y="3939524"/>
            <a:ext cx="410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ppter.com 19">
            <a:extLst>
              <a:ext uri="{FF2B5EF4-FFF2-40B4-BE49-F238E27FC236}">
                <a16:creationId xmlns:a16="http://schemas.microsoft.com/office/drawing/2014/main" id="{F3F90583-1E88-6BA8-5E53-282B982DC44D}"/>
              </a:ext>
            </a:extLst>
          </p:cNvPr>
          <p:cNvSpPr txBox="1"/>
          <p:nvPr/>
        </p:nvSpPr>
        <p:spPr>
          <a:xfrm>
            <a:off x="6478761" y="3838072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29" name="ppter.com 20">
            <a:extLst>
              <a:ext uri="{FF2B5EF4-FFF2-40B4-BE49-F238E27FC236}">
                <a16:creationId xmlns:a16="http://schemas.microsoft.com/office/drawing/2014/main" id="{C8F261BB-BDE8-12A4-EA1D-0ABDE5FF79E7}"/>
              </a:ext>
            </a:extLst>
          </p:cNvPr>
          <p:cNvSpPr txBox="1"/>
          <p:nvPr/>
        </p:nvSpPr>
        <p:spPr>
          <a:xfrm>
            <a:off x="2165841" y="3838071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22" name="ppter.com 21">
            <a:extLst>
              <a:ext uri="{FF2B5EF4-FFF2-40B4-BE49-F238E27FC236}">
                <a16:creationId xmlns:a16="http://schemas.microsoft.com/office/drawing/2014/main" id="{495159E5-8BE2-0E42-2C09-D036869A687C}"/>
              </a:ext>
            </a:extLst>
          </p:cNvPr>
          <p:cNvSpPr/>
          <p:nvPr/>
        </p:nvSpPr>
        <p:spPr>
          <a:xfrm>
            <a:off x="10669641" y="3981028"/>
            <a:ext cx="60960" cy="26314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52" name="ppter.com 22">
            <a:extLst>
              <a:ext uri="{FF2B5EF4-FFF2-40B4-BE49-F238E27FC236}">
                <a16:creationId xmlns:a16="http://schemas.microsoft.com/office/drawing/2014/main" id="{43A5AA61-C028-E37C-59F0-0C84364F70AC}"/>
              </a:ext>
            </a:extLst>
          </p:cNvPr>
          <p:cNvSpPr/>
          <p:nvPr/>
        </p:nvSpPr>
        <p:spPr>
          <a:xfrm rot="16200000" flipH="1">
            <a:off x="1293874" y="4818759"/>
            <a:ext cx="507733" cy="397760"/>
          </a:xfrm>
          <a:prstGeom prst="round2SameRect">
            <a:avLst>
              <a:gd name="adj1" fmla="val 32400"/>
              <a:gd name="adj2" fmla="val 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53" name="ppter.com 23">
            <a:extLst>
              <a:ext uri="{FF2B5EF4-FFF2-40B4-BE49-F238E27FC236}">
                <a16:creationId xmlns:a16="http://schemas.microsoft.com/office/drawing/2014/main" id="{06910612-3714-FF8E-195F-5E5ACC696470}"/>
              </a:ext>
            </a:extLst>
          </p:cNvPr>
          <p:cNvSpPr/>
          <p:nvPr/>
        </p:nvSpPr>
        <p:spPr>
          <a:xfrm>
            <a:off x="1746621" y="4649279"/>
            <a:ext cx="8953500" cy="736720"/>
          </a:xfrm>
          <a:prstGeom prst="roundRect">
            <a:avLst>
              <a:gd name="adj" fmla="val 12689"/>
            </a:avLst>
          </a:prstGeom>
          <a:gradFill flip="none" rotWithShape="1">
            <a:gsLst>
              <a:gs pos="52000">
                <a:schemeClr val="accent1">
                  <a:lumMod val="20000"/>
                  <a:lumOff val="80000"/>
                  <a:alpha val="25000"/>
                </a:schemeClr>
              </a:gs>
              <a:gs pos="0">
                <a:schemeClr val="accent1">
                  <a:lumMod val="20000"/>
                  <a:lumOff val="80000"/>
                  <a:alpha val="94000"/>
                </a:schemeClr>
              </a:gs>
              <a:gs pos="100000">
                <a:schemeClr val="accent1">
                  <a:lumMod val="20000"/>
                  <a:lumOff val="80000"/>
                  <a:alpha val="94000"/>
                </a:schemeClr>
              </a:gs>
            </a:gsLst>
            <a:lin ang="81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4" name="ppter.com 24">
            <a:extLst>
              <a:ext uri="{FF2B5EF4-FFF2-40B4-BE49-F238E27FC236}">
                <a16:creationId xmlns:a16="http://schemas.microsoft.com/office/drawing/2014/main" id="{3B9419D2-4C04-A0CD-4767-CA4EF4376AC6}"/>
              </a:ext>
            </a:extLst>
          </p:cNvPr>
          <p:cNvSpPr txBox="1"/>
          <p:nvPr/>
        </p:nvSpPr>
        <p:spPr>
          <a:xfrm>
            <a:off x="1348861" y="4863751"/>
            <a:ext cx="410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5" name="ppter.com 25">
            <a:extLst>
              <a:ext uri="{FF2B5EF4-FFF2-40B4-BE49-F238E27FC236}">
                <a16:creationId xmlns:a16="http://schemas.microsoft.com/office/drawing/2014/main" id="{BB882105-4ECA-A4BE-7FC3-D82D0B25EF17}"/>
              </a:ext>
            </a:extLst>
          </p:cNvPr>
          <p:cNvSpPr txBox="1"/>
          <p:nvPr/>
        </p:nvSpPr>
        <p:spPr>
          <a:xfrm>
            <a:off x="6478761" y="4743111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56" name="ppter.com 26">
            <a:extLst>
              <a:ext uri="{FF2B5EF4-FFF2-40B4-BE49-F238E27FC236}">
                <a16:creationId xmlns:a16="http://schemas.microsoft.com/office/drawing/2014/main" id="{478C1F88-90A5-8F18-36DC-36C2E0D69120}"/>
              </a:ext>
            </a:extLst>
          </p:cNvPr>
          <p:cNvSpPr txBox="1"/>
          <p:nvPr/>
        </p:nvSpPr>
        <p:spPr>
          <a:xfrm>
            <a:off x="2165841" y="4743110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57" name="ppter.com 27">
            <a:extLst>
              <a:ext uri="{FF2B5EF4-FFF2-40B4-BE49-F238E27FC236}">
                <a16:creationId xmlns:a16="http://schemas.microsoft.com/office/drawing/2014/main" id="{F8D3F7E9-38B6-EDB1-49BB-8FA9C13DC05C}"/>
              </a:ext>
            </a:extLst>
          </p:cNvPr>
          <p:cNvSpPr/>
          <p:nvPr/>
        </p:nvSpPr>
        <p:spPr>
          <a:xfrm>
            <a:off x="10669641" y="4886065"/>
            <a:ext cx="60960" cy="26314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59" name="ppter.com 28">
            <a:extLst>
              <a:ext uri="{FF2B5EF4-FFF2-40B4-BE49-F238E27FC236}">
                <a16:creationId xmlns:a16="http://schemas.microsoft.com/office/drawing/2014/main" id="{34CCC8C4-0D1B-6CC3-0DAE-11B5B02040FC}"/>
              </a:ext>
            </a:extLst>
          </p:cNvPr>
          <p:cNvSpPr/>
          <p:nvPr/>
        </p:nvSpPr>
        <p:spPr>
          <a:xfrm rot="16200000" flipH="1">
            <a:off x="1293874" y="5723797"/>
            <a:ext cx="507733" cy="397760"/>
          </a:xfrm>
          <a:prstGeom prst="round2SameRect">
            <a:avLst>
              <a:gd name="adj1" fmla="val 32400"/>
              <a:gd name="adj2" fmla="val 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400" b="1" dirty="0">
              <a:solidFill>
                <a:schemeClr val="bg1"/>
              </a:solidFill>
              <a:latin typeface="+mn-ea"/>
              <a:sym typeface="+mn-lt"/>
            </a:endParaRPr>
          </a:p>
        </p:txBody>
      </p:sp>
      <p:sp>
        <p:nvSpPr>
          <p:cNvPr id="60" name="ppter.com 29">
            <a:extLst>
              <a:ext uri="{FF2B5EF4-FFF2-40B4-BE49-F238E27FC236}">
                <a16:creationId xmlns:a16="http://schemas.microsoft.com/office/drawing/2014/main" id="{C4C3FAC5-15E0-BF7C-CA4D-8D82A1F069D1}"/>
              </a:ext>
            </a:extLst>
          </p:cNvPr>
          <p:cNvSpPr/>
          <p:nvPr/>
        </p:nvSpPr>
        <p:spPr>
          <a:xfrm>
            <a:off x="1746621" y="5554317"/>
            <a:ext cx="8953500" cy="736720"/>
          </a:xfrm>
          <a:prstGeom prst="roundRect">
            <a:avLst>
              <a:gd name="adj" fmla="val 12689"/>
            </a:avLst>
          </a:prstGeom>
          <a:gradFill flip="none" rotWithShape="1">
            <a:gsLst>
              <a:gs pos="52000">
                <a:schemeClr val="accent1">
                  <a:lumMod val="20000"/>
                  <a:lumOff val="80000"/>
                  <a:alpha val="25000"/>
                </a:schemeClr>
              </a:gs>
              <a:gs pos="0">
                <a:schemeClr val="accent1">
                  <a:lumMod val="20000"/>
                  <a:lumOff val="80000"/>
                  <a:alpha val="94000"/>
                </a:schemeClr>
              </a:gs>
              <a:gs pos="100000">
                <a:schemeClr val="accent1">
                  <a:lumMod val="20000"/>
                  <a:lumOff val="80000"/>
                  <a:alpha val="94000"/>
                </a:schemeClr>
              </a:gs>
            </a:gsLst>
            <a:lin ang="81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1" name="ppter.com 30">
            <a:extLst>
              <a:ext uri="{FF2B5EF4-FFF2-40B4-BE49-F238E27FC236}">
                <a16:creationId xmlns:a16="http://schemas.microsoft.com/office/drawing/2014/main" id="{6F0F42AA-AA13-ECA5-0853-54108C5A28F5}"/>
              </a:ext>
            </a:extLst>
          </p:cNvPr>
          <p:cNvSpPr txBox="1"/>
          <p:nvPr/>
        </p:nvSpPr>
        <p:spPr>
          <a:xfrm>
            <a:off x="1348861" y="5768789"/>
            <a:ext cx="410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cs typeface="+mn-ea"/>
                <a:sym typeface="+mn-lt"/>
              </a:rPr>
              <a:t>05</a:t>
            </a:r>
            <a:endParaRPr lang="zh-CN" altLang="en-US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2" name="ppter.com 31">
            <a:extLst>
              <a:ext uri="{FF2B5EF4-FFF2-40B4-BE49-F238E27FC236}">
                <a16:creationId xmlns:a16="http://schemas.microsoft.com/office/drawing/2014/main" id="{7BB294B5-88FA-7A8F-25A8-B5983134FB7D}"/>
              </a:ext>
            </a:extLst>
          </p:cNvPr>
          <p:cNvSpPr txBox="1"/>
          <p:nvPr/>
        </p:nvSpPr>
        <p:spPr>
          <a:xfrm>
            <a:off x="6478761" y="5648148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63" name="ppter.com 32">
            <a:extLst>
              <a:ext uri="{FF2B5EF4-FFF2-40B4-BE49-F238E27FC236}">
                <a16:creationId xmlns:a16="http://schemas.microsoft.com/office/drawing/2014/main" id="{A26112BF-0589-53F2-02D5-E47D4DFA40B5}"/>
              </a:ext>
            </a:extLst>
          </p:cNvPr>
          <p:cNvSpPr txBox="1"/>
          <p:nvPr/>
        </p:nvSpPr>
        <p:spPr>
          <a:xfrm>
            <a:off x="2165841" y="5648148"/>
            <a:ext cx="3893940" cy="5490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marR="0" lvl="0" indent="0" algn="just" fontAlgn="auto">
              <a:lnSpc>
                <a:spcPct val="120000"/>
              </a:lnSpc>
              <a:spcBef>
                <a:spcPts val="1000"/>
              </a:spcBef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</a:defRPr>
            </a:lvl1pPr>
          </a:lstStyle>
          <a:p>
            <a:pPr>
              <a:lnSpc>
                <a:spcPct val="130000"/>
              </a:lnSpc>
            </a:pPr>
            <a:r>
              <a:rPr lang="en-US" altLang="zh-CN" sz="1200">
                <a:sym typeface="+mn-lt"/>
              </a:rPr>
              <a:t>3000mm</a:t>
            </a:r>
            <a:r>
              <a:rPr lang="zh-CN" altLang="en-US" sz="1200">
                <a:sym typeface="+mn-lt"/>
              </a:rPr>
              <a:t>越级超长轴距，宽阔的纵向距离，提供头等舱式的自由空间，享受豪华开车体验</a:t>
            </a:r>
            <a:endParaRPr lang="zh-CN" altLang="en-US" sz="1200" dirty="0">
              <a:sym typeface="+mn-lt"/>
            </a:endParaRPr>
          </a:p>
        </p:txBody>
      </p:sp>
      <p:sp>
        <p:nvSpPr>
          <p:cNvPr id="64" name="ppter.com 33">
            <a:extLst>
              <a:ext uri="{FF2B5EF4-FFF2-40B4-BE49-F238E27FC236}">
                <a16:creationId xmlns:a16="http://schemas.microsoft.com/office/drawing/2014/main" id="{72252DED-2E99-F3C1-AA1B-2ACC2CB42439}"/>
              </a:ext>
            </a:extLst>
          </p:cNvPr>
          <p:cNvSpPr/>
          <p:nvPr/>
        </p:nvSpPr>
        <p:spPr>
          <a:xfrm>
            <a:off x="10669641" y="5791104"/>
            <a:ext cx="60960" cy="26314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FF76DDA9-E56E-C503-0E90-79666EB30135}"/>
              </a:ext>
            </a:extLst>
          </p:cNvPr>
          <p:cNvGrpSpPr/>
          <p:nvPr/>
        </p:nvGrpSpPr>
        <p:grpSpPr>
          <a:xfrm>
            <a:off x="10347768" y="139700"/>
            <a:ext cx="1727102" cy="358576"/>
            <a:chOff x="10347768" y="139700"/>
            <a:chExt cx="1727102" cy="358576"/>
          </a:xfrm>
        </p:grpSpPr>
        <p:sp>
          <p:nvSpPr>
            <p:cNvPr id="16" name="www.pptcool.com26">
              <a:hlinkClick r:id="rId2"/>
              <a:extLst>
                <a:ext uri="{FF2B5EF4-FFF2-40B4-BE49-F238E27FC236}">
                  <a16:creationId xmlns:a16="http://schemas.microsoft.com/office/drawing/2014/main" id="{C0FFC0C2-0D8E-E504-AEC0-4B8E76C2F6DD}"/>
                </a:ext>
              </a:extLst>
            </p:cNvPr>
            <p:cNvSpPr/>
            <p:nvPr/>
          </p:nvSpPr>
          <p:spPr>
            <a:xfrm>
              <a:off x="10347768" y="139700"/>
              <a:ext cx="395918" cy="358576"/>
            </a:xfrm>
            <a:custGeom>
              <a:avLst/>
              <a:gdLst>
                <a:gd name="connsiteX0" fmla="*/ -158 w 395918"/>
                <a:gd name="connsiteY0" fmla="*/ -854 h 358576"/>
                <a:gd name="connsiteX1" fmla="*/ 257428 w 395918"/>
                <a:gd name="connsiteY1" fmla="*/ -854 h 358576"/>
                <a:gd name="connsiteX2" fmla="*/ 379066 w 395918"/>
                <a:gd name="connsiteY2" fmla="*/ 71549 h 358576"/>
                <a:gd name="connsiteX3" fmla="*/ 380543 w 395918"/>
                <a:gd name="connsiteY3" fmla="*/ 74625 h 358576"/>
                <a:gd name="connsiteX4" fmla="*/ 384888 w 395918"/>
                <a:gd name="connsiteY4" fmla="*/ 83643 h 358576"/>
                <a:gd name="connsiteX5" fmla="*/ 395760 w 395918"/>
                <a:gd name="connsiteY5" fmla="*/ 137497 h 358576"/>
                <a:gd name="connsiteX6" fmla="*/ 384888 w 395918"/>
                <a:gd name="connsiteY6" fmla="*/ 191347 h 358576"/>
                <a:gd name="connsiteX7" fmla="*/ 380199 w 395918"/>
                <a:gd name="connsiteY7" fmla="*/ 201090 h 358576"/>
                <a:gd name="connsiteX8" fmla="*/ 379066 w 395918"/>
                <a:gd name="connsiteY8" fmla="*/ 203441 h 358576"/>
                <a:gd name="connsiteX9" fmla="*/ 257428 w 395918"/>
                <a:gd name="connsiteY9" fmla="*/ 275848 h 358576"/>
                <a:gd name="connsiteX10" fmla="*/ 168928 w 395918"/>
                <a:gd name="connsiteY10" fmla="*/ 275848 h 358576"/>
                <a:gd name="connsiteX11" fmla="*/ 121664 w 395918"/>
                <a:gd name="connsiteY11" fmla="*/ 357722 h 358576"/>
                <a:gd name="connsiteX12" fmla="*/ 22676 w 395918"/>
                <a:gd name="connsiteY12" fmla="*/ 357722 h 358576"/>
                <a:gd name="connsiteX13" fmla="*/ 137022 w 395918"/>
                <a:gd name="connsiteY13" fmla="*/ 159644 h 358576"/>
                <a:gd name="connsiteX14" fmla="*/ 149061 w 395918"/>
                <a:gd name="connsiteY14" fmla="*/ 159644 h 358576"/>
                <a:gd name="connsiteX15" fmla="*/ 149061 w 395918"/>
                <a:gd name="connsiteY15" fmla="*/ 159644 h 358576"/>
                <a:gd name="connsiteX16" fmla="*/ 235559 w 395918"/>
                <a:gd name="connsiteY16" fmla="*/ 159644 h 358576"/>
                <a:gd name="connsiteX17" fmla="*/ 211913 w 395918"/>
                <a:gd name="connsiteY17" fmla="*/ 200606 h 358576"/>
                <a:gd name="connsiteX18" fmla="*/ 245936 w 395918"/>
                <a:gd name="connsiteY18" fmla="*/ 200606 h 358576"/>
                <a:gd name="connsiteX19" fmla="*/ 309038 w 395918"/>
                <a:gd name="connsiteY19" fmla="*/ 137497 h 358576"/>
                <a:gd name="connsiteX20" fmla="*/ 252387 w 395918"/>
                <a:gd name="connsiteY20" fmla="*/ 74710 h 358576"/>
                <a:gd name="connsiteX21" fmla="*/ 250650 w 395918"/>
                <a:gd name="connsiteY21" fmla="*/ 74625 h 358576"/>
                <a:gd name="connsiteX22" fmla="*/ 245936 w 395918"/>
                <a:gd name="connsiteY22" fmla="*/ 74388 h 358576"/>
                <a:gd name="connsiteX23" fmla="*/ 43276 w 395918"/>
                <a:gd name="connsiteY23" fmla="*/ 74388 h 358576"/>
                <a:gd name="connsiteX24" fmla="*/ -158 w 395918"/>
                <a:gd name="connsiteY24" fmla="*/ -854 h 358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5918" h="358576">
                  <a:moveTo>
                    <a:pt x="-158" y="-854"/>
                  </a:moveTo>
                  <a:lnTo>
                    <a:pt x="257428" y="-854"/>
                  </a:lnTo>
                  <a:cubicBezTo>
                    <a:pt x="309952" y="-854"/>
                    <a:pt x="355639" y="28423"/>
                    <a:pt x="379066" y="71549"/>
                  </a:cubicBezTo>
                  <a:lnTo>
                    <a:pt x="380543" y="74625"/>
                  </a:lnTo>
                  <a:lnTo>
                    <a:pt x="384888" y="83643"/>
                  </a:lnTo>
                  <a:cubicBezTo>
                    <a:pt x="391890" y="100197"/>
                    <a:pt x="395760" y="118393"/>
                    <a:pt x="395760" y="137497"/>
                  </a:cubicBezTo>
                  <a:cubicBezTo>
                    <a:pt x="395760" y="156597"/>
                    <a:pt x="391890" y="174797"/>
                    <a:pt x="384888" y="191347"/>
                  </a:cubicBezTo>
                  <a:lnTo>
                    <a:pt x="380199" y="201090"/>
                  </a:lnTo>
                  <a:lnTo>
                    <a:pt x="379066" y="203441"/>
                  </a:lnTo>
                  <a:cubicBezTo>
                    <a:pt x="355639" y="246572"/>
                    <a:pt x="309952" y="275848"/>
                    <a:pt x="257428" y="275848"/>
                  </a:cubicBezTo>
                  <a:lnTo>
                    <a:pt x="168928" y="275848"/>
                  </a:lnTo>
                  <a:lnTo>
                    <a:pt x="121664" y="357722"/>
                  </a:lnTo>
                  <a:lnTo>
                    <a:pt x="22676" y="357722"/>
                  </a:lnTo>
                  <a:lnTo>
                    <a:pt x="137022" y="159644"/>
                  </a:lnTo>
                  <a:lnTo>
                    <a:pt x="149061" y="159644"/>
                  </a:lnTo>
                  <a:lnTo>
                    <a:pt x="149061" y="159644"/>
                  </a:lnTo>
                  <a:lnTo>
                    <a:pt x="235559" y="159644"/>
                  </a:lnTo>
                  <a:lnTo>
                    <a:pt x="211913" y="200606"/>
                  </a:lnTo>
                  <a:lnTo>
                    <a:pt x="245936" y="200606"/>
                  </a:lnTo>
                  <a:cubicBezTo>
                    <a:pt x="280786" y="200606"/>
                    <a:pt x="309038" y="172353"/>
                    <a:pt x="309038" y="137497"/>
                  </a:cubicBezTo>
                  <a:cubicBezTo>
                    <a:pt x="309038" y="104818"/>
                    <a:pt x="284207" y="77944"/>
                    <a:pt x="252387" y="74710"/>
                  </a:cubicBezTo>
                  <a:lnTo>
                    <a:pt x="250650" y="74625"/>
                  </a:lnTo>
                  <a:lnTo>
                    <a:pt x="245936" y="74388"/>
                  </a:lnTo>
                  <a:lnTo>
                    <a:pt x="43276" y="74388"/>
                  </a:lnTo>
                  <a:lnTo>
                    <a:pt x="-158" y="-854"/>
                  </a:ln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www.pptcool.com27">
              <a:hlinkClick r:id="rId2"/>
              <a:extLst>
                <a:ext uri="{FF2B5EF4-FFF2-40B4-BE49-F238E27FC236}">
                  <a16:creationId xmlns:a16="http://schemas.microsoft.com/office/drawing/2014/main" id="{8C190532-CF0C-BE73-AA03-03134CE7CE5B}"/>
                </a:ext>
              </a:extLst>
            </p:cNvPr>
            <p:cNvSpPr/>
            <p:nvPr/>
          </p:nvSpPr>
          <p:spPr>
            <a:xfrm>
              <a:off x="11386151" y="153703"/>
              <a:ext cx="688719" cy="216843"/>
            </a:xfrm>
            <a:custGeom>
              <a:avLst/>
              <a:gdLst>
                <a:gd name="connsiteX0" fmla="*/ 185618 w 688719"/>
                <a:gd name="connsiteY0" fmla="*/ 111026 h 216843"/>
                <a:gd name="connsiteX1" fmla="*/ 199630 w 688719"/>
                <a:gd name="connsiteY1" fmla="*/ 144176 h 216843"/>
                <a:gd name="connsiteX2" fmla="*/ 173702 w 688719"/>
                <a:gd name="connsiteY2" fmla="*/ 165415 h 216843"/>
                <a:gd name="connsiteX3" fmla="*/ 182321 w 688719"/>
                <a:gd name="connsiteY3" fmla="*/ 140073 h 216843"/>
                <a:gd name="connsiteX4" fmla="*/ 185618 w 688719"/>
                <a:gd name="connsiteY4" fmla="*/ 111026 h 216843"/>
                <a:gd name="connsiteX5" fmla="*/ 200755 w 688719"/>
                <a:gd name="connsiteY5" fmla="*/ 96225 h 216843"/>
                <a:gd name="connsiteX6" fmla="*/ 222172 w 688719"/>
                <a:gd name="connsiteY6" fmla="*/ 96225 h 216843"/>
                <a:gd name="connsiteX7" fmla="*/ 211707 w 688719"/>
                <a:gd name="connsiteY7" fmla="*/ 127117 h 216843"/>
                <a:gd name="connsiteX8" fmla="*/ 200755 w 688719"/>
                <a:gd name="connsiteY8" fmla="*/ 96225 h 216843"/>
                <a:gd name="connsiteX9" fmla="*/ 276654 w 688719"/>
                <a:gd name="connsiteY9" fmla="*/ 95096 h 216843"/>
                <a:gd name="connsiteX10" fmla="*/ 276654 w 688719"/>
                <a:gd name="connsiteY10" fmla="*/ 116661 h 216843"/>
                <a:gd name="connsiteX11" fmla="*/ 300002 w 688719"/>
                <a:gd name="connsiteY11" fmla="*/ 116661 h 216843"/>
                <a:gd name="connsiteX12" fmla="*/ 300002 w 688719"/>
                <a:gd name="connsiteY12" fmla="*/ 149485 h 216843"/>
                <a:gd name="connsiteX13" fmla="*/ 270373 w 688719"/>
                <a:gd name="connsiteY13" fmla="*/ 152867 h 216843"/>
                <a:gd name="connsiteX14" fmla="*/ 273111 w 688719"/>
                <a:gd name="connsiteY14" fmla="*/ 175234 h 216843"/>
                <a:gd name="connsiteX15" fmla="*/ 352655 w 688719"/>
                <a:gd name="connsiteY15" fmla="*/ 164452 h 216843"/>
                <a:gd name="connsiteX16" fmla="*/ 352332 w 688719"/>
                <a:gd name="connsiteY16" fmla="*/ 142245 h 216843"/>
                <a:gd name="connsiteX17" fmla="*/ 323027 w 688719"/>
                <a:gd name="connsiteY17" fmla="*/ 146429 h 216843"/>
                <a:gd name="connsiteX18" fmla="*/ 323027 w 688719"/>
                <a:gd name="connsiteY18" fmla="*/ 116661 h 216843"/>
                <a:gd name="connsiteX19" fmla="*/ 346052 w 688719"/>
                <a:gd name="connsiteY19" fmla="*/ 116661 h 216843"/>
                <a:gd name="connsiteX20" fmla="*/ 346052 w 688719"/>
                <a:gd name="connsiteY20" fmla="*/ 95096 h 216843"/>
                <a:gd name="connsiteX21" fmla="*/ 513250 w 688719"/>
                <a:gd name="connsiteY21" fmla="*/ 66936 h 216843"/>
                <a:gd name="connsiteX22" fmla="*/ 508421 w 688719"/>
                <a:gd name="connsiteY22" fmla="*/ 77074 h 216843"/>
                <a:gd name="connsiteX23" fmla="*/ 484428 w 688719"/>
                <a:gd name="connsiteY23" fmla="*/ 77074 h 216843"/>
                <a:gd name="connsiteX24" fmla="*/ 484428 w 688719"/>
                <a:gd name="connsiteY24" fmla="*/ 95580 h 216843"/>
                <a:gd name="connsiteX25" fmla="*/ 497630 w 688719"/>
                <a:gd name="connsiteY25" fmla="*/ 95580 h 216843"/>
                <a:gd name="connsiteX26" fmla="*/ 486198 w 688719"/>
                <a:gd name="connsiteY26" fmla="*/ 112316 h 216843"/>
                <a:gd name="connsiteX27" fmla="*/ 486198 w 688719"/>
                <a:gd name="connsiteY27" fmla="*/ 132108 h 216843"/>
                <a:gd name="connsiteX28" fmla="*/ 529515 w 688719"/>
                <a:gd name="connsiteY28" fmla="*/ 132108 h 216843"/>
                <a:gd name="connsiteX29" fmla="*/ 529515 w 688719"/>
                <a:gd name="connsiteY29" fmla="*/ 141762 h 216843"/>
                <a:gd name="connsiteX30" fmla="*/ 480562 w 688719"/>
                <a:gd name="connsiteY30" fmla="*/ 141762 h 216843"/>
                <a:gd name="connsiteX31" fmla="*/ 480562 w 688719"/>
                <a:gd name="connsiteY31" fmla="*/ 162360 h 216843"/>
                <a:gd name="connsiteX32" fmla="*/ 529515 w 688719"/>
                <a:gd name="connsiteY32" fmla="*/ 162360 h 216843"/>
                <a:gd name="connsiteX33" fmla="*/ 529515 w 688719"/>
                <a:gd name="connsiteY33" fmla="*/ 182958 h 216843"/>
                <a:gd name="connsiteX34" fmla="*/ 551250 w 688719"/>
                <a:gd name="connsiteY34" fmla="*/ 182958 h 216843"/>
                <a:gd name="connsiteX35" fmla="*/ 551250 w 688719"/>
                <a:gd name="connsiteY35" fmla="*/ 162360 h 216843"/>
                <a:gd name="connsiteX36" fmla="*/ 593923 w 688719"/>
                <a:gd name="connsiteY36" fmla="*/ 162360 h 216843"/>
                <a:gd name="connsiteX37" fmla="*/ 593923 w 688719"/>
                <a:gd name="connsiteY37" fmla="*/ 141762 h 216843"/>
                <a:gd name="connsiteX38" fmla="*/ 551250 w 688719"/>
                <a:gd name="connsiteY38" fmla="*/ 141762 h 216843"/>
                <a:gd name="connsiteX39" fmla="*/ 551250 w 688719"/>
                <a:gd name="connsiteY39" fmla="*/ 132108 h 216843"/>
                <a:gd name="connsiteX40" fmla="*/ 584261 w 688719"/>
                <a:gd name="connsiteY40" fmla="*/ 132108 h 216843"/>
                <a:gd name="connsiteX41" fmla="*/ 584261 w 688719"/>
                <a:gd name="connsiteY41" fmla="*/ 112957 h 216843"/>
                <a:gd name="connsiteX42" fmla="*/ 551250 w 688719"/>
                <a:gd name="connsiteY42" fmla="*/ 112957 h 216843"/>
                <a:gd name="connsiteX43" fmla="*/ 551250 w 688719"/>
                <a:gd name="connsiteY43" fmla="*/ 99602 h 216843"/>
                <a:gd name="connsiteX44" fmla="*/ 529515 w 688719"/>
                <a:gd name="connsiteY44" fmla="*/ 99602 h 216843"/>
                <a:gd name="connsiteX45" fmla="*/ 529515 w 688719"/>
                <a:gd name="connsiteY45" fmla="*/ 112957 h 216843"/>
                <a:gd name="connsiteX46" fmla="*/ 510352 w 688719"/>
                <a:gd name="connsiteY46" fmla="*/ 112957 h 216843"/>
                <a:gd name="connsiteX47" fmla="*/ 521622 w 688719"/>
                <a:gd name="connsiteY47" fmla="*/ 95580 h 216843"/>
                <a:gd name="connsiteX48" fmla="*/ 587643 w 688719"/>
                <a:gd name="connsiteY48" fmla="*/ 95580 h 216843"/>
                <a:gd name="connsiteX49" fmla="*/ 587643 w 688719"/>
                <a:gd name="connsiteY49" fmla="*/ 77074 h 216843"/>
                <a:gd name="connsiteX50" fmla="*/ 531607 w 688719"/>
                <a:gd name="connsiteY50" fmla="*/ 77074 h 216843"/>
                <a:gd name="connsiteX51" fmla="*/ 535473 w 688719"/>
                <a:gd name="connsiteY51" fmla="*/ 68867 h 216843"/>
                <a:gd name="connsiteX52" fmla="*/ 238759 w 688719"/>
                <a:gd name="connsiteY52" fmla="*/ 33627 h 216843"/>
                <a:gd name="connsiteX53" fmla="*/ 166136 w 688719"/>
                <a:gd name="connsiteY53" fmla="*/ 43764 h 216843"/>
                <a:gd name="connsiteX54" fmla="*/ 166136 w 688719"/>
                <a:gd name="connsiteY54" fmla="*/ 90912 h 216843"/>
                <a:gd name="connsiteX55" fmla="*/ 163480 w 688719"/>
                <a:gd name="connsiteY55" fmla="*/ 129612 h 216843"/>
                <a:gd name="connsiteX56" fmla="*/ 153092 w 688719"/>
                <a:gd name="connsiteY56" fmla="*/ 158982 h 216843"/>
                <a:gd name="connsiteX57" fmla="*/ 153092 w 688719"/>
                <a:gd name="connsiteY57" fmla="*/ 108611 h 216843"/>
                <a:gd name="connsiteX58" fmla="*/ 125721 w 688719"/>
                <a:gd name="connsiteY58" fmla="*/ 108611 h 216843"/>
                <a:gd name="connsiteX59" fmla="*/ 125721 w 688719"/>
                <a:gd name="connsiteY59" fmla="*/ 105879 h 216843"/>
                <a:gd name="connsiteX60" fmla="*/ 125721 w 688719"/>
                <a:gd name="connsiteY60" fmla="*/ 96225 h 216843"/>
                <a:gd name="connsiteX61" fmla="*/ 160662 w 688719"/>
                <a:gd name="connsiteY61" fmla="*/ 96225 h 216843"/>
                <a:gd name="connsiteX62" fmla="*/ 160662 w 688719"/>
                <a:gd name="connsiteY62" fmla="*/ 76751 h 216843"/>
                <a:gd name="connsiteX63" fmla="*/ 154220 w 688719"/>
                <a:gd name="connsiteY63" fmla="*/ 76751 h 216843"/>
                <a:gd name="connsiteX64" fmla="*/ 154220 w 688719"/>
                <a:gd name="connsiteY64" fmla="*/ 35075 h 216843"/>
                <a:gd name="connsiteX65" fmla="*/ 133932 w 688719"/>
                <a:gd name="connsiteY65" fmla="*/ 35075 h 216843"/>
                <a:gd name="connsiteX66" fmla="*/ 133932 w 688719"/>
                <a:gd name="connsiteY66" fmla="*/ 76751 h 216843"/>
                <a:gd name="connsiteX67" fmla="*/ 125721 w 688719"/>
                <a:gd name="connsiteY67" fmla="*/ 76751 h 216843"/>
                <a:gd name="connsiteX68" fmla="*/ 125721 w 688719"/>
                <a:gd name="connsiteY68" fmla="*/ 37810 h 216843"/>
                <a:gd name="connsiteX69" fmla="*/ 105429 w 688719"/>
                <a:gd name="connsiteY69" fmla="*/ 37810 h 216843"/>
                <a:gd name="connsiteX70" fmla="*/ 105429 w 688719"/>
                <a:gd name="connsiteY70" fmla="*/ 98957 h 216843"/>
                <a:gd name="connsiteX71" fmla="*/ 104707 w 688719"/>
                <a:gd name="connsiteY71" fmla="*/ 132990 h 216843"/>
                <a:gd name="connsiteX72" fmla="*/ 101728 w 688719"/>
                <a:gd name="connsiteY72" fmla="*/ 153189 h 216843"/>
                <a:gd name="connsiteX73" fmla="*/ 94481 w 688719"/>
                <a:gd name="connsiteY73" fmla="*/ 172014 h 216843"/>
                <a:gd name="connsiteX74" fmla="*/ 112999 w 688719"/>
                <a:gd name="connsiteY74" fmla="*/ 183921 h 216843"/>
                <a:gd name="connsiteX75" fmla="*/ 121936 w 688719"/>
                <a:gd name="connsiteY75" fmla="*/ 159143 h 216843"/>
                <a:gd name="connsiteX76" fmla="*/ 125399 w 688719"/>
                <a:gd name="connsiteY76" fmla="*/ 129693 h 216843"/>
                <a:gd name="connsiteX77" fmla="*/ 132481 w 688719"/>
                <a:gd name="connsiteY77" fmla="*/ 129693 h 216843"/>
                <a:gd name="connsiteX78" fmla="*/ 132481 w 688719"/>
                <a:gd name="connsiteY78" fmla="*/ 181188 h 216843"/>
                <a:gd name="connsiteX79" fmla="*/ 153092 w 688719"/>
                <a:gd name="connsiteY79" fmla="*/ 181188 h 216843"/>
                <a:gd name="connsiteX80" fmla="*/ 153092 w 688719"/>
                <a:gd name="connsiteY80" fmla="*/ 166705 h 216843"/>
                <a:gd name="connsiteX81" fmla="*/ 165491 w 688719"/>
                <a:gd name="connsiteY81" fmla="*/ 181349 h 216843"/>
                <a:gd name="connsiteX82" fmla="*/ 172739 w 688719"/>
                <a:gd name="connsiteY82" fmla="*/ 167507 h 216843"/>
                <a:gd name="connsiteX83" fmla="*/ 185300 w 688719"/>
                <a:gd name="connsiteY83" fmla="*/ 184243 h 216843"/>
                <a:gd name="connsiteX84" fmla="*/ 212191 w 688719"/>
                <a:gd name="connsiteY84" fmla="*/ 161553 h 216843"/>
                <a:gd name="connsiteX85" fmla="*/ 236663 w 688719"/>
                <a:gd name="connsiteY85" fmla="*/ 184243 h 216843"/>
                <a:gd name="connsiteX86" fmla="*/ 247454 w 688719"/>
                <a:gd name="connsiteY86" fmla="*/ 165097 h 216843"/>
                <a:gd name="connsiteX87" fmla="*/ 224425 w 688719"/>
                <a:gd name="connsiteY87" fmla="*/ 145623 h 216843"/>
                <a:gd name="connsiteX88" fmla="*/ 234894 w 688719"/>
                <a:gd name="connsiteY88" fmla="*/ 124143 h 216843"/>
                <a:gd name="connsiteX89" fmla="*/ 242943 w 688719"/>
                <a:gd name="connsiteY89" fmla="*/ 97027 h 216843"/>
                <a:gd name="connsiteX90" fmla="*/ 242943 w 688719"/>
                <a:gd name="connsiteY90" fmla="*/ 75627 h 216843"/>
                <a:gd name="connsiteX91" fmla="*/ 185941 w 688719"/>
                <a:gd name="connsiteY91" fmla="*/ 75627 h 216843"/>
                <a:gd name="connsiteX92" fmla="*/ 185941 w 688719"/>
                <a:gd name="connsiteY92" fmla="*/ 65166 h 216843"/>
                <a:gd name="connsiteX93" fmla="*/ 242621 w 688719"/>
                <a:gd name="connsiteY93" fmla="*/ 55992 h 216843"/>
                <a:gd name="connsiteX94" fmla="*/ 538210 w 688719"/>
                <a:gd name="connsiteY94" fmla="*/ 32017 h 216843"/>
                <a:gd name="connsiteX95" fmla="*/ 512121 w 688719"/>
                <a:gd name="connsiteY95" fmla="*/ 35397 h 216843"/>
                <a:gd name="connsiteX96" fmla="*/ 515342 w 688719"/>
                <a:gd name="connsiteY96" fmla="*/ 45534 h 216843"/>
                <a:gd name="connsiteX97" fmla="*/ 457698 w 688719"/>
                <a:gd name="connsiteY97" fmla="*/ 45534 h 216843"/>
                <a:gd name="connsiteX98" fmla="*/ 457698 w 688719"/>
                <a:gd name="connsiteY98" fmla="*/ 101049 h 216843"/>
                <a:gd name="connsiteX99" fmla="*/ 456570 w 688719"/>
                <a:gd name="connsiteY99" fmla="*/ 128887 h 216843"/>
                <a:gd name="connsiteX100" fmla="*/ 452220 w 688719"/>
                <a:gd name="connsiteY100" fmla="*/ 149404 h 216843"/>
                <a:gd name="connsiteX101" fmla="*/ 442239 w 688719"/>
                <a:gd name="connsiteY101" fmla="*/ 171691 h 216843"/>
                <a:gd name="connsiteX102" fmla="*/ 462850 w 688719"/>
                <a:gd name="connsiteY102" fmla="*/ 183441 h 216843"/>
                <a:gd name="connsiteX103" fmla="*/ 473314 w 688719"/>
                <a:gd name="connsiteY103" fmla="*/ 159542 h 216843"/>
                <a:gd name="connsiteX104" fmla="*/ 478390 w 688719"/>
                <a:gd name="connsiteY104" fmla="*/ 134764 h 216843"/>
                <a:gd name="connsiteX105" fmla="*/ 479917 w 688719"/>
                <a:gd name="connsiteY105" fmla="*/ 99119 h 216843"/>
                <a:gd name="connsiteX106" fmla="*/ 479917 w 688719"/>
                <a:gd name="connsiteY106" fmla="*/ 64844 h 216843"/>
                <a:gd name="connsiteX107" fmla="*/ 591992 w 688719"/>
                <a:gd name="connsiteY107" fmla="*/ 64844 h 216843"/>
                <a:gd name="connsiteX108" fmla="*/ 591992 w 688719"/>
                <a:gd name="connsiteY108" fmla="*/ 45534 h 216843"/>
                <a:gd name="connsiteX109" fmla="*/ 543039 w 688719"/>
                <a:gd name="connsiteY109" fmla="*/ 45534 h 216843"/>
                <a:gd name="connsiteX110" fmla="*/ 538210 w 688719"/>
                <a:gd name="connsiteY110" fmla="*/ 32017 h 216843"/>
                <a:gd name="connsiteX111" fmla="*/ 390494 w 688719"/>
                <a:gd name="connsiteY111" fmla="*/ 30891 h 216843"/>
                <a:gd name="connsiteX112" fmla="*/ 376970 w 688719"/>
                <a:gd name="connsiteY112" fmla="*/ 45373 h 216843"/>
                <a:gd name="connsiteX113" fmla="*/ 392752 w 688719"/>
                <a:gd name="connsiteY113" fmla="*/ 59535 h 216843"/>
                <a:gd name="connsiteX114" fmla="*/ 371819 w 688719"/>
                <a:gd name="connsiteY114" fmla="*/ 59535 h 216843"/>
                <a:gd name="connsiteX115" fmla="*/ 371335 w 688719"/>
                <a:gd name="connsiteY115" fmla="*/ 33466 h 216843"/>
                <a:gd name="connsiteX116" fmla="*/ 348309 w 688719"/>
                <a:gd name="connsiteY116" fmla="*/ 33466 h 216843"/>
                <a:gd name="connsiteX117" fmla="*/ 349273 w 688719"/>
                <a:gd name="connsiteY117" fmla="*/ 59535 h 216843"/>
                <a:gd name="connsiteX118" fmla="*/ 274235 w 688719"/>
                <a:gd name="connsiteY118" fmla="*/ 59535 h 216843"/>
                <a:gd name="connsiteX119" fmla="*/ 274235 w 688719"/>
                <a:gd name="connsiteY119" fmla="*/ 81419 h 216843"/>
                <a:gd name="connsiteX120" fmla="*/ 350240 w 688719"/>
                <a:gd name="connsiteY120" fmla="*/ 81419 h 216843"/>
                <a:gd name="connsiteX121" fmla="*/ 356682 w 688719"/>
                <a:gd name="connsiteY121" fmla="*/ 129935 h 216843"/>
                <a:gd name="connsiteX122" fmla="*/ 367146 w 688719"/>
                <a:gd name="connsiteY122" fmla="*/ 162037 h 216843"/>
                <a:gd name="connsiteX123" fmla="*/ 380030 w 688719"/>
                <a:gd name="connsiteY123" fmla="*/ 179096 h 216843"/>
                <a:gd name="connsiteX124" fmla="*/ 394037 w 688719"/>
                <a:gd name="connsiteY124" fmla="*/ 183921 h 216843"/>
                <a:gd name="connsiteX125" fmla="*/ 407001 w 688719"/>
                <a:gd name="connsiteY125" fmla="*/ 179096 h 216843"/>
                <a:gd name="connsiteX126" fmla="*/ 415293 w 688719"/>
                <a:gd name="connsiteY126" fmla="*/ 161392 h 216843"/>
                <a:gd name="connsiteX127" fmla="*/ 417627 w 688719"/>
                <a:gd name="connsiteY127" fmla="*/ 150210 h 216843"/>
                <a:gd name="connsiteX128" fmla="*/ 419481 w 688719"/>
                <a:gd name="connsiteY128" fmla="*/ 138061 h 216843"/>
                <a:gd name="connsiteX129" fmla="*/ 400963 w 688719"/>
                <a:gd name="connsiteY129" fmla="*/ 131785 h 216843"/>
                <a:gd name="connsiteX130" fmla="*/ 398064 w 688719"/>
                <a:gd name="connsiteY130" fmla="*/ 149005 h 216843"/>
                <a:gd name="connsiteX131" fmla="*/ 396053 w 688719"/>
                <a:gd name="connsiteY131" fmla="*/ 155842 h 216843"/>
                <a:gd name="connsiteX132" fmla="*/ 393715 w 688719"/>
                <a:gd name="connsiteY132" fmla="*/ 157531 h 216843"/>
                <a:gd name="connsiteX133" fmla="*/ 390015 w 688719"/>
                <a:gd name="connsiteY133" fmla="*/ 154959 h 216843"/>
                <a:gd name="connsiteX134" fmla="*/ 379385 w 688719"/>
                <a:gd name="connsiteY134" fmla="*/ 127601 h 216843"/>
                <a:gd name="connsiteX135" fmla="*/ 373104 w 688719"/>
                <a:gd name="connsiteY135" fmla="*/ 81419 h 216843"/>
                <a:gd name="connsiteX136" fmla="*/ 415777 w 688719"/>
                <a:gd name="connsiteY136" fmla="*/ 81419 h 216843"/>
                <a:gd name="connsiteX137" fmla="*/ 415777 w 688719"/>
                <a:gd name="connsiteY137" fmla="*/ 59535 h 216843"/>
                <a:gd name="connsiteX138" fmla="*/ 402732 w 688719"/>
                <a:gd name="connsiteY138" fmla="*/ 59535 h 216843"/>
                <a:gd name="connsiteX139" fmla="*/ 411750 w 688719"/>
                <a:gd name="connsiteY139" fmla="*/ 49075 h 216843"/>
                <a:gd name="connsiteX140" fmla="*/ 401124 w 688719"/>
                <a:gd name="connsiteY140" fmla="*/ 39500 h 216843"/>
                <a:gd name="connsiteX141" fmla="*/ 390494 w 688719"/>
                <a:gd name="connsiteY141" fmla="*/ 30891 h 216843"/>
                <a:gd name="connsiteX142" fmla="*/ 54265 w 688719"/>
                <a:gd name="connsiteY142" fmla="*/ -854 h 216843"/>
                <a:gd name="connsiteX143" fmla="*/ 665897 w 688719"/>
                <a:gd name="connsiteY143" fmla="*/ -854 h 216843"/>
                <a:gd name="connsiteX144" fmla="*/ 688188 w 688719"/>
                <a:gd name="connsiteY144" fmla="*/ 25497 h 216843"/>
                <a:gd name="connsiteX145" fmla="*/ 656430 w 688719"/>
                <a:gd name="connsiteY145" fmla="*/ 197640 h 216843"/>
                <a:gd name="connsiteX146" fmla="*/ 634139 w 688719"/>
                <a:gd name="connsiteY146" fmla="*/ 215989 h 216843"/>
                <a:gd name="connsiteX147" fmla="*/ 22507 w 688719"/>
                <a:gd name="connsiteY147" fmla="*/ 215989 h 216843"/>
                <a:gd name="connsiteX148" fmla="*/ 215 w 688719"/>
                <a:gd name="connsiteY148" fmla="*/ 189637 h 216843"/>
                <a:gd name="connsiteX149" fmla="*/ 31974 w 688719"/>
                <a:gd name="connsiteY149" fmla="*/ 17494 h 216843"/>
                <a:gd name="connsiteX150" fmla="*/ 54265 w 688719"/>
                <a:gd name="connsiteY150" fmla="*/ -854 h 21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688719" h="216843">
                  <a:moveTo>
                    <a:pt x="185618" y="111026"/>
                  </a:moveTo>
                  <a:cubicBezTo>
                    <a:pt x="189161" y="123578"/>
                    <a:pt x="193833" y="134628"/>
                    <a:pt x="199630" y="144176"/>
                  </a:cubicBezTo>
                  <a:cubicBezTo>
                    <a:pt x="193617" y="150826"/>
                    <a:pt x="184977" y="157908"/>
                    <a:pt x="173702" y="165415"/>
                  </a:cubicBezTo>
                  <a:cubicBezTo>
                    <a:pt x="177674" y="156728"/>
                    <a:pt x="180547" y="148280"/>
                    <a:pt x="182321" y="140073"/>
                  </a:cubicBezTo>
                  <a:cubicBezTo>
                    <a:pt x="184090" y="131866"/>
                    <a:pt x="185190" y="122182"/>
                    <a:pt x="185618" y="111026"/>
                  </a:cubicBezTo>
                  <a:close/>
                  <a:moveTo>
                    <a:pt x="200755" y="96225"/>
                  </a:moveTo>
                  <a:lnTo>
                    <a:pt x="222172" y="96225"/>
                  </a:lnTo>
                  <a:cubicBezTo>
                    <a:pt x="219702" y="108454"/>
                    <a:pt x="216214" y="118749"/>
                    <a:pt x="211707" y="127117"/>
                  </a:cubicBezTo>
                  <a:cubicBezTo>
                    <a:pt x="207307" y="118643"/>
                    <a:pt x="203653" y="108344"/>
                    <a:pt x="200755" y="96225"/>
                  </a:cubicBezTo>
                  <a:close/>
                  <a:moveTo>
                    <a:pt x="276654" y="95096"/>
                  </a:moveTo>
                  <a:lnTo>
                    <a:pt x="276654" y="116661"/>
                  </a:lnTo>
                  <a:lnTo>
                    <a:pt x="300002" y="116661"/>
                  </a:lnTo>
                  <a:lnTo>
                    <a:pt x="300002" y="149485"/>
                  </a:lnTo>
                  <a:lnTo>
                    <a:pt x="270373" y="152867"/>
                  </a:lnTo>
                  <a:lnTo>
                    <a:pt x="273111" y="175234"/>
                  </a:lnTo>
                  <a:cubicBezTo>
                    <a:pt x="296836" y="172659"/>
                    <a:pt x="323349" y="169064"/>
                    <a:pt x="352655" y="164452"/>
                  </a:cubicBezTo>
                  <a:lnTo>
                    <a:pt x="352332" y="142245"/>
                  </a:lnTo>
                  <a:cubicBezTo>
                    <a:pt x="339237" y="144176"/>
                    <a:pt x="329468" y="145572"/>
                    <a:pt x="323027" y="146429"/>
                  </a:cubicBezTo>
                  <a:lnTo>
                    <a:pt x="323027" y="116661"/>
                  </a:lnTo>
                  <a:lnTo>
                    <a:pt x="346052" y="116661"/>
                  </a:lnTo>
                  <a:lnTo>
                    <a:pt x="346052" y="95096"/>
                  </a:lnTo>
                  <a:close/>
                  <a:moveTo>
                    <a:pt x="513250" y="66936"/>
                  </a:moveTo>
                  <a:cubicBezTo>
                    <a:pt x="511960" y="69940"/>
                    <a:pt x="510352" y="73318"/>
                    <a:pt x="508421" y="77074"/>
                  </a:cubicBezTo>
                  <a:lnTo>
                    <a:pt x="484428" y="77074"/>
                  </a:lnTo>
                  <a:lnTo>
                    <a:pt x="484428" y="95580"/>
                  </a:lnTo>
                  <a:lnTo>
                    <a:pt x="497630" y="95580"/>
                  </a:lnTo>
                  <a:cubicBezTo>
                    <a:pt x="494086" y="101372"/>
                    <a:pt x="490276" y="106952"/>
                    <a:pt x="486198" y="112316"/>
                  </a:cubicBezTo>
                  <a:lnTo>
                    <a:pt x="486198" y="132108"/>
                  </a:lnTo>
                  <a:lnTo>
                    <a:pt x="529515" y="132108"/>
                  </a:lnTo>
                  <a:lnTo>
                    <a:pt x="529515" y="141762"/>
                  </a:lnTo>
                  <a:lnTo>
                    <a:pt x="480562" y="141762"/>
                  </a:lnTo>
                  <a:lnTo>
                    <a:pt x="480562" y="162360"/>
                  </a:lnTo>
                  <a:lnTo>
                    <a:pt x="529515" y="162360"/>
                  </a:lnTo>
                  <a:lnTo>
                    <a:pt x="529515" y="182958"/>
                  </a:lnTo>
                  <a:lnTo>
                    <a:pt x="551250" y="182958"/>
                  </a:lnTo>
                  <a:lnTo>
                    <a:pt x="551250" y="162360"/>
                  </a:lnTo>
                  <a:lnTo>
                    <a:pt x="593923" y="162360"/>
                  </a:lnTo>
                  <a:lnTo>
                    <a:pt x="593923" y="141762"/>
                  </a:lnTo>
                  <a:lnTo>
                    <a:pt x="551250" y="141762"/>
                  </a:lnTo>
                  <a:lnTo>
                    <a:pt x="551250" y="132108"/>
                  </a:lnTo>
                  <a:lnTo>
                    <a:pt x="584261" y="132108"/>
                  </a:lnTo>
                  <a:lnTo>
                    <a:pt x="584261" y="112957"/>
                  </a:lnTo>
                  <a:lnTo>
                    <a:pt x="551250" y="112957"/>
                  </a:lnTo>
                  <a:lnTo>
                    <a:pt x="551250" y="99602"/>
                  </a:lnTo>
                  <a:lnTo>
                    <a:pt x="529515" y="99602"/>
                  </a:lnTo>
                  <a:lnTo>
                    <a:pt x="529515" y="112957"/>
                  </a:lnTo>
                  <a:lnTo>
                    <a:pt x="510352" y="112957"/>
                  </a:lnTo>
                  <a:cubicBezTo>
                    <a:pt x="514001" y="108022"/>
                    <a:pt x="517761" y="102229"/>
                    <a:pt x="521622" y="95580"/>
                  </a:cubicBezTo>
                  <a:lnTo>
                    <a:pt x="587643" y="95580"/>
                  </a:lnTo>
                  <a:lnTo>
                    <a:pt x="587643" y="77074"/>
                  </a:lnTo>
                  <a:lnTo>
                    <a:pt x="531607" y="77074"/>
                  </a:lnTo>
                  <a:cubicBezTo>
                    <a:pt x="533003" y="74392"/>
                    <a:pt x="534289" y="71655"/>
                    <a:pt x="535473" y="68867"/>
                  </a:cubicBezTo>
                  <a:close/>
                  <a:moveTo>
                    <a:pt x="238759" y="33627"/>
                  </a:moveTo>
                  <a:cubicBezTo>
                    <a:pt x="211919" y="39527"/>
                    <a:pt x="187714" y="42906"/>
                    <a:pt x="166136" y="43764"/>
                  </a:cubicBezTo>
                  <a:lnTo>
                    <a:pt x="166136" y="90912"/>
                  </a:lnTo>
                  <a:cubicBezTo>
                    <a:pt x="166136" y="107113"/>
                    <a:pt x="165249" y="120014"/>
                    <a:pt x="163480" y="129612"/>
                  </a:cubicBezTo>
                  <a:cubicBezTo>
                    <a:pt x="161706" y="139216"/>
                    <a:pt x="158248" y="149005"/>
                    <a:pt x="153092" y="158982"/>
                  </a:cubicBezTo>
                  <a:lnTo>
                    <a:pt x="153092" y="108611"/>
                  </a:lnTo>
                  <a:lnTo>
                    <a:pt x="125721" y="108611"/>
                  </a:lnTo>
                  <a:lnTo>
                    <a:pt x="125721" y="105879"/>
                  </a:lnTo>
                  <a:lnTo>
                    <a:pt x="125721" y="96225"/>
                  </a:lnTo>
                  <a:lnTo>
                    <a:pt x="160662" y="96225"/>
                  </a:lnTo>
                  <a:lnTo>
                    <a:pt x="160662" y="76751"/>
                  </a:lnTo>
                  <a:lnTo>
                    <a:pt x="154220" y="76751"/>
                  </a:lnTo>
                  <a:lnTo>
                    <a:pt x="154220" y="35075"/>
                  </a:lnTo>
                  <a:lnTo>
                    <a:pt x="133932" y="35075"/>
                  </a:lnTo>
                  <a:lnTo>
                    <a:pt x="133932" y="76751"/>
                  </a:lnTo>
                  <a:lnTo>
                    <a:pt x="125721" y="76751"/>
                  </a:lnTo>
                  <a:lnTo>
                    <a:pt x="125721" y="37810"/>
                  </a:lnTo>
                  <a:lnTo>
                    <a:pt x="105429" y="37810"/>
                  </a:lnTo>
                  <a:lnTo>
                    <a:pt x="105429" y="98957"/>
                  </a:lnTo>
                  <a:cubicBezTo>
                    <a:pt x="105429" y="113979"/>
                    <a:pt x="105187" y="125322"/>
                    <a:pt x="104707" y="132990"/>
                  </a:cubicBezTo>
                  <a:cubicBezTo>
                    <a:pt x="104224" y="140663"/>
                    <a:pt x="103231" y="147393"/>
                    <a:pt x="101728" y="153189"/>
                  </a:cubicBezTo>
                  <a:cubicBezTo>
                    <a:pt x="100222" y="158982"/>
                    <a:pt x="97807" y="165258"/>
                    <a:pt x="94481" y="172014"/>
                  </a:cubicBezTo>
                  <a:lnTo>
                    <a:pt x="112999" y="183921"/>
                  </a:lnTo>
                  <a:cubicBezTo>
                    <a:pt x="117183" y="175447"/>
                    <a:pt x="120162" y="167189"/>
                    <a:pt x="121936" y="159143"/>
                  </a:cubicBezTo>
                  <a:cubicBezTo>
                    <a:pt x="123705" y="151097"/>
                    <a:pt x="124860" y="141278"/>
                    <a:pt x="125399" y="129693"/>
                  </a:cubicBezTo>
                  <a:lnTo>
                    <a:pt x="132481" y="129693"/>
                  </a:lnTo>
                  <a:lnTo>
                    <a:pt x="132481" y="181188"/>
                  </a:lnTo>
                  <a:lnTo>
                    <a:pt x="153092" y="181188"/>
                  </a:lnTo>
                  <a:lnTo>
                    <a:pt x="153092" y="166705"/>
                  </a:lnTo>
                  <a:lnTo>
                    <a:pt x="165491" y="181349"/>
                  </a:lnTo>
                  <a:cubicBezTo>
                    <a:pt x="168067" y="176843"/>
                    <a:pt x="170486" y="172230"/>
                    <a:pt x="172739" y="167507"/>
                  </a:cubicBezTo>
                  <a:lnTo>
                    <a:pt x="185300" y="184243"/>
                  </a:lnTo>
                  <a:cubicBezTo>
                    <a:pt x="195926" y="176737"/>
                    <a:pt x="204888" y="169170"/>
                    <a:pt x="212191" y="161553"/>
                  </a:cubicBezTo>
                  <a:cubicBezTo>
                    <a:pt x="218628" y="168958"/>
                    <a:pt x="226789" y="176520"/>
                    <a:pt x="236663" y="184243"/>
                  </a:cubicBezTo>
                  <a:lnTo>
                    <a:pt x="247454" y="165097"/>
                  </a:lnTo>
                  <a:cubicBezTo>
                    <a:pt x="238114" y="158871"/>
                    <a:pt x="230438" y="152383"/>
                    <a:pt x="224425" y="145623"/>
                  </a:cubicBezTo>
                  <a:cubicBezTo>
                    <a:pt x="228507" y="139080"/>
                    <a:pt x="231995" y="131921"/>
                    <a:pt x="234894" y="124143"/>
                  </a:cubicBezTo>
                  <a:cubicBezTo>
                    <a:pt x="237792" y="116364"/>
                    <a:pt x="240474" y="107326"/>
                    <a:pt x="242943" y="97027"/>
                  </a:cubicBezTo>
                  <a:lnTo>
                    <a:pt x="242943" y="75627"/>
                  </a:lnTo>
                  <a:lnTo>
                    <a:pt x="185941" y="75627"/>
                  </a:lnTo>
                  <a:lnTo>
                    <a:pt x="185941" y="65166"/>
                  </a:lnTo>
                  <a:cubicBezTo>
                    <a:pt x="209131" y="62378"/>
                    <a:pt x="228023" y="59319"/>
                    <a:pt x="242621" y="55992"/>
                  </a:cubicBezTo>
                  <a:close/>
                  <a:moveTo>
                    <a:pt x="538210" y="32017"/>
                  </a:moveTo>
                  <a:lnTo>
                    <a:pt x="512121" y="35397"/>
                  </a:lnTo>
                  <a:lnTo>
                    <a:pt x="515342" y="45534"/>
                  </a:lnTo>
                  <a:lnTo>
                    <a:pt x="457698" y="45534"/>
                  </a:lnTo>
                  <a:lnTo>
                    <a:pt x="457698" y="101049"/>
                  </a:lnTo>
                  <a:cubicBezTo>
                    <a:pt x="457698" y="112528"/>
                    <a:pt x="457321" y="121809"/>
                    <a:pt x="456570" y="128887"/>
                  </a:cubicBezTo>
                  <a:cubicBezTo>
                    <a:pt x="455819" y="135969"/>
                    <a:pt x="454367" y="142810"/>
                    <a:pt x="452220" y="149404"/>
                  </a:cubicBezTo>
                  <a:cubicBezTo>
                    <a:pt x="450077" y="156003"/>
                    <a:pt x="446746" y="163433"/>
                    <a:pt x="442239" y="171691"/>
                  </a:cubicBezTo>
                  <a:lnTo>
                    <a:pt x="462850" y="183441"/>
                  </a:lnTo>
                  <a:cubicBezTo>
                    <a:pt x="467467" y="174751"/>
                    <a:pt x="470955" y="166786"/>
                    <a:pt x="473314" y="159542"/>
                  </a:cubicBezTo>
                  <a:cubicBezTo>
                    <a:pt x="475678" y="152303"/>
                    <a:pt x="477367" y="144040"/>
                    <a:pt x="478390" y="134764"/>
                  </a:cubicBezTo>
                  <a:cubicBezTo>
                    <a:pt x="479408" y="125484"/>
                    <a:pt x="479917" y="113602"/>
                    <a:pt x="479917" y="99119"/>
                  </a:cubicBezTo>
                  <a:lnTo>
                    <a:pt x="479917" y="64844"/>
                  </a:lnTo>
                  <a:lnTo>
                    <a:pt x="591992" y="64844"/>
                  </a:lnTo>
                  <a:lnTo>
                    <a:pt x="591992" y="45534"/>
                  </a:lnTo>
                  <a:lnTo>
                    <a:pt x="543039" y="45534"/>
                  </a:lnTo>
                  <a:cubicBezTo>
                    <a:pt x="541431" y="40600"/>
                    <a:pt x="539819" y="36094"/>
                    <a:pt x="538210" y="32017"/>
                  </a:cubicBezTo>
                  <a:close/>
                  <a:moveTo>
                    <a:pt x="390494" y="30891"/>
                  </a:moveTo>
                  <a:lnTo>
                    <a:pt x="376970" y="45373"/>
                  </a:lnTo>
                  <a:cubicBezTo>
                    <a:pt x="380297" y="48057"/>
                    <a:pt x="385559" y="52775"/>
                    <a:pt x="392752" y="59535"/>
                  </a:cubicBezTo>
                  <a:lnTo>
                    <a:pt x="371819" y="59535"/>
                  </a:lnTo>
                  <a:cubicBezTo>
                    <a:pt x="371496" y="48057"/>
                    <a:pt x="371335" y="39366"/>
                    <a:pt x="371335" y="33466"/>
                  </a:cubicBezTo>
                  <a:lnTo>
                    <a:pt x="348309" y="33466"/>
                  </a:lnTo>
                  <a:cubicBezTo>
                    <a:pt x="348738" y="37006"/>
                    <a:pt x="349061" y="45695"/>
                    <a:pt x="349273" y="59535"/>
                  </a:cubicBezTo>
                  <a:lnTo>
                    <a:pt x="274235" y="59535"/>
                  </a:lnTo>
                  <a:lnTo>
                    <a:pt x="274235" y="81419"/>
                  </a:lnTo>
                  <a:lnTo>
                    <a:pt x="350240" y="81419"/>
                  </a:lnTo>
                  <a:cubicBezTo>
                    <a:pt x="351530" y="100086"/>
                    <a:pt x="353673" y="116258"/>
                    <a:pt x="356682" y="129935"/>
                  </a:cubicBezTo>
                  <a:cubicBezTo>
                    <a:pt x="359686" y="143612"/>
                    <a:pt x="363174" y="154314"/>
                    <a:pt x="367146" y="162037"/>
                  </a:cubicBezTo>
                  <a:cubicBezTo>
                    <a:pt x="371547" y="170189"/>
                    <a:pt x="375841" y="175875"/>
                    <a:pt x="380030" y="179096"/>
                  </a:cubicBezTo>
                  <a:cubicBezTo>
                    <a:pt x="384218" y="182313"/>
                    <a:pt x="388886" y="183921"/>
                    <a:pt x="394037" y="183921"/>
                  </a:cubicBezTo>
                  <a:cubicBezTo>
                    <a:pt x="399299" y="183921"/>
                    <a:pt x="403619" y="182313"/>
                    <a:pt x="407001" y="179096"/>
                  </a:cubicBezTo>
                  <a:cubicBezTo>
                    <a:pt x="410383" y="175875"/>
                    <a:pt x="413146" y="169977"/>
                    <a:pt x="415293" y="161392"/>
                  </a:cubicBezTo>
                  <a:cubicBezTo>
                    <a:pt x="416044" y="158604"/>
                    <a:pt x="416825" y="154878"/>
                    <a:pt x="417627" y="150210"/>
                  </a:cubicBezTo>
                  <a:cubicBezTo>
                    <a:pt x="418433" y="145543"/>
                    <a:pt x="419053" y="141494"/>
                    <a:pt x="419481" y="138061"/>
                  </a:cubicBezTo>
                  <a:lnTo>
                    <a:pt x="400963" y="131785"/>
                  </a:lnTo>
                  <a:cubicBezTo>
                    <a:pt x="400106" y="137578"/>
                    <a:pt x="399138" y="143319"/>
                    <a:pt x="398064" y="149005"/>
                  </a:cubicBezTo>
                  <a:cubicBezTo>
                    <a:pt x="397313" y="152438"/>
                    <a:pt x="396643" y="154717"/>
                    <a:pt x="396053" y="155842"/>
                  </a:cubicBezTo>
                  <a:cubicBezTo>
                    <a:pt x="395459" y="156970"/>
                    <a:pt x="394682" y="157531"/>
                    <a:pt x="393715" y="157531"/>
                  </a:cubicBezTo>
                  <a:cubicBezTo>
                    <a:pt x="392641" y="157531"/>
                    <a:pt x="391411" y="156673"/>
                    <a:pt x="390015" y="154959"/>
                  </a:cubicBezTo>
                  <a:cubicBezTo>
                    <a:pt x="385610" y="148522"/>
                    <a:pt x="382071" y="139402"/>
                    <a:pt x="379385" y="127601"/>
                  </a:cubicBezTo>
                  <a:cubicBezTo>
                    <a:pt x="376703" y="115800"/>
                    <a:pt x="374606" y="100409"/>
                    <a:pt x="373104" y="81419"/>
                  </a:cubicBezTo>
                  <a:lnTo>
                    <a:pt x="415777" y="81419"/>
                  </a:lnTo>
                  <a:lnTo>
                    <a:pt x="415777" y="59535"/>
                  </a:lnTo>
                  <a:lnTo>
                    <a:pt x="402732" y="59535"/>
                  </a:lnTo>
                  <a:lnTo>
                    <a:pt x="411750" y="49075"/>
                  </a:lnTo>
                  <a:cubicBezTo>
                    <a:pt x="409284" y="46607"/>
                    <a:pt x="405741" y="43415"/>
                    <a:pt x="401124" y="39500"/>
                  </a:cubicBezTo>
                  <a:cubicBezTo>
                    <a:pt x="396507" y="35585"/>
                    <a:pt x="392964" y="32715"/>
                    <a:pt x="390494" y="30891"/>
                  </a:cubicBezTo>
                  <a:close/>
                  <a:moveTo>
                    <a:pt x="54265" y="-854"/>
                  </a:moveTo>
                  <a:lnTo>
                    <a:pt x="665897" y="-854"/>
                  </a:lnTo>
                  <a:cubicBezTo>
                    <a:pt x="680045" y="-854"/>
                    <a:pt x="690721" y="11768"/>
                    <a:pt x="688188" y="25497"/>
                  </a:cubicBezTo>
                  <a:lnTo>
                    <a:pt x="656430" y="197640"/>
                  </a:lnTo>
                  <a:cubicBezTo>
                    <a:pt x="654469" y="208266"/>
                    <a:pt x="645087" y="215989"/>
                    <a:pt x="634139" y="215989"/>
                  </a:cubicBezTo>
                  <a:lnTo>
                    <a:pt x="22507" y="215989"/>
                  </a:lnTo>
                  <a:cubicBezTo>
                    <a:pt x="8359" y="215989"/>
                    <a:pt x="-2318" y="203365"/>
                    <a:pt x="215" y="189637"/>
                  </a:cubicBezTo>
                  <a:lnTo>
                    <a:pt x="31974" y="17494"/>
                  </a:lnTo>
                  <a:cubicBezTo>
                    <a:pt x="33934" y="6870"/>
                    <a:pt x="43321" y="-854"/>
                    <a:pt x="54265" y="-854"/>
                  </a:cubicBez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www.pptcool.com28">
              <a:extLst>
                <a:ext uri="{FF2B5EF4-FFF2-40B4-BE49-F238E27FC236}">
                  <a16:creationId xmlns:a16="http://schemas.microsoft.com/office/drawing/2014/main" id="{C93FD9CC-631F-1DD6-F387-5A69BD5C1F83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www.pptcool.com29">
              <a:hlinkClick r:id="rId2"/>
              <a:extLst>
                <a:ext uri="{FF2B5EF4-FFF2-40B4-BE49-F238E27FC236}">
                  <a16:creationId xmlns:a16="http://schemas.microsoft.com/office/drawing/2014/main" id="{806FB166-94C7-89CE-90E0-F98221671A1C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www.pptcool.com30">
              <a:extLst>
                <a:ext uri="{FF2B5EF4-FFF2-40B4-BE49-F238E27FC236}">
                  <a16:creationId xmlns:a16="http://schemas.microsoft.com/office/drawing/2014/main" id="{C382CA42-0865-87A5-A927-4AB530126CAC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www.pptcool.com31">
              <a:hlinkClick r:id="rId2"/>
              <a:extLst>
                <a:ext uri="{FF2B5EF4-FFF2-40B4-BE49-F238E27FC236}">
                  <a16:creationId xmlns:a16="http://schemas.microsoft.com/office/drawing/2014/main" id="{04063778-688E-DABD-C90C-8DFE5E454736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5" name="www.pptcool.com25">
            <a:hlinkClick r:id="rId2" tooltip="按住CTRL后鼠标点击即可打开"/>
            <a:extLst>
              <a:ext uri="{FF2B5EF4-FFF2-40B4-BE49-F238E27FC236}">
                <a16:creationId xmlns:a16="http://schemas.microsoft.com/office/drawing/2014/main" id="{012B69EE-86D2-E68A-31FF-1A4FF846C899}"/>
              </a:ext>
            </a:extLst>
          </p:cNvPr>
          <p:cNvSpPr txBox="1">
            <a:spLocks/>
          </p:cNvSpPr>
          <p:nvPr/>
        </p:nvSpPr>
        <p:spPr>
          <a:xfrm>
            <a:off x="10753218" y="6634258"/>
            <a:ext cx="13216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dist">
              <a:defRPr sz="1000">
                <a:solidFill>
                  <a:schemeClr val="bg1">
                    <a:lumMod val="85000"/>
                    <a:alpha val="50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</a:rPr>
              <a:t>www.pptcool.com</a:t>
            </a:r>
          </a:p>
        </p:txBody>
      </p:sp>
    </p:spTree>
    <p:extLst>
      <p:ext uri="{BB962C8B-B14F-4D97-AF65-F5344CB8AC3E}">
        <p14:creationId xmlns:p14="http://schemas.microsoft.com/office/powerpoint/2010/main" val="51003060"/>
      </p:ext>
    </p:extLst>
  </p:cSld>
  <p:clrMapOvr>
    <a:masterClrMapping/>
  </p:clrMapOvr>
</p:sld>
</file>

<file path=ppt/theme/theme1.xml><?xml version="1.0" encoding="utf-8"?>
<a:theme xmlns:a="http://schemas.openxmlformats.org/drawingml/2006/main" name="深蓝">
  <a:themeElements>
    <a:clrScheme name="自定义 30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564AB"/>
      </a:accent1>
      <a:accent2>
        <a:srgbClr val="0298EC"/>
      </a:accent2>
      <a:accent3>
        <a:srgbClr val="0289EE"/>
      </a:accent3>
      <a:accent4>
        <a:srgbClr val="35B6FD"/>
      </a:accent4>
      <a:accent5>
        <a:srgbClr val="595959"/>
      </a:accent5>
      <a:accent6>
        <a:srgbClr val="BFBFBF"/>
      </a:accent6>
      <a:hlink>
        <a:srgbClr val="4472C4"/>
      </a:hlink>
      <a:folHlink>
        <a:srgbClr val="BFBFB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深蓝" id="{1F8A9BA1-0403-46F9-B0BE-83B125C6C9F9}" vid="{DBF56EF8-C2EB-4D6E-B28E-09124A346AAF}"/>
    </a:ext>
  </a:extLst>
</a:theme>
</file>

<file path=ppt/theme/theme2.xml><?xml version="1.0" encoding="utf-8"?>
<a:theme xmlns:a="http://schemas.openxmlformats.org/drawingml/2006/main" name="红色">
  <a:themeElements>
    <a:clrScheme name="自定义 45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A71405"/>
      </a:accent1>
      <a:accent2>
        <a:srgbClr val="EE3300"/>
      </a:accent2>
      <a:accent3>
        <a:srgbClr val="F95A49"/>
      </a:accent3>
      <a:accent4>
        <a:srgbClr val="FF7E5B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版式库改进字体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红色" id="{20891B38-42A7-483B-AAF1-88F49EE0E8A7}" vid="{3547BFDF-6D77-4984-B24D-3EC19974D090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261</Words>
  <Application>Microsoft Office PowerPoint</Application>
  <PresentationFormat>宽屏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微软雅黑</vt:lpstr>
      <vt:lpstr>Arial</vt:lpstr>
      <vt:lpstr>深蓝</vt:lpstr>
      <vt:lpstr>红色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www.pptcool.com</dc:creator>
  <cp:lastModifiedBy>Lex</cp:lastModifiedBy>
  <cp:revision>911</cp:revision>
  <dcterms:created xsi:type="dcterms:W3CDTF">2023-06-01T06:16:40Z</dcterms:created>
  <dcterms:modified xsi:type="dcterms:W3CDTF">2023-06-29T03:06:01Z</dcterms:modified>
</cp:coreProperties>
</file>