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notesMasterIdLst>
    <p:notesMasterId r:id="rId4"/>
  </p:notesMasterIdLst>
  <p:sldIdLst>
    <p:sldId id="2145704814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9E2"/>
    <a:srgbClr val="F1F1F1"/>
    <a:srgbClr val="0D0D0D"/>
    <a:srgbClr val="188EE6"/>
    <a:srgbClr val="F2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76" autoAdjust="0"/>
    <p:restoredTop sz="94660"/>
  </p:normalViewPr>
  <p:slideViewPr>
    <p:cSldViewPr snapToGrid="0">
      <p:cViewPr>
        <p:scale>
          <a:sx n="50" d="100"/>
          <a:sy n="50" d="100"/>
        </p:scale>
        <p:origin x="965" y="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19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AF9F7-E918-40F3-B346-46D6FEADB2F0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F0F00-737C-4200-BF57-3F5DE40D6F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33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36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51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78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2779D14-A5A8-4096-9ED4-2E01EFDC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5DB5B1-2491-4C1E-901B-E73887832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4F682F-5B85-4D18-AEA6-6BB2DBFBE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EA74-D121-4FDC-AF45-C6C7AC9B0DEE}" type="datetimeFigureOut">
              <a:rPr lang="zh-CN" altLang="en-US" smtClean="0"/>
              <a:t>2023/6/29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6B67-F5E4-4A46-86EF-BA90DB32C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B3CE1F-120E-4786-AF61-557AD9CE2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AEDB-6298-42F8-97C4-EC772F9061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ptcool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pter.com 1">
            <a:extLst>
              <a:ext uri="{FF2B5EF4-FFF2-40B4-BE49-F238E27FC236}">
                <a16:creationId xmlns:a16="http://schemas.microsoft.com/office/drawing/2014/main" id="{2999273D-EF75-4DD9-94A4-69E70887F7B7}"/>
              </a:ext>
            </a:extLst>
          </p:cNvPr>
          <p:cNvSpPr/>
          <p:nvPr/>
        </p:nvSpPr>
        <p:spPr>
          <a:xfrm rot="10800000">
            <a:off x="0" y="1"/>
            <a:ext cx="6048191" cy="1929752"/>
          </a:xfrm>
          <a:custGeom>
            <a:avLst/>
            <a:gdLst>
              <a:gd name="connsiteX0" fmla="*/ 13151 w 6048191"/>
              <a:gd name="connsiteY0" fmla="*/ 1929752 h 1929752"/>
              <a:gd name="connsiteX1" fmla="*/ 0 w 6048191"/>
              <a:gd name="connsiteY1" fmla="*/ 1929752 h 1929752"/>
              <a:gd name="connsiteX2" fmla="*/ 0 w 6048191"/>
              <a:gd name="connsiteY2" fmla="*/ 1929508 h 1929752"/>
              <a:gd name="connsiteX3" fmla="*/ 6048191 w 6048191"/>
              <a:gd name="connsiteY3" fmla="*/ 1929752 h 1929752"/>
              <a:gd name="connsiteX4" fmla="*/ 13151 w 6048191"/>
              <a:gd name="connsiteY4" fmla="*/ 1929752 h 1929752"/>
              <a:gd name="connsiteX5" fmla="*/ 6038911 w 6048191"/>
              <a:gd name="connsiteY5" fmla="*/ 26891 h 1929752"/>
              <a:gd name="connsiteX6" fmla="*/ 6048191 w 6048191"/>
              <a:gd name="connsiteY6" fmla="*/ 0 h 1929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8191" h="1929752">
                <a:moveTo>
                  <a:pt x="13151" y="1929752"/>
                </a:moveTo>
                <a:lnTo>
                  <a:pt x="0" y="1929752"/>
                </a:lnTo>
                <a:lnTo>
                  <a:pt x="0" y="1929508"/>
                </a:lnTo>
                <a:close/>
                <a:moveTo>
                  <a:pt x="6048191" y="1929752"/>
                </a:moveTo>
                <a:lnTo>
                  <a:pt x="13151" y="1929752"/>
                </a:lnTo>
                <a:cubicBezTo>
                  <a:pt x="3064248" y="1929752"/>
                  <a:pt x="5591810" y="1104365"/>
                  <a:pt x="6038911" y="26891"/>
                </a:cubicBezTo>
                <a:lnTo>
                  <a:pt x="604819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0000"/>
                  <a:lumOff val="30000"/>
                </a:schemeClr>
              </a:gs>
              <a:gs pos="87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67" name="ppter.com 2">
            <a:extLst>
              <a:ext uri="{FF2B5EF4-FFF2-40B4-BE49-F238E27FC236}">
                <a16:creationId xmlns:a16="http://schemas.microsoft.com/office/drawing/2014/main" id="{97653CBC-8689-4FC5-AE99-BADC0FB148EF}"/>
              </a:ext>
            </a:extLst>
          </p:cNvPr>
          <p:cNvSpPr txBox="1"/>
          <p:nvPr/>
        </p:nvSpPr>
        <p:spPr>
          <a:xfrm>
            <a:off x="3923305" y="567585"/>
            <a:ext cx="43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ea"/>
                <a:sym typeface="+mn-lt"/>
              </a:rPr>
              <a:t>在此输入本页标题</a:t>
            </a:r>
          </a:p>
        </p:txBody>
      </p:sp>
      <p:sp>
        <p:nvSpPr>
          <p:cNvPr id="23" name="ppter.com 3">
            <a:extLst>
              <a:ext uri="{FF2B5EF4-FFF2-40B4-BE49-F238E27FC236}">
                <a16:creationId xmlns:a16="http://schemas.microsoft.com/office/drawing/2014/main" id="{1576FC72-BC0B-4501-8D68-FF7D8515CB2C}"/>
              </a:ext>
            </a:extLst>
          </p:cNvPr>
          <p:cNvSpPr/>
          <p:nvPr/>
        </p:nvSpPr>
        <p:spPr>
          <a:xfrm rot="10800000" flipH="1" flipV="1">
            <a:off x="6143809" y="4928248"/>
            <a:ext cx="6048191" cy="1929752"/>
          </a:xfrm>
          <a:custGeom>
            <a:avLst/>
            <a:gdLst>
              <a:gd name="connsiteX0" fmla="*/ 13151 w 6048191"/>
              <a:gd name="connsiteY0" fmla="*/ 1929752 h 1929752"/>
              <a:gd name="connsiteX1" fmla="*/ 0 w 6048191"/>
              <a:gd name="connsiteY1" fmla="*/ 1929752 h 1929752"/>
              <a:gd name="connsiteX2" fmla="*/ 0 w 6048191"/>
              <a:gd name="connsiteY2" fmla="*/ 1929508 h 1929752"/>
              <a:gd name="connsiteX3" fmla="*/ 6048191 w 6048191"/>
              <a:gd name="connsiteY3" fmla="*/ 1929752 h 1929752"/>
              <a:gd name="connsiteX4" fmla="*/ 13151 w 6048191"/>
              <a:gd name="connsiteY4" fmla="*/ 1929752 h 1929752"/>
              <a:gd name="connsiteX5" fmla="*/ 6038911 w 6048191"/>
              <a:gd name="connsiteY5" fmla="*/ 26891 h 1929752"/>
              <a:gd name="connsiteX6" fmla="*/ 6048191 w 6048191"/>
              <a:gd name="connsiteY6" fmla="*/ 0 h 1929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8191" h="1929752">
                <a:moveTo>
                  <a:pt x="13151" y="1929752"/>
                </a:moveTo>
                <a:lnTo>
                  <a:pt x="0" y="1929752"/>
                </a:lnTo>
                <a:lnTo>
                  <a:pt x="0" y="1929508"/>
                </a:lnTo>
                <a:close/>
                <a:moveTo>
                  <a:pt x="6048191" y="1929752"/>
                </a:moveTo>
                <a:lnTo>
                  <a:pt x="13151" y="1929752"/>
                </a:lnTo>
                <a:cubicBezTo>
                  <a:pt x="3064248" y="1929752"/>
                  <a:pt x="5591810" y="1104365"/>
                  <a:pt x="6038911" y="26891"/>
                </a:cubicBezTo>
                <a:lnTo>
                  <a:pt x="6048191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0000"/>
                  <a:lumOff val="30000"/>
                </a:schemeClr>
              </a:gs>
              <a:gs pos="87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83" name="ppter.com 4">
            <a:extLst>
              <a:ext uri="{FF2B5EF4-FFF2-40B4-BE49-F238E27FC236}">
                <a16:creationId xmlns:a16="http://schemas.microsoft.com/office/drawing/2014/main" id="{83FEE671-463F-4F90-A43F-6040037318BE}"/>
              </a:ext>
            </a:extLst>
          </p:cNvPr>
          <p:cNvSpPr/>
          <p:nvPr/>
        </p:nvSpPr>
        <p:spPr>
          <a:xfrm>
            <a:off x="423020" y="1801960"/>
            <a:ext cx="2014010" cy="4217416"/>
          </a:xfrm>
          <a:prstGeom prst="roundRect">
            <a:avLst>
              <a:gd name="adj" fmla="val 3500"/>
            </a:avLst>
          </a:prstGeom>
          <a:solidFill>
            <a:schemeClr val="bg1"/>
          </a:solidFill>
          <a:ln>
            <a:noFill/>
          </a:ln>
          <a:effectLst>
            <a:outerShdw blurRad="787400" dist="1270000" dir="5400000" sx="70000" sy="70000" algn="t" rotWithShape="0">
              <a:schemeClr val="accent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cs typeface="+mn-ea"/>
              <a:sym typeface="+mn-lt"/>
            </a:endParaRPr>
          </a:p>
        </p:txBody>
      </p:sp>
      <p:sp>
        <p:nvSpPr>
          <p:cNvPr id="284" name="ppter.com 5">
            <a:extLst>
              <a:ext uri="{FF2B5EF4-FFF2-40B4-BE49-F238E27FC236}">
                <a16:creationId xmlns:a16="http://schemas.microsoft.com/office/drawing/2014/main" id="{9C5E99CD-4FB1-47F3-9B6A-0AF3214D5ACA}"/>
              </a:ext>
            </a:extLst>
          </p:cNvPr>
          <p:cNvSpPr/>
          <p:nvPr/>
        </p:nvSpPr>
        <p:spPr>
          <a:xfrm>
            <a:off x="556828" y="3818716"/>
            <a:ext cx="1746394" cy="71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  <a:endParaRPr lang="en-US" altLang="zh-CN" sz="1400">
              <a:solidFill>
                <a:schemeClr val="tx1">
                  <a:lumMod val="95000"/>
                  <a:lumOff val="5000"/>
                </a:schemeClr>
              </a:solidFill>
              <a:latin typeface="+mn-ea"/>
              <a:cs typeface="+mn-ea"/>
              <a:sym typeface="+mn-lt"/>
            </a:endParaRPr>
          </a:p>
          <a:p>
            <a:pPr marL="177800" lvl="0" indent="-1778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88" name="ppter.com 6">
            <a:extLst>
              <a:ext uri="{FF2B5EF4-FFF2-40B4-BE49-F238E27FC236}">
                <a16:creationId xmlns:a16="http://schemas.microsoft.com/office/drawing/2014/main" id="{1E7C8D44-3A04-4D6B-9498-E545185B0C49}"/>
              </a:ext>
            </a:extLst>
          </p:cNvPr>
          <p:cNvSpPr/>
          <p:nvPr/>
        </p:nvSpPr>
        <p:spPr>
          <a:xfrm>
            <a:off x="422256" y="1855187"/>
            <a:ext cx="2015539" cy="1051080"/>
          </a:xfrm>
          <a:prstGeom prst="round2SameRect">
            <a:avLst>
              <a:gd name="adj1" fmla="val 14021"/>
              <a:gd name="adj2" fmla="val 0"/>
            </a:avLst>
          </a:prstGeom>
          <a:noFill/>
          <a:ln w="22225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cs typeface="+mn-ea"/>
              <a:sym typeface="+mn-lt"/>
            </a:endParaRPr>
          </a:p>
        </p:txBody>
      </p:sp>
      <p:sp>
        <p:nvSpPr>
          <p:cNvPr id="291" name="ppter.com 7">
            <a:extLst>
              <a:ext uri="{FF2B5EF4-FFF2-40B4-BE49-F238E27FC236}">
                <a16:creationId xmlns:a16="http://schemas.microsoft.com/office/drawing/2014/main" id="{B9C210F3-1059-4FAE-AA80-D1E5FACA39B9}"/>
              </a:ext>
            </a:extLst>
          </p:cNvPr>
          <p:cNvSpPr/>
          <p:nvPr/>
        </p:nvSpPr>
        <p:spPr>
          <a:xfrm>
            <a:off x="645195" y="2684847"/>
            <a:ext cx="1569660" cy="7771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Ⅰ</a:t>
            </a:r>
            <a:r>
              <a:rPr lang="zh-CN" altLang="en-US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级事件</a:t>
            </a:r>
            <a:endParaRPr lang="en-US" altLang="zh-CN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  <a:p>
            <a:pPr algn="ctr">
              <a:spcBef>
                <a:spcPts val="300"/>
              </a:spcBef>
              <a:defRPr/>
            </a:pPr>
            <a:r>
              <a:rPr lang="zh-CN" altLang="en-US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（事件构想）</a:t>
            </a:r>
            <a:endParaRPr lang="zh-CN" altLang="en-US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</p:txBody>
      </p:sp>
      <p:sp>
        <p:nvSpPr>
          <p:cNvPr id="303" name="ppter.com 8"/>
          <p:cNvSpPr txBox="1"/>
          <p:nvPr/>
        </p:nvSpPr>
        <p:spPr>
          <a:xfrm>
            <a:off x="1084418" y="5339214"/>
            <a:ext cx="691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ln>
                  <a:solidFill>
                    <a:schemeClr val="accent1">
                      <a:lumMod val="20000"/>
                      <a:lumOff val="80000"/>
                      <a:alpha val="58000"/>
                    </a:schemeClr>
                  </a:solidFill>
                </a:ln>
                <a:noFill/>
                <a:latin typeface="+mn-ea"/>
              </a:rPr>
              <a:t>01</a:t>
            </a:r>
            <a:endParaRPr lang="zh-CN" altLang="en-US" sz="3200" b="1" dirty="0">
              <a:ln>
                <a:solidFill>
                  <a:schemeClr val="accent1">
                    <a:lumMod val="20000"/>
                    <a:lumOff val="80000"/>
                    <a:alpha val="58000"/>
                  </a:schemeClr>
                </a:solidFill>
              </a:ln>
              <a:noFill/>
              <a:latin typeface="+mn-ea"/>
            </a:endParaRPr>
          </a:p>
        </p:txBody>
      </p:sp>
      <p:sp>
        <p:nvSpPr>
          <p:cNvPr id="2" name="ppter.com 31">
            <a:extLst>
              <a:ext uri="{FF2B5EF4-FFF2-40B4-BE49-F238E27FC236}">
                <a16:creationId xmlns:a16="http://schemas.microsoft.com/office/drawing/2014/main" id="{062D1C40-5E6A-7648-E285-AE589B1BA02D}"/>
              </a:ext>
            </a:extLst>
          </p:cNvPr>
          <p:cNvSpPr/>
          <p:nvPr/>
        </p:nvSpPr>
        <p:spPr>
          <a:xfrm>
            <a:off x="1150625" y="2032487"/>
            <a:ext cx="558800" cy="558800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+mn-ea"/>
              </a:rPr>
              <a:t>Ⅰ</a:t>
            </a:r>
            <a:endParaRPr lang="zh-CN" altLang="en-US" sz="2000" b="1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2" name="ppter.com 36">
            <a:extLst>
              <a:ext uri="{FF2B5EF4-FFF2-40B4-BE49-F238E27FC236}">
                <a16:creationId xmlns:a16="http://schemas.microsoft.com/office/drawing/2014/main" id="{CA1BD1FC-D31D-649B-182C-82C3665D1DA5}"/>
              </a:ext>
            </a:extLst>
          </p:cNvPr>
          <p:cNvCxnSpPr>
            <a:cxnSpLocks/>
          </p:cNvCxnSpPr>
          <p:nvPr/>
        </p:nvCxnSpPr>
        <p:spPr>
          <a:xfrm>
            <a:off x="675645" y="3632200"/>
            <a:ext cx="1508760" cy="0"/>
          </a:xfrm>
          <a:prstGeom prst="line">
            <a:avLst/>
          </a:prstGeom>
          <a:ln w="3175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ppter.com 9">
            <a:extLst>
              <a:ext uri="{FF2B5EF4-FFF2-40B4-BE49-F238E27FC236}">
                <a16:creationId xmlns:a16="http://schemas.microsoft.com/office/drawing/2014/main" id="{ADF95C97-10FC-44EC-B6FF-1BE067C83CCE}"/>
              </a:ext>
            </a:extLst>
          </p:cNvPr>
          <p:cNvSpPr/>
          <p:nvPr/>
        </p:nvSpPr>
        <p:spPr>
          <a:xfrm>
            <a:off x="2756008" y="1801960"/>
            <a:ext cx="2014010" cy="4217416"/>
          </a:xfrm>
          <a:prstGeom prst="roundRect">
            <a:avLst>
              <a:gd name="adj" fmla="val 3500"/>
            </a:avLst>
          </a:prstGeom>
          <a:solidFill>
            <a:schemeClr val="bg1"/>
          </a:solidFill>
          <a:ln>
            <a:noFill/>
          </a:ln>
          <a:effectLst>
            <a:outerShdw blurRad="787400" dist="1270000" dir="5400000" sx="70000" sy="70000" algn="t" rotWithShape="0">
              <a:schemeClr val="accent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cs typeface="+mn-ea"/>
              <a:sym typeface="+mn-lt"/>
            </a:endParaRPr>
          </a:p>
        </p:txBody>
      </p:sp>
      <p:sp>
        <p:nvSpPr>
          <p:cNvPr id="285" name="ppter.com 10">
            <a:extLst>
              <a:ext uri="{FF2B5EF4-FFF2-40B4-BE49-F238E27FC236}">
                <a16:creationId xmlns:a16="http://schemas.microsoft.com/office/drawing/2014/main" id="{F97782B2-AF4C-46F4-95E9-15E8D199BA88}"/>
              </a:ext>
            </a:extLst>
          </p:cNvPr>
          <p:cNvSpPr/>
          <p:nvPr/>
        </p:nvSpPr>
        <p:spPr>
          <a:xfrm>
            <a:off x="2889816" y="3818716"/>
            <a:ext cx="1746394" cy="71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 algn="just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</a:p>
          <a:p>
            <a:pPr marL="177800" lvl="0" indent="-177800" algn="just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89" name="ppter.com 11">
            <a:extLst>
              <a:ext uri="{FF2B5EF4-FFF2-40B4-BE49-F238E27FC236}">
                <a16:creationId xmlns:a16="http://schemas.microsoft.com/office/drawing/2014/main" id="{1AE2D521-051F-43A6-A403-44E7AB7123C7}"/>
              </a:ext>
            </a:extLst>
          </p:cNvPr>
          <p:cNvSpPr/>
          <p:nvPr/>
        </p:nvSpPr>
        <p:spPr>
          <a:xfrm>
            <a:off x="2755244" y="1855187"/>
            <a:ext cx="2015539" cy="1051080"/>
          </a:xfrm>
          <a:prstGeom prst="round2SameRect">
            <a:avLst>
              <a:gd name="adj1" fmla="val 14021"/>
              <a:gd name="adj2" fmla="val 0"/>
            </a:avLst>
          </a:prstGeom>
          <a:noFill/>
          <a:ln w="22225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92" name="ppter.com 12">
            <a:extLst>
              <a:ext uri="{FF2B5EF4-FFF2-40B4-BE49-F238E27FC236}">
                <a16:creationId xmlns:a16="http://schemas.microsoft.com/office/drawing/2014/main" id="{FF58A622-66A1-4D48-A159-AA2B7347DA2F}"/>
              </a:ext>
            </a:extLst>
          </p:cNvPr>
          <p:cNvSpPr/>
          <p:nvPr/>
        </p:nvSpPr>
        <p:spPr>
          <a:xfrm>
            <a:off x="2835913" y="2684847"/>
            <a:ext cx="1854200" cy="777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Ⅱ</a:t>
            </a:r>
            <a:r>
              <a:rPr lang="zh-CN" altLang="en-US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级事件</a:t>
            </a:r>
            <a:endParaRPr lang="en-US" altLang="zh-CN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  <a:p>
            <a:pPr algn="ctr">
              <a:spcBef>
                <a:spcPts val="300"/>
              </a:spcBef>
              <a:defRPr/>
            </a:pPr>
            <a:r>
              <a:rPr lang="zh-CN" altLang="en-US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（前期构思）</a:t>
            </a:r>
            <a:endParaRPr lang="ja-JP" altLang="en-US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</p:txBody>
      </p:sp>
      <p:sp>
        <p:nvSpPr>
          <p:cNvPr id="304" name="ppter.com 13"/>
          <p:cNvSpPr txBox="1"/>
          <p:nvPr/>
        </p:nvSpPr>
        <p:spPr>
          <a:xfrm>
            <a:off x="3417406" y="5339214"/>
            <a:ext cx="691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ln>
                  <a:solidFill>
                    <a:schemeClr val="accent1">
                      <a:lumMod val="20000"/>
                      <a:lumOff val="80000"/>
                      <a:alpha val="58000"/>
                    </a:schemeClr>
                  </a:solidFill>
                </a:ln>
                <a:noFill/>
                <a:latin typeface="+mn-ea"/>
              </a:rPr>
              <a:t>02</a:t>
            </a:r>
            <a:endParaRPr lang="zh-CN" altLang="en-US" sz="3200" b="1" dirty="0">
              <a:ln>
                <a:solidFill>
                  <a:schemeClr val="accent1">
                    <a:lumMod val="20000"/>
                    <a:lumOff val="80000"/>
                    <a:alpha val="58000"/>
                  </a:schemeClr>
                </a:solidFill>
              </a:ln>
              <a:noFill/>
              <a:latin typeface="+mn-ea"/>
            </a:endParaRPr>
          </a:p>
        </p:txBody>
      </p:sp>
      <p:sp>
        <p:nvSpPr>
          <p:cNvPr id="3" name="ppter.com 32">
            <a:extLst>
              <a:ext uri="{FF2B5EF4-FFF2-40B4-BE49-F238E27FC236}">
                <a16:creationId xmlns:a16="http://schemas.microsoft.com/office/drawing/2014/main" id="{77711FA2-0EFC-316F-8E53-FB8D16A09B0C}"/>
              </a:ext>
            </a:extLst>
          </p:cNvPr>
          <p:cNvSpPr/>
          <p:nvPr/>
        </p:nvSpPr>
        <p:spPr>
          <a:xfrm>
            <a:off x="3483613" y="2032487"/>
            <a:ext cx="558800" cy="558800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+mn-ea"/>
              </a:rPr>
              <a:t>Ⅱ</a:t>
            </a:r>
            <a:endParaRPr lang="zh-CN" altLang="en-US" sz="2000" b="1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3" name="ppter.com 37">
            <a:extLst>
              <a:ext uri="{FF2B5EF4-FFF2-40B4-BE49-F238E27FC236}">
                <a16:creationId xmlns:a16="http://schemas.microsoft.com/office/drawing/2014/main" id="{011BAEE6-8BEB-FE19-1ABE-E1531B115547}"/>
              </a:ext>
            </a:extLst>
          </p:cNvPr>
          <p:cNvCxnSpPr>
            <a:cxnSpLocks/>
          </p:cNvCxnSpPr>
          <p:nvPr/>
        </p:nvCxnSpPr>
        <p:spPr>
          <a:xfrm>
            <a:off x="3008633" y="3632200"/>
            <a:ext cx="1508760" cy="0"/>
          </a:xfrm>
          <a:prstGeom prst="line">
            <a:avLst/>
          </a:prstGeom>
          <a:ln w="3175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ppter.com 14">
            <a:extLst>
              <a:ext uri="{FF2B5EF4-FFF2-40B4-BE49-F238E27FC236}">
                <a16:creationId xmlns:a16="http://schemas.microsoft.com/office/drawing/2014/main" id="{70EBBAA3-CC2A-41DD-9552-FC5E1CA97992}"/>
              </a:ext>
            </a:extLst>
          </p:cNvPr>
          <p:cNvSpPr/>
          <p:nvPr/>
        </p:nvSpPr>
        <p:spPr>
          <a:xfrm>
            <a:off x="5088997" y="1801960"/>
            <a:ext cx="2014010" cy="4217416"/>
          </a:xfrm>
          <a:prstGeom prst="roundRect">
            <a:avLst>
              <a:gd name="adj" fmla="val 3500"/>
            </a:avLst>
          </a:prstGeom>
          <a:solidFill>
            <a:schemeClr val="bg1"/>
          </a:solidFill>
          <a:ln>
            <a:noFill/>
          </a:ln>
          <a:effectLst>
            <a:outerShdw blurRad="787400" dist="1270000" dir="5400000" sx="70000" sy="70000" algn="t" rotWithShape="0">
              <a:schemeClr val="accent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cs typeface="+mn-ea"/>
              <a:sym typeface="+mn-lt"/>
            </a:endParaRPr>
          </a:p>
        </p:txBody>
      </p:sp>
      <p:sp>
        <p:nvSpPr>
          <p:cNvPr id="287" name="ppter.com 15">
            <a:extLst>
              <a:ext uri="{FF2B5EF4-FFF2-40B4-BE49-F238E27FC236}">
                <a16:creationId xmlns:a16="http://schemas.microsoft.com/office/drawing/2014/main" id="{3F2F69C3-6460-47A9-98CC-CA15461426D4}"/>
              </a:ext>
            </a:extLst>
          </p:cNvPr>
          <p:cNvSpPr/>
          <p:nvPr/>
        </p:nvSpPr>
        <p:spPr>
          <a:xfrm>
            <a:off x="5222805" y="3818716"/>
            <a:ext cx="1746394" cy="71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 algn="just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</a:p>
          <a:p>
            <a:pPr marL="177800" lvl="0" indent="-177800" algn="just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90" name="ppter.com 16">
            <a:extLst>
              <a:ext uri="{FF2B5EF4-FFF2-40B4-BE49-F238E27FC236}">
                <a16:creationId xmlns:a16="http://schemas.microsoft.com/office/drawing/2014/main" id="{67F8D682-0900-4B1C-B0D7-46688DF1FCAE}"/>
              </a:ext>
            </a:extLst>
          </p:cNvPr>
          <p:cNvSpPr/>
          <p:nvPr/>
        </p:nvSpPr>
        <p:spPr>
          <a:xfrm>
            <a:off x="5088233" y="1855187"/>
            <a:ext cx="2015539" cy="1051080"/>
          </a:xfrm>
          <a:prstGeom prst="round2SameRect">
            <a:avLst>
              <a:gd name="adj1" fmla="val 14021"/>
              <a:gd name="adj2" fmla="val 0"/>
            </a:avLst>
          </a:prstGeom>
          <a:noFill/>
          <a:ln w="22225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93" name="ppter.com 17">
            <a:extLst>
              <a:ext uri="{FF2B5EF4-FFF2-40B4-BE49-F238E27FC236}">
                <a16:creationId xmlns:a16="http://schemas.microsoft.com/office/drawing/2014/main" id="{3BD0E592-86F1-493D-864E-E970DC40E8AE}"/>
              </a:ext>
            </a:extLst>
          </p:cNvPr>
          <p:cNvSpPr/>
          <p:nvPr/>
        </p:nvSpPr>
        <p:spPr>
          <a:xfrm>
            <a:off x="5088232" y="2684847"/>
            <a:ext cx="2015540" cy="777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Ⅲ</a:t>
            </a:r>
            <a:r>
              <a:rPr lang="zh-CN" altLang="en-US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级事件</a:t>
            </a:r>
            <a:endParaRPr lang="en-US" altLang="zh-CN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  <a:p>
            <a:pPr lvl="0" algn="ctr">
              <a:spcBef>
                <a:spcPts val="300"/>
              </a:spcBef>
              <a:defRPr/>
            </a:pPr>
            <a:r>
              <a:rPr lang="en-US" altLang="zh-CN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(</a:t>
            </a:r>
            <a:r>
              <a:rPr lang="zh-CN" altLang="en-US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团队风暴</a:t>
            </a:r>
            <a:r>
              <a:rPr lang="en-US" altLang="zh-CN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)</a:t>
            </a:r>
            <a:endParaRPr lang="zh-CN" altLang="en-US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</p:txBody>
      </p:sp>
      <p:sp>
        <p:nvSpPr>
          <p:cNvPr id="307" name="ppter.com 18"/>
          <p:cNvSpPr txBox="1"/>
          <p:nvPr/>
        </p:nvSpPr>
        <p:spPr>
          <a:xfrm>
            <a:off x="5750395" y="5339214"/>
            <a:ext cx="691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ln>
                  <a:solidFill>
                    <a:schemeClr val="accent1">
                      <a:lumMod val="20000"/>
                      <a:lumOff val="80000"/>
                      <a:alpha val="58000"/>
                    </a:schemeClr>
                  </a:solidFill>
                </a:ln>
                <a:noFill/>
                <a:latin typeface="+mn-ea"/>
              </a:rPr>
              <a:t>03</a:t>
            </a:r>
            <a:endParaRPr lang="zh-CN" altLang="en-US" sz="3200" b="1" dirty="0">
              <a:ln>
                <a:solidFill>
                  <a:schemeClr val="accent1">
                    <a:lumMod val="20000"/>
                    <a:lumOff val="80000"/>
                    <a:alpha val="58000"/>
                  </a:schemeClr>
                </a:solidFill>
              </a:ln>
              <a:noFill/>
              <a:latin typeface="+mn-ea"/>
            </a:endParaRPr>
          </a:p>
        </p:txBody>
      </p:sp>
      <p:sp>
        <p:nvSpPr>
          <p:cNvPr id="4" name="ppter.com 33">
            <a:extLst>
              <a:ext uri="{FF2B5EF4-FFF2-40B4-BE49-F238E27FC236}">
                <a16:creationId xmlns:a16="http://schemas.microsoft.com/office/drawing/2014/main" id="{18A76F9C-CA95-C863-CEAC-24475E94E6E0}"/>
              </a:ext>
            </a:extLst>
          </p:cNvPr>
          <p:cNvSpPr/>
          <p:nvPr/>
        </p:nvSpPr>
        <p:spPr>
          <a:xfrm>
            <a:off x="5816602" y="2032487"/>
            <a:ext cx="558800" cy="558800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+mn-ea"/>
              </a:rPr>
              <a:t>Ⅲ</a:t>
            </a:r>
            <a:endParaRPr lang="zh-CN" altLang="en-US" sz="2000" b="1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4" name="ppter.com 38">
            <a:extLst>
              <a:ext uri="{FF2B5EF4-FFF2-40B4-BE49-F238E27FC236}">
                <a16:creationId xmlns:a16="http://schemas.microsoft.com/office/drawing/2014/main" id="{6735BFB8-1178-F70B-A62D-F38EA883F956}"/>
              </a:ext>
            </a:extLst>
          </p:cNvPr>
          <p:cNvCxnSpPr>
            <a:cxnSpLocks/>
          </p:cNvCxnSpPr>
          <p:nvPr/>
        </p:nvCxnSpPr>
        <p:spPr>
          <a:xfrm>
            <a:off x="5341622" y="3632200"/>
            <a:ext cx="1508760" cy="0"/>
          </a:xfrm>
          <a:prstGeom prst="line">
            <a:avLst/>
          </a:prstGeom>
          <a:ln w="3175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pter.com 19">
            <a:extLst>
              <a:ext uri="{FF2B5EF4-FFF2-40B4-BE49-F238E27FC236}">
                <a16:creationId xmlns:a16="http://schemas.microsoft.com/office/drawing/2014/main" id="{A5CBB1A3-E7E2-1F0E-86D2-EF373A61B855}"/>
              </a:ext>
            </a:extLst>
          </p:cNvPr>
          <p:cNvSpPr/>
          <p:nvPr/>
        </p:nvSpPr>
        <p:spPr>
          <a:xfrm>
            <a:off x="7421985" y="1801960"/>
            <a:ext cx="2014010" cy="4217416"/>
          </a:xfrm>
          <a:prstGeom prst="roundRect">
            <a:avLst>
              <a:gd name="adj" fmla="val 3500"/>
            </a:avLst>
          </a:prstGeom>
          <a:solidFill>
            <a:schemeClr val="bg1"/>
          </a:solidFill>
          <a:ln>
            <a:noFill/>
          </a:ln>
          <a:effectLst>
            <a:outerShdw blurRad="787400" dist="1270000" dir="5400000" sx="70000" sy="70000" algn="t" rotWithShape="0">
              <a:schemeClr val="accent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cs typeface="+mn-ea"/>
              <a:sym typeface="+mn-lt"/>
            </a:endParaRPr>
          </a:p>
        </p:txBody>
      </p:sp>
      <p:sp>
        <p:nvSpPr>
          <p:cNvPr id="26" name="ppter.com 20">
            <a:extLst>
              <a:ext uri="{FF2B5EF4-FFF2-40B4-BE49-F238E27FC236}">
                <a16:creationId xmlns:a16="http://schemas.microsoft.com/office/drawing/2014/main" id="{6121AB5A-2AF5-E295-E131-D223FB63E2FD}"/>
              </a:ext>
            </a:extLst>
          </p:cNvPr>
          <p:cNvSpPr/>
          <p:nvPr/>
        </p:nvSpPr>
        <p:spPr>
          <a:xfrm>
            <a:off x="7555793" y="3818716"/>
            <a:ext cx="1746394" cy="71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</a:p>
          <a:p>
            <a:pPr marL="177800" lvl="0" indent="-1778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27" name="ppter.com 21">
            <a:extLst>
              <a:ext uri="{FF2B5EF4-FFF2-40B4-BE49-F238E27FC236}">
                <a16:creationId xmlns:a16="http://schemas.microsoft.com/office/drawing/2014/main" id="{33D4EC42-BDA0-90D5-E4D8-E636E0FAC7E4}"/>
              </a:ext>
            </a:extLst>
          </p:cNvPr>
          <p:cNvSpPr/>
          <p:nvPr/>
        </p:nvSpPr>
        <p:spPr>
          <a:xfrm>
            <a:off x="7421221" y="1855187"/>
            <a:ext cx="2015539" cy="1051080"/>
          </a:xfrm>
          <a:prstGeom prst="round2SameRect">
            <a:avLst>
              <a:gd name="adj1" fmla="val 14021"/>
              <a:gd name="adj2" fmla="val 0"/>
            </a:avLst>
          </a:prstGeom>
          <a:noFill/>
          <a:ln w="22225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cs typeface="+mn-ea"/>
              <a:sym typeface="+mn-lt"/>
            </a:endParaRPr>
          </a:p>
        </p:txBody>
      </p:sp>
      <p:sp>
        <p:nvSpPr>
          <p:cNvPr id="28" name="ppter.com 22">
            <a:extLst>
              <a:ext uri="{FF2B5EF4-FFF2-40B4-BE49-F238E27FC236}">
                <a16:creationId xmlns:a16="http://schemas.microsoft.com/office/drawing/2014/main" id="{C06BAE3B-4EBB-BE76-E09F-B4E6700C71B5}"/>
              </a:ext>
            </a:extLst>
          </p:cNvPr>
          <p:cNvSpPr/>
          <p:nvPr/>
        </p:nvSpPr>
        <p:spPr>
          <a:xfrm>
            <a:off x="7644161" y="2684847"/>
            <a:ext cx="1569661" cy="7771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300"/>
              </a:spcBef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IV</a:t>
            </a:r>
            <a:r>
              <a:rPr lang="zh-CN" altLang="en-US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级事件</a:t>
            </a:r>
            <a:endParaRPr lang="en-US" altLang="zh-CN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  <a:p>
            <a:pPr algn="ctr">
              <a:spcBef>
                <a:spcPts val="300"/>
              </a:spcBef>
              <a:defRPr/>
            </a:pPr>
            <a:r>
              <a:rPr lang="zh-CN" altLang="en-US" b="1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（思维改变）</a:t>
            </a:r>
            <a:endParaRPr lang="zh-CN" altLang="en-US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</p:txBody>
      </p:sp>
      <p:sp>
        <p:nvSpPr>
          <p:cNvPr id="29" name="ppter.com 23">
            <a:extLst>
              <a:ext uri="{FF2B5EF4-FFF2-40B4-BE49-F238E27FC236}">
                <a16:creationId xmlns:a16="http://schemas.microsoft.com/office/drawing/2014/main" id="{C9BC5AEC-3EC6-8DDA-FD52-6A889D2637B8}"/>
              </a:ext>
            </a:extLst>
          </p:cNvPr>
          <p:cNvSpPr txBox="1"/>
          <p:nvPr/>
        </p:nvSpPr>
        <p:spPr>
          <a:xfrm>
            <a:off x="8083383" y="5339214"/>
            <a:ext cx="691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ln>
                  <a:solidFill>
                    <a:schemeClr val="accent1">
                      <a:lumMod val="20000"/>
                      <a:lumOff val="80000"/>
                      <a:alpha val="58000"/>
                    </a:schemeClr>
                  </a:solidFill>
                </a:ln>
                <a:noFill/>
                <a:latin typeface="+mn-ea"/>
              </a:rPr>
              <a:t>04</a:t>
            </a:r>
            <a:endParaRPr lang="zh-CN" altLang="en-US" sz="3200" b="1" dirty="0">
              <a:ln>
                <a:solidFill>
                  <a:schemeClr val="accent1">
                    <a:lumMod val="20000"/>
                    <a:lumOff val="80000"/>
                    <a:alpha val="58000"/>
                  </a:schemeClr>
                </a:solidFill>
              </a:ln>
              <a:noFill/>
              <a:latin typeface="+mn-ea"/>
            </a:endParaRPr>
          </a:p>
        </p:txBody>
      </p:sp>
      <p:sp>
        <p:nvSpPr>
          <p:cNvPr id="9" name="ppter.com 34">
            <a:extLst>
              <a:ext uri="{FF2B5EF4-FFF2-40B4-BE49-F238E27FC236}">
                <a16:creationId xmlns:a16="http://schemas.microsoft.com/office/drawing/2014/main" id="{F8BC9DCC-98C6-B297-0927-91652BBE8F9D}"/>
              </a:ext>
            </a:extLst>
          </p:cNvPr>
          <p:cNvSpPr/>
          <p:nvPr/>
        </p:nvSpPr>
        <p:spPr>
          <a:xfrm>
            <a:off x="8149590" y="2032487"/>
            <a:ext cx="558800" cy="558800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+mn-ea"/>
              </a:rPr>
              <a:t>IV</a:t>
            </a:r>
            <a:endParaRPr lang="zh-CN" altLang="en-US" sz="2000" b="1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5" name="ppter.com 39">
            <a:extLst>
              <a:ext uri="{FF2B5EF4-FFF2-40B4-BE49-F238E27FC236}">
                <a16:creationId xmlns:a16="http://schemas.microsoft.com/office/drawing/2014/main" id="{B99CD8B3-C3FE-EA1E-962E-5D25A85E80B1}"/>
              </a:ext>
            </a:extLst>
          </p:cNvPr>
          <p:cNvCxnSpPr>
            <a:cxnSpLocks/>
          </p:cNvCxnSpPr>
          <p:nvPr/>
        </p:nvCxnSpPr>
        <p:spPr>
          <a:xfrm>
            <a:off x="7674610" y="3632200"/>
            <a:ext cx="1508760" cy="0"/>
          </a:xfrm>
          <a:prstGeom prst="line">
            <a:avLst/>
          </a:prstGeom>
          <a:ln w="3175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pter.com 24">
            <a:extLst>
              <a:ext uri="{FF2B5EF4-FFF2-40B4-BE49-F238E27FC236}">
                <a16:creationId xmlns:a16="http://schemas.microsoft.com/office/drawing/2014/main" id="{94F0631F-3DB4-17DF-9606-79ED7CCE13A6}"/>
              </a:ext>
            </a:extLst>
          </p:cNvPr>
          <p:cNvSpPr/>
          <p:nvPr/>
        </p:nvSpPr>
        <p:spPr>
          <a:xfrm>
            <a:off x="9754969" y="1801960"/>
            <a:ext cx="2014010" cy="4217416"/>
          </a:xfrm>
          <a:prstGeom prst="roundRect">
            <a:avLst>
              <a:gd name="adj" fmla="val 3500"/>
            </a:avLst>
          </a:prstGeom>
          <a:solidFill>
            <a:schemeClr val="bg1"/>
          </a:solidFill>
          <a:ln>
            <a:noFill/>
          </a:ln>
          <a:effectLst>
            <a:outerShdw blurRad="787400" dist="1270000" dir="5400000" sx="70000" sy="70000" algn="t" rotWithShape="0">
              <a:schemeClr val="accent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cs typeface="+mn-ea"/>
              <a:sym typeface="+mn-lt"/>
            </a:endParaRPr>
          </a:p>
        </p:txBody>
      </p:sp>
      <p:sp>
        <p:nvSpPr>
          <p:cNvPr id="37" name="ppter.com 25">
            <a:extLst>
              <a:ext uri="{FF2B5EF4-FFF2-40B4-BE49-F238E27FC236}">
                <a16:creationId xmlns:a16="http://schemas.microsoft.com/office/drawing/2014/main" id="{AF0D32F0-A2EF-709F-A266-4823D695117E}"/>
              </a:ext>
            </a:extLst>
          </p:cNvPr>
          <p:cNvSpPr/>
          <p:nvPr/>
        </p:nvSpPr>
        <p:spPr>
          <a:xfrm>
            <a:off x="9888777" y="3818716"/>
            <a:ext cx="1746394" cy="71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</a:p>
          <a:p>
            <a:pPr marL="177800" lvl="0" indent="-1778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typeface="+mn-ea"/>
                <a:sym typeface="+mn-lt"/>
              </a:rPr>
              <a:t>输入文本内容</a:t>
            </a: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38" name="ppter.com 26">
            <a:extLst>
              <a:ext uri="{FF2B5EF4-FFF2-40B4-BE49-F238E27FC236}">
                <a16:creationId xmlns:a16="http://schemas.microsoft.com/office/drawing/2014/main" id="{EDFA3E41-04AB-7015-0278-07879157770F}"/>
              </a:ext>
            </a:extLst>
          </p:cNvPr>
          <p:cNvSpPr/>
          <p:nvPr/>
        </p:nvSpPr>
        <p:spPr>
          <a:xfrm>
            <a:off x="9754205" y="1855187"/>
            <a:ext cx="2015539" cy="1051080"/>
          </a:xfrm>
          <a:prstGeom prst="round2SameRect">
            <a:avLst>
              <a:gd name="adj1" fmla="val 14021"/>
              <a:gd name="adj2" fmla="val 0"/>
            </a:avLst>
          </a:prstGeom>
          <a:noFill/>
          <a:ln w="22225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ea"/>
              <a:cs typeface="+mn-ea"/>
              <a:sym typeface="+mn-lt"/>
            </a:endParaRPr>
          </a:p>
        </p:txBody>
      </p:sp>
      <p:sp>
        <p:nvSpPr>
          <p:cNvPr id="39" name="ppter.com 27">
            <a:extLst>
              <a:ext uri="{FF2B5EF4-FFF2-40B4-BE49-F238E27FC236}">
                <a16:creationId xmlns:a16="http://schemas.microsoft.com/office/drawing/2014/main" id="{BE14C494-7DF2-B61B-BC7D-EF87A29D3D6B}"/>
              </a:ext>
            </a:extLst>
          </p:cNvPr>
          <p:cNvSpPr/>
          <p:nvPr/>
        </p:nvSpPr>
        <p:spPr>
          <a:xfrm>
            <a:off x="9977144" y="2684847"/>
            <a:ext cx="1569660" cy="7771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300"/>
              </a:spcBef>
              <a:defRPr/>
            </a:pPr>
            <a:r>
              <a:rPr lang="en-US" altLang="zh-CN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rPr>
              <a:t>V</a:t>
            </a:r>
            <a:r>
              <a:rPr lang="zh-CN" altLang="en-US" sz="2400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级事件</a:t>
            </a:r>
            <a:endParaRPr lang="en-US" altLang="zh-CN" sz="2400" b="1" dirty="0">
              <a:gradFill flip="none" rotWithShape="1">
                <a:gsLst>
                  <a:gs pos="0">
                    <a:schemeClr val="accent1">
                      <a:lumMod val="90000"/>
                      <a:lumOff val="10000"/>
                    </a:schemeClr>
                  </a:gs>
                  <a:gs pos="80000">
                    <a:schemeClr val="accent1">
                      <a:lumMod val="9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sym typeface="+mn-lt"/>
            </a:endParaRPr>
          </a:p>
          <a:p>
            <a:pPr algn="ctr">
              <a:spcBef>
                <a:spcPts val="300"/>
              </a:spcBef>
              <a:defRPr/>
            </a:pPr>
            <a:r>
              <a:rPr lang="zh-CN" altLang="en-US" b="1" dirty="0">
                <a:gradFill flip="none" rotWithShape="1">
                  <a:gsLst>
                    <a:gs pos="0">
                      <a:schemeClr val="accent1">
                        <a:lumMod val="90000"/>
                        <a:lumOff val="10000"/>
                      </a:schemeClr>
                    </a:gs>
                    <a:gs pos="80000">
                      <a:schemeClr val="accent1">
                        <a:lumMod val="9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sym typeface="+mn-lt"/>
              </a:rPr>
              <a:t>（技术创新）</a:t>
            </a:r>
          </a:p>
        </p:txBody>
      </p:sp>
      <p:sp>
        <p:nvSpPr>
          <p:cNvPr id="40" name="ppter.com 28">
            <a:extLst>
              <a:ext uri="{FF2B5EF4-FFF2-40B4-BE49-F238E27FC236}">
                <a16:creationId xmlns:a16="http://schemas.microsoft.com/office/drawing/2014/main" id="{96321740-5437-301C-9D30-6731FAA0839B}"/>
              </a:ext>
            </a:extLst>
          </p:cNvPr>
          <p:cNvSpPr txBox="1"/>
          <p:nvPr/>
        </p:nvSpPr>
        <p:spPr>
          <a:xfrm>
            <a:off x="10416367" y="5339214"/>
            <a:ext cx="6912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ln>
                  <a:solidFill>
                    <a:schemeClr val="accent1">
                      <a:lumMod val="20000"/>
                      <a:lumOff val="80000"/>
                      <a:alpha val="58000"/>
                    </a:schemeClr>
                  </a:solidFill>
                </a:ln>
                <a:noFill/>
                <a:latin typeface="+mn-ea"/>
              </a:rPr>
              <a:t>05</a:t>
            </a:r>
            <a:endParaRPr lang="zh-CN" altLang="en-US" sz="3200" b="1" dirty="0">
              <a:ln>
                <a:solidFill>
                  <a:schemeClr val="accent1">
                    <a:lumMod val="20000"/>
                    <a:lumOff val="80000"/>
                    <a:alpha val="58000"/>
                  </a:schemeClr>
                </a:solidFill>
              </a:ln>
              <a:noFill/>
              <a:latin typeface="+mn-ea"/>
            </a:endParaRPr>
          </a:p>
        </p:txBody>
      </p:sp>
      <p:sp>
        <p:nvSpPr>
          <p:cNvPr id="10" name="ppter.com 35">
            <a:extLst>
              <a:ext uri="{FF2B5EF4-FFF2-40B4-BE49-F238E27FC236}">
                <a16:creationId xmlns:a16="http://schemas.microsoft.com/office/drawing/2014/main" id="{E66522C2-D911-D81A-8510-2D378AF3A8E4}"/>
              </a:ext>
            </a:extLst>
          </p:cNvPr>
          <p:cNvSpPr/>
          <p:nvPr/>
        </p:nvSpPr>
        <p:spPr>
          <a:xfrm>
            <a:off x="10482574" y="2032487"/>
            <a:ext cx="558800" cy="558800"/>
          </a:xfrm>
          <a:prstGeom prst="ellipse">
            <a:avLst/>
          </a:pr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80000">
                <a:schemeClr val="accent1">
                  <a:lumMod val="9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317500" dist="63500" dir="2700000" algn="tl" rotWithShape="0">
              <a:schemeClr val="accent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+mn-ea"/>
              </a:rPr>
              <a:t>V</a:t>
            </a:r>
            <a:endParaRPr lang="zh-CN" altLang="en-US" sz="2000" b="1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16" name="ppter.com 40">
            <a:extLst>
              <a:ext uri="{FF2B5EF4-FFF2-40B4-BE49-F238E27FC236}">
                <a16:creationId xmlns:a16="http://schemas.microsoft.com/office/drawing/2014/main" id="{81755424-1FAD-9EC7-5830-CB3523762B50}"/>
              </a:ext>
            </a:extLst>
          </p:cNvPr>
          <p:cNvCxnSpPr>
            <a:cxnSpLocks/>
          </p:cNvCxnSpPr>
          <p:nvPr/>
        </p:nvCxnSpPr>
        <p:spPr>
          <a:xfrm>
            <a:off x="10007594" y="3632200"/>
            <a:ext cx="1508760" cy="0"/>
          </a:xfrm>
          <a:prstGeom prst="line">
            <a:avLst/>
          </a:prstGeom>
          <a:ln w="3175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rowheads-of-thin-outline-to-the-left_32766">
            <a:extLst>
              <a:ext uri="{FF2B5EF4-FFF2-40B4-BE49-F238E27FC236}">
                <a16:creationId xmlns:a16="http://schemas.microsoft.com/office/drawing/2014/main" id="{4FB9C9C4-0306-AAF8-C575-C5C0B91CB149}"/>
              </a:ext>
            </a:extLst>
          </p:cNvPr>
          <p:cNvSpPr/>
          <p:nvPr/>
        </p:nvSpPr>
        <p:spPr>
          <a:xfrm flipH="1">
            <a:off x="2510924" y="3825112"/>
            <a:ext cx="171191" cy="171112"/>
          </a:xfrm>
          <a:custGeom>
            <a:avLst/>
            <a:gdLst>
              <a:gd name="T0" fmla="*/ 602275 w 602487"/>
              <a:gd name="T1" fmla="*/ 602275 w 602487"/>
              <a:gd name="T2" fmla="*/ 602275 w 602487"/>
              <a:gd name="T3" fmla="*/ 602275 w 602487"/>
              <a:gd name="T4" fmla="*/ 602275 w 602487"/>
              <a:gd name="T5" fmla="*/ 602275 w 602487"/>
              <a:gd name="T6" fmla="*/ 602275 w 602487"/>
              <a:gd name="T7" fmla="*/ 602275 w 602487"/>
              <a:gd name="T8" fmla="*/ 602275 w 602487"/>
              <a:gd name="T9" fmla="*/ 602275 w 602487"/>
              <a:gd name="T10" fmla="*/ 602275 w 602487"/>
              <a:gd name="T11" fmla="*/ 602275 w 602487"/>
              <a:gd name="T12" fmla="*/ 602275 w 602487"/>
              <a:gd name="T13" fmla="*/ 602275 w 602487"/>
              <a:gd name="T14" fmla="*/ 602275 w 602487"/>
              <a:gd name="T15" fmla="*/ 602275 w 602487"/>
              <a:gd name="T16" fmla="*/ 602275 w 602487"/>
              <a:gd name="T17" fmla="*/ 602275 w 602487"/>
              <a:gd name="T18" fmla="*/ 602275 w 602487"/>
              <a:gd name="T19" fmla="*/ 602275 w 602487"/>
              <a:gd name="T20" fmla="*/ 602275 w 602487"/>
              <a:gd name="T21" fmla="*/ 602275 w 602487"/>
              <a:gd name="T22" fmla="*/ 602275 w 602487"/>
              <a:gd name="T23" fmla="*/ 602275 w 602487"/>
              <a:gd name="T24" fmla="*/ 602275 w 602487"/>
              <a:gd name="T25" fmla="*/ 602275 w 602487"/>
              <a:gd name="T26" fmla="*/ 602275 w 602487"/>
              <a:gd name="T27" fmla="*/ 602275 w 602487"/>
              <a:gd name="T28" fmla="*/ 602275 w 602487"/>
              <a:gd name="T29" fmla="*/ 602275 w 602487"/>
              <a:gd name="T30" fmla="*/ 602275 w 602487"/>
              <a:gd name="T31" fmla="*/ 602275 w 602487"/>
              <a:gd name="T32" fmla="*/ 602275 w 602487"/>
              <a:gd name="T33" fmla="*/ 602275 w 602487"/>
              <a:gd name="T34" fmla="*/ 602275 w 602487"/>
              <a:gd name="T35" fmla="*/ 602275 w 602487"/>
              <a:gd name="T36" fmla="*/ 602275 w 602487"/>
              <a:gd name="T37" fmla="*/ 602275 w 602487"/>
              <a:gd name="T38" fmla="*/ 602275 w 602487"/>
              <a:gd name="T39" fmla="*/ 602275 w 602487"/>
              <a:gd name="T40" fmla="*/ 602275 w 602487"/>
              <a:gd name="T41" fmla="*/ 602275 w 602487"/>
              <a:gd name="T42" fmla="*/ 602275 w 602487"/>
              <a:gd name="T43" fmla="*/ 602275 w 602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01" h="6107">
                <a:moveTo>
                  <a:pt x="3311" y="5345"/>
                </a:moveTo>
                <a:cubicBezTo>
                  <a:pt x="3475" y="5510"/>
                  <a:pt x="3475" y="5777"/>
                  <a:pt x="3311" y="5942"/>
                </a:cubicBezTo>
                <a:cubicBezTo>
                  <a:pt x="3146" y="6107"/>
                  <a:pt x="2879" y="6107"/>
                  <a:pt x="2714" y="5942"/>
                </a:cubicBezTo>
                <a:lnTo>
                  <a:pt x="123" y="3351"/>
                </a:lnTo>
                <a:cubicBezTo>
                  <a:pt x="41" y="3269"/>
                  <a:pt x="0" y="3161"/>
                  <a:pt x="0" y="3053"/>
                </a:cubicBezTo>
                <a:cubicBezTo>
                  <a:pt x="0" y="2945"/>
                  <a:pt x="41" y="2837"/>
                  <a:pt x="123" y="2755"/>
                </a:cubicBezTo>
                <a:lnTo>
                  <a:pt x="2714" y="164"/>
                </a:lnTo>
                <a:cubicBezTo>
                  <a:pt x="2879" y="0"/>
                  <a:pt x="3146" y="0"/>
                  <a:pt x="3311" y="164"/>
                </a:cubicBezTo>
                <a:cubicBezTo>
                  <a:pt x="3475" y="329"/>
                  <a:pt x="3475" y="596"/>
                  <a:pt x="3311" y="761"/>
                </a:cubicBezTo>
                <a:lnTo>
                  <a:pt x="1019" y="3053"/>
                </a:lnTo>
                <a:lnTo>
                  <a:pt x="3311" y="5345"/>
                </a:lnTo>
                <a:close/>
                <a:moveTo>
                  <a:pt x="3645" y="3053"/>
                </a:moveTo>
                <a:lnTo>
                  <a:pt x="5937" y="761"/>
                </a:lnTo>
                <a:cubicBezTo>
                  <a:pt x="6101" y="596"/>
                  <a:pt x="6101" y="329"/>
                  <a:pt x="5937" y="164"/>
                </a:cubicBezTo>
                <a:cubicBezTo>
                  <a:pt x="5772" y="0"/>
                  <a:pt x="5505" y="0"/>
                  <a:pt x="5340" y="164"/>
                </a:cubicBezTo>
                <a:lnTo>
                  <a:pt x="2750" y="2755"/>
                </a:lnTo>
                <a:cubicBezTo>
                  <a:pt x="2667" y="2837"/>
                  <a:pt x="2626" y="2945"/>
                  <a:pt x="2626" y="3053"/>
                </a:cubicBezTo>
                <a:cubicBezTo>
                  <a:pt x="2626" y="3161"/>
                  <a:pt x="2667" y="3269"/>
                  <a:pt x="2750" y="3351"/>
                </a:cubicBezTo>
                <a:lnTo>
                  <a:pt x="5340" y="5942"/>
                </a:lnTo>
                <a:cubicBezTo>
                  <a:pt x="5505" y="6107"/>
                  <a:pt x="5772" y="6107"/>
                  <a:pt x="5937" y="5942"/>
                </a:cubicBezTo>
                <a:cubicBezTo>
                  <a:pt x="6101" y="5777"/>
                  <a:pt x="6101" y="5510"/>
                  <a:pt x="5937" y="5345"/>
                </a:cubicBezTo>
                <a:lnTo>
                  <a:pt x="3645" y="30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heads-of-thin-outline-to-the-left_32766">
            <a:extLst>
              <a:ext uri="{FF2B5EF4-FFF2-40B4-BE49-F238E27FC236}">
                <a16:creationId xmlns:a16="http://schemas.microsoft.com/office/drawing/2014/main" id="{5CF5F4D5-C881-4A2D-5B98-C8A44C8CFB78}"/>
              </a:ext>
            </a:extLst>
          </p:cNvPr>
          <p:cNvSpPr/>
          <p:nvPr/>
        </p:nvSpPr>
        <p:spPr>
          <a:xfrm flipH="1">
            <a:off x="4843912" y="3825112"/>
            <a:ext cx="171191" cy="171112"/>
          </a:xfrm>
          <a:custGeom>
            <a:avLst/>
            <a:gdLst>
              <a:gd name="T0" fmla="*/ 602275 w 602487"/>
              <a:gd name="T1" fmla="*/ 602275 w 602487"/>
              <a:gd name="T2" fmla="*/ 602275 w 602487"/>
              <a:gd name="T3" fmla="*/ 602275 w 602487"/>
              <a:gd name="T4" fmla="*/ 602275 w 602487"/>
              <a:gd name="T5" fmla="*/ 602275 w 602487"/>
              <a:gd name="T6" fmla="*/ 602275 w 602487"/>
              <a:gd name="T7" fmla="*/ 602275 w 602487"/>
              <a:gd name="T8" fmla="*/ 602275 w 602487"/>
              <a:gd name="T9" fmla="*/ 602275 w 602487"/>
              <a:gd name="T10" fmla="*/ 602275 w 602487"/>
              <a:gd name="T11" fmla="*/ 602275 w 602487"/>
              <a:gd name="T12" fmla="*/ 602275 w 602487"/>
              <a:gd name="T13" fmla="*/ 602275 w 602487"/>
              <a:gd name="T14" fmla="*/ 602275 w 602487"/>
              <a:gd name="T15" fmla="*/ 602275 w 602487"/>
              <a:gd name="T16" fmla="*/ 602275 w 602487"/>
              <a:gd name="T17" fmla="*/ 602275 w 602487"/>
              <a:gd name="T18" fmla="*/ 602275 w 602487"/>
              <a:gd name="T19" fmla="*/ 602275 w 602487"/>
              <a:gd name="T20" fmla="*/ 602275 w 602487"/>
              <a:gd name="T21" fmla="*/ 602275 w 602487"/>
              <a:gd name="T22" fmla="*/ 602275 w 602487"/>
              <a:gd name="T23" fmla="*/ 602275 w 602487"/>
              <a:gd name="T24" fmla="*/ 602275 w 602487"/>
              <a:gd name="T25" fmla="*/ 602275 w 602487"/>
              <a:gd name="T26" fmla="*/ 602275 w 602487"/>
              <a:gd name="T27" fmla="*/ 602275 w 602487"/>
              <a:gd name="T28" fmla="*/ 602275 w 602487"/>
              <a:gd name="T29" fmla="*/ 602275 w 602487"/>
              <a:gd name="T30" fmla="*/ 602275 w 602487"/>
              <a:gd name="T31" fmla="*/ 602275 w 602487"/>
              <a:gd name="T32" fmla="*/ 602275 w 602487"/>
              <a:gd name="T33" fmla="*/ 602275 w 602487"/>
              <a:gd name="T34" fmla="*/ 602275 w 602487"/>
              <a:gd name="T35" fmla="*/ 602275 w 602487"/>
              <a:gd name="T36" fmla="*/ 602275 w 602487"/>
              <a:gd name="T37" fmla="*/ 602275 w 602487"/>
              <a:gd name="T38" fmla="*/ 602275 w 602487"/>
              <a:gd name="T39" fmla="*/ 602275 w 602487"/>
              <a:gd name="T40" fmla="*/ 602275 w 602487"/>
              <a:gd name="T41" fmla="*/ 602275 w 602487"/>
              <a:gd name="T42" fmla="*/ 602275 w 602487"/>
              <a:gd name="T43" fmla="*/ 602275 w 602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01" h="6107">
                <a:moveTo>
                  <a:pt x="3311" y="5345"/>
                </a:moveTo>
                <a:cubicBezTo>
                  <a:pt x="3475" y="5510"/>
                  <a:pt x="3475" y="5777"/>
                  <a:pt x="3311" y="5942"/>
                </a:cubicBezTo>
                <a:cubicBezTo>
                  <a:pt x="3146" y="6107"/>
                  <a:pt x="2879" y="6107"/>
                  <a:pt x="2714" y="5942"/>
                </a:cubicBezTo>
                <a:lnTo>
                  <a:pt x="123" y="3351"/>
                </a:lnTo>
                <a:cubicBezTo>
                  <a:pt x="41" y="3269"/>
                  <a:pt x="0" y="3161"/>
                  <a:pt x="0" y="3053"/>
                </a:cubicBezTo>
                <a:cubicBezTo>
                  <a:pt x="0" y="2945"/>
                  <a:pt x="41" y="2837"/>
                  <a:pt x="123" y="2755"/>
                </a:cubicBezTo>
                <a:lnTo>
                  <a:pt x="2714" y="164"/>
                </a:lnTo>
                <a:cubicBezTo>
                  <a:pt x="2879" y="0"/>
                  <a:pt x="3146" y="0"/>
                  <a:pt x="3311" y="164"/>
                </a:cubicBezTo>
                <a:cubicBezTo>
                  <a:pt x="3475" y="329"/>
                  <a:pt x="3475" y="596"/>
                  <a:pt x="3311" y="761"/>
                </a:cubicBezTo>
                <a:lnTo>
                  <a:pt x="1019" y="3053"/>
                </a:lnTo>
                <a:lnTo>
                  <a:pt x="3311" y="5345"/>
                </a:lnTo>
                <a:close/>
                <a:moveTo>
                  <a:pt x="3645" y="3053"/>
                </a:moveTo>
                <a:lnTo>
                  <a:pt x="5937" y="761"/>
                </a:lnTo>
                <a:cubicBezTo>
                  <a:pt x="6101" y="596"/>
                  <a:pt x="6101" y="329"/>
                  <a:pt x="5937" y="164"/>
                </a:cubicBezTo>
                <a:cubicBezTo>
                  <a:pt x="5772" y="0"/>
                  <a:pt x="5505" y="0"/>
                  <a:pt x="5340" y="164"/>
                </a:cubicBezTo>
                <a:lnTo>
                  <a:pt x="2750" y="2755"/>
                </a:lnTo>
                <a:cubicBezTo>
                  <a:pt x="2667" y="2837"/>
                  <a:pt x="2626" y="2945"/>
                  <a:pt x="2626" y="3053"/>
                </a:cubicBezTo>
                <a:cubicBezTo>
                  <a:pt x="2626" y="3161"/>
                  <a:pt x="2667" y="3269"/>
                  <a:pt x="2750" y="3351"/>
                </a:cubicBezTo>
                <a:lnTo>
                  <a:pt x="5340" y="5942"/>
                </a:lnTo>
                <a:cubicBezTo>
                  <a:pt x="5505" y="6107"/>
                  <a:pt x="5772" y="6107"/>
                  <a:pt x="5937" y="5942"/>
                </a:cubicBezTo>
                <a:cubicBezTo>
                  <a:pt x="6101" y="5777"/>
                  <a:pt x="6101" y="5510"/>
                  <a:pt x="5937" y="5345"/>
                </a:cubicBezTo>
                <a:lnTo>
                  <a:pt x="3645" y="30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heads-of-thin-outline-to-the-left_32766">
            <a:extLst>
              <a:ext uri="{FF2B5EF4-FFF2-40B4-BE49-F238E27FC236}">
                <a16:creationId xmlns:a16="http://schemas.microsoft.com/office/drawing/2014/main" id="{A50F4BC0-53AE-BCAE-58C2-BE7C3D0F59F9}"/>
              </a:ext>
            </a:extLst>
          </p:cNvPr>
          <p:cNvSpPr/>
          <p:nvPr/>
        </p:nvSpPr>
        <p:spPr>
          <a:xfrm flipH="1">
            <a:off x="7176901" y="3825112"/>
            <a:ext cx="171191" cy="171112"/>
          </a:xfrm>
          <a:custGeom>
            <a:avLst/>
            <a:gdLst>
              <a:gd name="T0" fmla="*/ 602275 w 602487"/>
              <a:gd name="T1" fmla="*/ 602275 w 602487"/>
              <a:gd name="T2" fmla="*/ 602275 w 602487"/>
              <a:gd name="T3" fmla="*/ 602275 w 602487"/>
              <a:gd name="T4" fmla="*/ 602275 w 602487"/>
              <a:gd name="T5" fmla="*/ 602275 w 602487"/>
              <a:gd name="T6" fmla="*/ 602275 w 602487"/>
              <a:gd name="T7" fmla="*/ 602275 w 602487"/>
              <a:gd name="T8" fmla="*/ 602275 w 602487"/>
              <a:gd name="T9" fmla="*/ 602275 w 602487"/>
              <a:gd name="T10" fmla="*/ 602275 w 602487"/>
              <a:gd name="T11" fmla="*/ 602275 w 602487"/>
              <a:gd name="T12" fmla="*/ 602275 w 602487"/>
              <a:gd name="T13" fmla="*/ 602275 w 602487"/>
              <a:gd name="T14" fmla="*/ 602275 w 602487"/>
              <a:gd name="T15" fmla="*/ 602275 w 602487"/>
              <a:gd name="T16" fmla="*/ 602275 w 602487"/>
              <a:gd name="T17" fmla="*/ 602275 w 602487"/>
              <a:gd name="T18" fmla="*/ 602275 w 602487"/>
              <a:gd name="T19" fmla="*/ 602275 w 602487"/>
              <a:gd name="T20" fmla="*/ 602275 w 602487"/>
              <a:gd name="T21" fmla="*/ 602275 w 602487"/>
              <a:gd name="T22" fmla="*/ 602275 w 602487"/>
              <a:gd name="T23" fmla="*/ 602275 w 602487"/>
              <a:gd name="T24" fmla="*/ 602275 w 602487"/>
              <a:gd name="T25" fmla="*/ 602275 w 602487"/>
              <a:gd name="T26" fmla="*/ 602275 w 602487"/>
              <a:gd name="T27" fmla="*/ 602275 w 602487"/>
              <a:gd name="T28" fmla="*/ 602275 w 602487"/>
              <a:gd name="T29" fmla="*/ 602275 w 602487"/>
              <a:gd name="T30" fmla="*/ 602275 w 602487"/>
              <a:gd name="T31" fmla="*/ 602275 w 602487"/>
              <a:gd name="T32" fmla="*/ 602275 w 602487"/>
              <a:gd name="T33" fmla="*/ 602275 w 602487"/>
              <a:gd name="T34" fmla="*/ 602275 w 602487"/>
              <a:gd name="T35" fmla="*/ 602275 w 602487"/>
              <a:gd name="T36" fmla="*/ 602275 w 602487"/>
              <a:gd name="T37" fmla="*/ 602275 w 602487"/>
              <a:gd name="T38" fmla="*/ 602275 w 602487"/>
              <a:gd name="T39" fmla="*/ 602275 w 602487"/>
              <a:gd name="T40" fmla="*/ 602275 w 602487"/>
              <a:gd name="T41" fmla="*/ 602275 w 602487"/>
              <a:gd name="T42" fmla="*/ 602275 w 602487"/>
              <a:gd name="T43" fmla="*/ 602275 w 602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01" h="6107">
                <a:moveTo>
                  <a:pt x="3311" y="5345"/>
                </a:moveTo>
                <a:cubicBezTo>
                  <a:pt x="3475" y="5510"/>
                  <a:pt x="3475" y="5777"/>
                  <a:pt x="3311" y="5942"/>
                </a:cubicBezTo>
                <a:cubicBezTo>
                  <a:pt x="3146" y="6107"/>
                  <a:pt x="2879" y="6107"/>
                  <a:pt x="2714" y="5942"/>
                </a:cubicBezTo>
                <a:lnTo>
                  <a:pt x="123" y="3351"/>
                </a:lnTo>
                <a:cubicBezTo>
                  <a:pt x="41" y="3269"/>
                  <a:pt x="0" y="3161"/>
                  <a:pt x="0" y="3053"/>
                </a:cubicBezTo>
                <a:cubicBezTo>
                  <a:pt x="0" y="2945"/>
                  <a:pt x="41" y="2837"/>
                  <a:pt x="123" y="2755"/>
                </a:cubicBezTo>
                <a:lnTo>
                  <a:pt x="2714" y="164"/>
                </a:lnTo>
                <a:cubicBezTo>
                  <a:pt x="2879" y="0"/>
                  <a:pt x="3146" y="0"/>
                  <a:pt x="3311" y="164"/>
                </a:cubicBezTo>
                <a:cubicBezTo>
                  <a:pt x="3475" y="329"/>
                  <a:pt x="3475" y="596"/>
                  <a:pt x="3311" y="761"/>
                </a:cubicBezTo>
                <a:lnTo>
                  <a:pt x="1019" y="3053"/>
                </a:lnTo>
                <a:lnTo>
                  <a:pt x="3311" y="5345"/>
                </a:lnTo>
                <a:close/>
                <a:moveTo>
                  <a:pt x="3645" y="3053"/>
                </a:moveTo>
                <a:lnTo>
                  <a:pt x="5937" y="761"/>
                </a:lnTo>
                <a:cubicBezTo>
                  <a:pt x="6101" y="596"/>
                  <a:pt x="6101" y="329"/>
                  <a:pt x="5937" y="164"/>
                </a:cubicBezTo>
                <a:cubicBezTo>
                  <a:pt x="5772" y="0"/>
                  <a:pt x="5505" y="0"/>
                  <a:pt x="5340" y="164"/>
                </a:cubicBezTo>
                <a:lnTo>
                  <a:pt x="2750" y="2755"/>
                </a:lnTo>
                <a:cubicBezTo>
                  <a:pt x="2667" y="2837"/>
                  <a:pt x="2626" y="2945"/>
                  <a:pt x="2626" y="3053"/>
                </a:cubicBezTo>
                <a:cubicBezTo>
                  <a:pt x="2626" y="3161"/>
                  <a:pt x="2667" y="3269"/>
                  <a:pt x="2750" y="3351"/>
                </a:cubicBezTo>
                <a:lnTo>
                  <a:pt x="5340" y="5942"/>
                </a:lnTo>
                <a:cubicBezTo>
                  <a:pt x="5505" y="6107"/>
                  <a:pt x="5772" y="6107"/>
                  <a:pt x="5937" y="5942"/>
                </a:cubicBezTo>
                <a:cubicBezTo>
                  <a:pt x="6101" y="5777"/>
                  <a:pt x="6101" y="5510"/>
                  <a:pt x="5937" y="5345"/>
                </a:cubicBezTo>
                <a:lnTo>
                  <a:pt x="3645" y="30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heads-of-thin-outline-to-the-left_32766">
            <a:extLst>
              <a:ext uri="{FF2B5EF4-FFF2-40B4-BE49-F238E27FC236}">
                <a16:creationId xmlns:a16="http://schemas.microsoft.com/office/drawing/2014/main" id="{857F3151-BF4E-92CE-4658-A140AD9CF27E}"/>
              </a:ext>
            </a:extLst>
          </p:cNvPr>
          <p:cNvSpPr/>
          <p:nvPr/>
        </p:nvSpPr>
        <p:spPr>
          <a:xfrm flipH="1">
            <a:off x="9509889" y="3825112"/>
            <a:ext cx="171191" cy="171112"/>
          </a:xfrm>
          <a:custGeom>
            <a:avLst/>
            <a:gdLst>
              <a:gd name="T0" fmla="*/ 602275 w 602487"/>
              <a:gd name="T1" fmla="*/ 602275 w 602487"/>
              <a:gd name="T2" fmla="*/ 602275 w 602487"/>
              <a:gd name="T3" fmla="*/ 602275 w 602487"/>
              <a:gd name="T4" fmla="*/ 602275 w 602487"/>
              <a:gd name="T5" fmla="*/ 602275 w 602487"/>
              <a:gd name="T6" fmla="*/ 602275 w 602487"/>
              <a:gd name="T7" fmla="*/ 602275 w 602487"/>
              <a:gd name="T8" fmla="*/ 602275 w 602487"/>
              <a:gd name="T9" fmla="*/ 602275 w 602487"/>
              <a:gd name="T10" fmla="*/ 602275 w 602487"/>
              <a:gd name="T11" fmla="*/ 602275 w 602487"/>
              <a:gd name="T12" fmla="*/ 602275 w 602487"/>
              <a:gd name="T13" fmla="*/ 602275 w 602487"/>
              <a:gd name="T14" fmla="*/ 602275 w 602487"/>
              <a:gd name="T15" fmla="*/ 602275 w 602487"/>
              <a:gd name="T16" fmla="*/ 602275 w 602487"/>
              <a:gd name="T17" fmla="*/ 602275 w 602487"/>
              <a:gd name="T18" fmla="*/ 602275 w 602487"/>
              <a:gd name="T19" fmla="*/ 602275 w 602487"/>
              <a:gd name="T20" fmla="*/ 602275 w 602487"/>
              <a:gd name="T21" fmla="*/ 602275 w 602487"/>
              <a:gd name="T22" fmla="*/ 602275 w 602487"/>
              <a:gd name="T23" fmla="*/ 602275 w 602487"/>
              <a:gd name="T24" fmla="*/ 602275 w 602487"/>
              <a:gd name="T25" fmla="*/ 602275 w 602487"/>
              <a:gd name="T26" fmla="*/ 602275 w 602487"/>
              <a:gd name="T27" fmla="*/ 602275 w 602487"/>
              <a:gd name="T28" fmla="*/ 602275 w 602487"/>
              <a:gd name="T29" fmla="*/ 602275 w 602487"/>
              <a:gd name="T30" fmla="*/ 602275 w 602487"/>
              <a:gd name="T31" fmla="*/ 602275 w 602487"/>
              <a:gd name="T32" fmla="*/ 602275 w 602487"/>
              <a:gd name="T33" fmla="*/ 602275 w 602487"/>
              <a:gd name="T34" fmla="*/ 602275 w 602487"/>
              <a:gd name="T35" fmla="*/ 602275 w 602487"/>
              <a:gd name="T36" fmla="*/ 602275 w 602487"/>
              <a:gd name="T37" fmla="*/ 602275 w 602487"/>
              <a:gd name="T38" fmla="*/ 602275 w 602487"/>
              <a:gd name="T39" fmla="*/ 602275 w 602487"/>
              <a:gd name="T40" fmla="*/ 602275 w 602487"/>
              <a:gd name="T41" fmla="*/ 602275 w 602487"/>
              <a:gd name="T42" fmla="*/ 602275 w 602487"/>
              <a:gd name="T43" fmla="*/ 602275 w 602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101" h="6107">
                <a:moveTo>
                  <a:pt x="3311" y="5345"/>
                </a:moveTo>
                <a:cubicBezTo>
                  <a:pt x="3475" y="5510"/>
                  <a:pt x="3475" y="5777"/>
                  <a:pt x="3311" y="5942"/>
                </a:cubicBezTo>
                <a:cubicBezTo>
                  <a:pt x="3146" y="6107"/>
                  <a:pt x="2879" y="6107"/>
                  <a:pt x="2714" y="5942"/>
                </a:cubicBezTo>
                <a:lnTo>
                  <a:pt x="123" y="3351"/>
                </a:lnTo>
                <a:cubicBezTo>
                  <a:pt x="41" y="3269"/>
                  <a:pt x="0" y="3161"/>
                  <a:pt x="0" y="3053"/>
                </a:cubicBezTo>
                <a:cubicBezTo>
                  <a:pt x="0" y="2945"/>
                  <a:pt x="41" y="2837"/>
                  <a:pt x="123" y="2755"/>
                </a:cubicBezTo>
                <a:lnTo>
                  <a:pt x="2714" y="164"/>
                </a:lnTo>
                <a:cubicBezTo>
                  <a:pt x="2879" y="0"/>
                  <a:pt x="3146" y="0"/>
                  <a:pt x="3311" y="164"/>
                </a:cubicBezTo>
                <a:cubicBezTo>
                  <a:pt x="3475" y="329"/>
                  <a:pt x="3475" y="596"/>
                  <a:pt x="3311" y="761"/>
                </a:cubicBezTo>
                <a:lnTo>
                  <a:pt x="1019" y="3053"/>
                </a:lnTo>
                <a:lnTo>
                  <a:pt x="3311" y="5345"/>
                </a:lnTo>
                <a:close/>
                <a:moveTo>
                  <a:pt x="3645" y="3053"/>
                </a:moveTo>
                <a:lnTo>
                  <a:pt x="5937" y="761"/>
                </a:lnTo>
                <a:cubicBezTo>
                  <a:pt x="6101" y="596"/>
                  <a:pt x="6101" y="329"/>
                  <a:pt x="5937" y="164"/>
                </a:cubicBezTo>
                <a:cubicBezTo>
                  <a:pt x="5772" y="0"/>
                  <a:pt x="5505" y="0"/>
                  <a:pt x="5340" y="164"/>
                </a:cubicBezTo>
                <a:lnTo>
                  <a:pt x="2750" y="2755"/>
                </a:lnTo>
                <a:cubicBezTo>
                  <a:pt x="2667" y="2837"/>
                  <a:pt x="2626" y="2945"/>
                  <a:pt x="2626" y="3053"/>
                </a:cubicBezTo>
                <a:cubicBezTo>
                  <a:pt x="2626" y="3161"/>
                  <a:pt x="2667" y="3269"/>
                  <a:pt x="2750" y="3351"/>
                </a:cubicBezTo>
                <a:lnTo>
                  <a:pt x="5340" y="5942"/>
                </a:lnTo>
                <a:cubicBezTo>
                  <a:pt x="5505" y="6107"/>
                  <a:pt x="5772" y="6107"/>
                  <a:pt x="5937" y="5942"/>
                </a:cubicBezTo>
                <a:cubicBezTo>
                  <a:pt x="6101" y="5777"/>
                  <a:pt x="6101" y="5510"/>
                  <a:pt x="5937" y="5345"/>
                </a:cubicBezTo>
                <a:lnTo>
                  <a:pt x="3645" y="30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73E19B60-A44B-E205-BD53-920D19BB09A9}"/>
              </a:ext>
            </a:extLst>
          </p:cNvPr>
          <p:cNvGrpSpPr/>
          <p:nvPr/>
        </p:nvGrpSpPr>
        <p:grpSpPr>
          <a:xfrm>
            <a:off x="10347768" y="139700"/>
            <a:ext cx="1727102" cy="358576"/>
            <a:chOff x="10347768" y="139700"/>
            <a:chExt cx="1727102" cy="358576"/>
          </a:xfrm>
        </p:grpSpPr>
        <p:sp>
          <p:nvSpPr>
            <p:cNvPr id="6" name="www.pptcool.com26">
              <a:hlinkClick r:id="rId3"/>
              <a:extLst>
                <a:ext uri="{FF2B5EF4-FFF2-40B4-BE49-F238E27FC236}">
                  <a16:creationId xmlns:a16="http://schemas.microsoft.com/office/drawing/2014/main" id="{F0728B1D-C2FF-36BB-86EB-C90A271FD9E3}"/>
                </a:ext>
              </a:extLst>
            </p:cNvPr>
            <p:cNvSpPr/>
            <p:nvPr/>
          </p:nvSpPr>
          <p:spPr>
            <a:xfrm>
              <a:off x="10347768" y="139700"/>
              <a:ext cx="395918" cy="358576"/>
            </a:xfrm>
            <a:custGeom>
              <a:avLst/>
              <a:gdLst>
                <a:gd name="connsiteX0" fmla="*/ -158 w 395918"/>
                <a:gd name="connsiteY0" fmla="*/ -854 h 358576"/>
                <a:gd name="connsiteX1" fmla="*/ 257428 w 395918"/>
                <a:gd name="connsiteY1" fmla="*/ -854 h 358576"/>
                <a:gd name="connsiteX2" fmla="*/ 379066 w 395918"/>
                <a:gd name="connsiteY2" fmla="*/ 71549 h 358576"/>
                <a:gd name="connsiteX3" fmla="*/ 380543 w 395918"/>
                <a:gd name="connsiteY3" fmla="*/ 74625 h 358576"/>
                <a:gd name="connsiteX4" fmla="*/ 384888 w 395918"/>
                <a:gd name="connsiteY4" fmla="*/ 83643 h 358576"/>
                <a:gd name="connsiteX5" fmla="*/ 395760 w 395918"/>
                <a:gd name="connsiteY5" fmla="*/ 137497 h 358576"/>
                <a:gd name="connsiteX6" fmla="*/ 384888 w 395918"/>
                <a:gd name="connsiteY6" fmla="*/ 191347 h 358576"/>
                <a:gd name="connsiteX7" fmla="*/ 380199 w 395918"/>
                <a:gd name="connsiteY7" fmla="*/ 201090 h 358576"/>
                <a:gd name="connsiteX8" fmla="*/ 379066 w 395918"/>
                <a:gd name="connsiteY8" fmla="*/ 203441 h 358576"/>
                <a:gd name="connsiteX9" fmla="*/ 257428 w 395918"/>
                <a:gd name="connsiteY9" fmla="*/ 275848 h 358576"/>
                <a:gd name="connsiteX10" fmla="*/ 168928 w 395918"/>
                <a:gd name="connsiteY10" fmla="*/ 275848 h 358576"/>
                <a:gd name="connsiteX11" fmla="*/ 121664 w 395918"/>
                <a:gd name="connsiteY11" fmla="*/ 357722 h 358576"/>
                <a:gd name="connsiteX12" fmla="*/ 22676 w 395918"/>
                <a:gd name="connsiteY12" fmla="*/ 357722 h 358576"/>
                <a:gd name="connsiteX13" fmla="*/ 137022 w 395918"/>
                <a:gd name="connsiteY13" fmla="*/ 159644 h 358576"/>
                <a:gd name="connsiteX14" fmla="*/ 149061 w 395918"/>
                <a:gd name="connsiteY14" fmla="*/ 159644 h 358576"/>
                <a:gd name="connsiteX15" fmla="*/ 149061 w 395918"/>
                <a:gd name="connsiteY15" fmla="*/ 159644 h 358576"/>
                <a:gd name="connsiteX16" fmla="*/ 235559 w 395918"/>
                <a:gd name="connsiteY16" fmla="*/ 159644 h 358576"/>
                <a:gd name="connsiteX17" fmla="*/ 211913 w 395918"/>
                <a:gd name="connsiteY17" fmla="*/ 200606 h 358576"/>
                <a:gd name="connsiteX18" fmla="*/ 245936 w 395918"/>
                <a:gd name="connsiteY18" fmla="*/ 200606 h 358576"/>
                <a:gd name="connsiteX19" fmla="*/ 309038 w 395918"/>
                <a:gd name="connsiteY19" fmla="*/ 137497 h 358576"/>
                <a:gd name="connsiteX20" fmla="*/ 252387 w 395918"/>
                <a:gd name="connsiteY20" fmla="*/ 74710 h 358576"/>
                <a:gd name="connsiteX21" fmla="*/ 250650 w 395918"/>
                <a:gd name="connsiteY21" fmla="*/ 74625 h 358576"/>
                <a:gd name="connsiteX22" fmla="*/ 245936 w 395918"/>
                <a:gd name="connsiteY22" fmla="*/ 74388 h 358576"/>
                <a:gd name="connsiteX23" fmla="*/ 43276 w 395918"/>
                <a:gd name="connsiteY23" fmla="*/ 74388 h 358576"/>
                <a:gd name="connsiteX24" fmla="*/ -158 w 395918"/>
                <a:gd name="connsiteY24" fmla="*/ -854 h 358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95918" h="358576">
                  <a:moveTo>
                    <a:pt x="-158" y="-854"/>
                  </a:moveTo>
                  <a:lnTo>
                    <a:pt x="257428" y="-854"/>
                  </a:lnTo>
                  <a:cubicBezTo>
                    <a:pt x="309952" y="-854"/>
                    <a:pt x="355639" y="28423"/>
                    <a:pt x="379066" y="71549"/>
                  </a:cubicBezTo>
                  <a:lnTo>
                    <a:pt x="380543" y="74625"/>
                  </a:lnTo>
                  <a:lnTo>
                    <a:pt x="384888" y="83643"/>
                  </a:lnTo>
                  <a:cubicBezTo>
                    <a:pt x="391890" y="100197"/>
                    <a:pt x="395760" y="118393"/>
                    <a:pt x="395760" y="137497"/>
                  </a:cubicBezTo>
                  <a:cubicBezTo>
                    <a:pt x="395760" y="156597"/>
                    <a:pt x="391890" y="174797"/>
                    <a:pt x="384888" y="191347"/>
                  </a:cubicBezTo>
                  <a:lnTo>
                    <a:pt x="380199" y="201090"/>
                  </a:lnTo>
                  <a:lnTo>
                    <a:pt x="379066" y="203441"/>
                  </a:lnTo>
                  <a:cubicBezTo>
                    <a:pt x="355639" y="246572"/>
                    <a:pt x="309952" y="275848"/>
                    <a:pt x="257428" y="275848"/>
                  </a:cubicBezTo>
                  <a:lnTo>
                    <a:pt x="168928" y="275848"/>
                  </a:lnTo>
                  <a:lnTo>
                    <a:pt x="121664" y="357722"/>
                  </a:lnTo>
                  <a:lnTo>
                    <a:pt x="22676" y="357722"/>
                  </a:lnTo>
                  <a:lnTo>
                    <a:pt x="137022" y="159644"/>
                  </a:lnTo>
                  <a:lnTo>
                    <a:pt x="149061" y="159644"/>
                  </a:lnTo>
                  <a:lnTo>
                    <a:pt x="149061" y="159644"/>
                  </a:lnTo>
                  <a:lnTo>
                    <a:pt x="235559" y="159644"/>
                  </a:lnTo>
                  <a:lnTo>
                    <a:pt x="211913" y="200606"/>
                  </a:lnTo>
                  <a:lnTo>
                    <a:pt x="245936" y="200606"/>
                  </a:lnTo>
                  <a:cubicBezTo>
                    <a:pt x="280786" y="200606"/>
                    <a:pt x="309038" y="172353"/>
                    <a:pt x="309038" y="137497"/>
                  </a:cubicBezTo>
                  <a:cubicBezTo>
                    <a:pt x="309038" y="104818"/>
                    <a:pt x="284207" y="77944"/>
                    <a:pt x="252387" y="74710"/>
                  </a:cubicBezTo>
                  <a:lnTo>
                    <a:pt x="250650" y="74625"/>
                  </a:lnTo>
                  <a:lnTo>
                    <a:pt x="245936" y="74388"/>
                  </a:lnTo>
                  <a:lnTo>
                    <a:pt x="43276" y="74388"/>
                  </a:lnTo>
                  <a:lnTo>
                    <a:pt x="-158" y="-854"/>
                  </a:ln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www.pptcool.com27">
              <a:hlinkClick r:id="rId3"/>
              <a:extLst>
                <a:ext uri="{FF2B5EF4-FFF2-40B4-BE49-F238E27FC236}">
                  <a16:creationId xmlns:a16="http://schemas.microsoft.com/office/drawing/2014/main" id="{13E9D867-D86C-E886-712D-6BAE22B434E8}"/>
                </a:ext>
              </a:extLst>
            </p:cNvPr>
            <p:cNvSpPr/>
            <p:nvPr/>
          </p:nvSpPr>
          <p:spPr>
            <a:xfrm>
              <a:off x="11386151" y="153703"/>
              <a:ext cx="688719" cy="216843"/>
            </a:xfrm>
            <a:custGeom>
              <a:avLst/>
              <a:gdLst>
                <a:gd name="connsiteX0" fmla="*/ 185618 w 688719"/>
                <a:gd name="connsiteY0" fmla="*/ 111026 h 216843"/>
                <a:gd name="connsiteX1" fmla="*/ 199630 w 688719"/>
                <a:gd name="connsiteY1" fmla="*/ 144176 h 216843"/>
                <a:gd name="connsiteX2" fmla="*/ 173702 w 688719"/>
                <a:gd name="connsiteY2" fmla="*/ 165415 h 216843"/>
                <a:gd name="connsiteX3" fmla="*/ 182321 w 688719"/>
                <a:gd name="connsiteY3" fmla="*/ 140073 h 216843"/>
                <a:gd name="connsiteX4" fmla="*/ 185618 w 688719"/>
                <a:gd name="connsiteY4" fmla="*/ 111026 h 216843"/>
                <a:gd name="connsiteX5" fmla="*/ 200755 w 688719"/>
                <a:gd name="connsiteY5" fmla="*/ 96225 h 216843"/>
                <a:gd name="connsiteX6" fmla="*/ 222172 w 688719"/>
                <a:gd name="connsiteY6" fmla="*/ 96225 h 216843"/>
                <a:gd name="connsiteX7" fmla="*/ 211707 w 688719"/>
                <a:gd name="connsiteY7" fmla="*/ 127117 h 216843"/>
                <a:gd name="connsiteX8" fmla="*/ 200755 w 688719"/>
                <a:gd name="connsiteY8" fmla="*/ 96225 h 216843"/>
                <a:gd name="connsiteX9" fmla="*/ 276654 w 688719"/>
                <a:gd name="connsiteY9" fmla="*/ 95096 h 216843"/>
                <a:gd name="connsiteX10" fmla="*/ 276654 w 688719"/>
                <a:gd name="connsiteY10" fmla="*/ 116661 h 216843"/>
                <a:gd name="connsiteX11" fmla="*/ 300002 w 688719"/>
                <a:gd name="connsiteY11" fmla="*/ 116661 h 216843"/>
                <a:gd name="connsiteX12" fmla="*/ 300002 w 688719"/>
                <a:gd name="connsiteY12" fmla="*/ 149485 h 216843"/>
                <a:gd name="connsiteX13" fmla="*/ 270373 w 688719"/>
                <a:gd name="connsiteY13" fmla="*/ 152867 h 216843"/>
                <a:gd name="connsiteX14" fmla="*/ 273111 w 688719"/>
                <a:gd name="connsiteY14" fmla="*/ 175234 h 216843"/>
                <a:gd name="connsiteX15" fmla="*/ 352655 w 688719"/>
                <a:gd name="connsiteY15" fmla="*/ 164452 h 216843"/>
                <a:gd name="connsiteX16" fmla="*/ 352332 w 688719"/>
                <a:gd name="connsiteY16" fmla="*/ 142245 h 216843"/>
                <a:gd name="connsiteX17" fmla="*/ 323027 w 688719"/>
                <a:gd name="connsiteY17" fmla="*/ 146429 h 216843"/>
                <a:gd name="connsiteX18" fmla="*/ 323027 w 688719"/>
                <a:gd name="connsiteY18" fmla="*/ 116661 h 216843"/>
                <a:gd name="connsiteX19" fmla="*/ 346052 w 688719"/>
                <a:gd name="connsiteY19" fmla="*/ 116661 h 216843"/>
                <a:gd name="connsiteX20" fmla="*/ 346052 w 688719"/>
                <a:gd name="connsiteY20" fmla="*/ 95096 h 216843"/>
                <a:gd name="connsiteX21" fmla="*/ 513250 w 688719"/>
                <a:gd name="connsiteY21" fmla="*/ 66936 h 216843"/>
                <a:gd name="connsiteX22" fmla="*/ 508421 w 688719"/>
                <a:gd name="connsiteY22" fmla="*/ 77074 h 216843"/>
                <a:gd name="connsiteX23" fmla="*/ 484428 w 688719"/>
                <a:gd name="connsiteY23" fmla="*/ 77074 h 216843"/>
                <a:gd name="connsiteX24" fmla="*/ 484428 w 688719"/>
                <a:gd name="connsiteY24" fmla="*/ 95580 h 216843"/>
                <a:gd name="connsiteX25" fmla="*/ 497630 w 688719"/>
                <a:gd name="connsiteY25" fmla="*/ 95580 h 216843"/>
                <a:gd name="connsiteX26" fmla="*/ 486198 w 688719"/>
                <a:gd name="connsiteY26" fmla="*/ 112316 h 216843"/>
                <a:gd name="connsiteX27" fmla="*/ 486198 w 688719"/>
                <a:gd name="connsiteY27" fmla="*/ 132108 h 216843"/>
                <a:gd name="connsiteX28" fmla="*/ 529515 w 688719"/>
                <a:gd name="connsiteY28" fmla="*/ 132108 h 216843"/>
                <a:gd name="connsiteX29" fmla="*/ 529515 w 688719"/>
                <a:gd name="connsiteY29" fmla="*/ 141762 h 216843"/>
                <a:gd name="connsiteX30" fmla="*/ 480562 w 688719"/>
                <a:gd name="connsiteY30" fmla="*/ 141762 h 216843"/>
                <a:gd name="connsiteX31" fmla="*/ 480562 w 688719"/>
                <a:gd name="connsiteY31" fmla="*/ 162360 h 216843"/>
                <a:gd name="connsiteX32" fmla="*/ 529515 w 688719"/>
                <a:gd name="connsiteY32" fmla="*/ 162360 h 216843"/>
                <a:gd name="connsiteX33" fmla="*/ 529515 w 688719"/>
                <a:gd name="connsiteY33" fmla="*/ 182958 h 216843"/>
                <a:gd name="connsiteX34" fmla="*/ 551250 w 688719"/>
                <a:gd name="connsiteY34" fmla="*/ 182958 h 216843"/>
                <a:gd name="connsiteX35" fmla="*/ 551250 w 688719"/>
                <a:gd name="connsiteY35" fmla="*/ 162360 h 216843"/>
                <a:gd name="connsiteX36" fmla="*/ 593923 w 688719"/>
                <a:gd name="connsiteY36" fmla="*/ 162360 h 216843"/>
                <a:gd name="connsiteX37" fmla="*/ 593923 w 688719"/>
                <a:gd name="connsiteY37" fmla="*/ 141762 h 216843"/>
                <a:gd name="connsiteX38" fmla="*/ 551250 w 688719"/>
                <a:gd name="connsiteY38" fmla="*/ 141762 h 216843"/>
                <a:gd name="connsiteX39" fmla="*/ 551250 w 688719"/>
                <a:gd name="connsiteY39" fmla="*/ 132108 h 216843"/>
                <a:gd name="connsiteX40" fmla="*/ 584261 w 688719"/>
                <a:gd name="connsiteY40" fmla="*/ 132108 h 216843"/>
                <a:gd name="connsiteX41" fmla="*/ 584261 w 688719"/>
                <a:gd name="connsiteY41" fmla="*/ 112957 h 216843"/>
                <a:gd name="connsiteX42" fmla="*/ 551250 w 688719"/>
                <a:gd name="connsiteY42" fmla="*/ 112957 h 216843"/>
                <a:gd name="connsiteX43" fmla="*/ 551250 w 688719"/>
                <a:gd name="connsiteY43" fmla="*/ 99602 h 216843"/>
                <a:gd name="connsiteX44" fmla="*/ 529515 w 688719"/>
                <a:gd name="connsiteY44" fmla="*/ 99602 h 216843"/>
                <a:gd name="connsiteX45" fmla="*/ 529515 w 688719"/>
                <a:gd name="connsiteY45" fmla="*/ 112957 h 216843"/>
                <a:gd name="connsiteX46" fmla="*/ 510352 w 688719"/>
                <a:gd name="connsiteY46" fmla="*/ 112957 h 216843"/>
                <a:gd name="connsiteX47" fmla="*/ 521622 w 688719"/>
                <a:gd name="connsiteY47" fmla="*/ 95580 h 216843"/>
                <a:gd name="connsiteX48" fmla="*/ 587643 w 688719"/>
                <a:gd name="connsiteY48" fmla="*/ 95580 h 216843"/>
                <a:gd name="connsiteX49" fmla="*/ 587643 w 688719"/>
                <a:gd name="connsiteY49" fmla="*/ 77074 h 216843"/>
                <a:gd name="connsiteX50" fmla="*/ 531607 w 688719"/>
                <a:gd name="connsiteY50" fmla="*/ 77074 h 216843"/>
                <a:gd name="connsiteX51" fmla="*/ 535473 w 688719"/>
                <a:gd name="connsiteY51" fmla="*/ 68867 h 216843"/>
                <a:gd name="connsiteX52" fmla="*/ 238759 w 688719"/>
                <a:gd name="connsiteY52" fmla="*/ 33627 h 216843"/>
                <a:gd name="connsiteX53" fmla="*/ 166136 w 688719"/>
                <a:gd name="connsiteY53" fmla="*/ 43764 h 216843"/>
                <a:gd name="connsiteX54" fmla="*/ 166136 w 688719"/>
                <a:gd name="connsiteY54" fmla="*/ 90912 h 216843"/>
                <a:gd name="connsiteX55" fmla="*/ 163480 w 688719"/>
                <a:gd name="connsiteY55" fmla="*/ 129612 h 216843"/>
                <a:gd name="connsiteX56" fmla="*/ 153092 w 688719"/>
                <a:gd name="connsiteY56" fmla="*/ 158982 h 216843"/>
                <a:gd name="connsiteX57" fmla="*/ 153092 w 688719"/>
                <a:gd name="connsiteY57" fmla="*/ 108611 h 216843"/>
                <a:gd name="connsiteX58" fmla="*/ 125721 w 688719"/>
                <a:gd name="connsiteY58" fmla="*/ 108611 h 216843"/>
                <a:gd name="connsiteX59" fmla="*/ 125721 w 688719"/>
                <a:gd name="connsiteY59" fmla="*/ 105879 h 216843"/>
                <a:gd name="connsiteX60" fmla="*/ 125721 w 688719"/>
                <a:gd name="connsiteY60" fmla="*/ 96225 h 216843"/>
                <a:gd name="connsiteX61" fmla="*/ 160662 w 688719"/>
                <a:gd name="connsiteY61" fmla="*/ 96225 h 216843"/>
                <a:gd name="connsiteX62" fmla="*/ 160662 w 688719"/>
                <a:gd name="connsiteY62" fmla="*/ 76751 h 216843"/>
                <a:gd name="connsiteX63" fmla="*/ 154220 w 688719"/>
                <a:gd name="connsiteY63" fmla="*/ 76751 h 216843"/>
                <a:gd name="connsiteX64" fmla="*/ 154220 w 688719"/>
                <a:gd name="connsiteY64" fmla="*/ 35075 h 216843"/>
                <a:gd name="connsiteX65" fmla="*/ 133932 w 688719"/>
                <a:gd name="connsiteY65" fmla="*/ 35075 h 216843"/>
                <a:gd name="connsiteX66" fmla="*/ 133932 w 688719"/>
                <a:gd name="connsiteY66" fmla="*/ 76751 h 216843"/>
                <a:gd name="connsiteX67" fmla="*/ 125721 w 688719"/>
                <a:gd name="connsiteY67" fmla="*/ 76751 h 216843"/>
                <a:gd name="connsiteX68" fmla="*/ 125721 w 688719"/>
                <a:gd name="connsiteY68" fmla="*/ 37810 h 216843"/>
                <a:gd name="connsiteX69" fmla="*/ 105429 w 688719"/>
                <a:gd name="connsiteY69" fmla="*/ 37810 h 216843"/>
                <a:gd name="connsiteX70" fmla="*/ 105429 w 688719"/>
                <a:gd name="connsiteY70" fmla="*/ 98957 h 216843"/>
                <a:gd name="connsiteX71" fmla="*/ 104707 w 688719"/>
                <a:gd name="connsiteY71" fmla="*/ 132990 h 216843"/>
                <a:gd name="connsiteX72" fmla="*/ 101728 w 688719"/>
                <a:gd name="connsiteY72" fmla="*/ 153189 h 216843"/>
                <a:gd name="connsiteX73" fmla="*/ 94481 w 688719"/>
                <a:gd name="connsiteY73" fmla="*/ 172014 h 216843"/>
                <a:gd name="connsiteX74" fmla="*/ 112999 w 688719"/>
                <a:gd name="connsiteY74" fmla="*/ 183921 h 216843"/>
                <a:gd name="connsiteX75" fmla="*/ 121936 w 688719"/>
                <a:gd name="connsiteY75" fmla="*/ 159143 h 216843"/>
                <a:gd name="connsiteX76" fmla="*/ 125399 w 688719"/>
                <a:gd name="connsiteY76" fmla="*/ 129693 h 216843"/>
                <a:gd name="connsiteX77" fmla="*/ 132481 w 688719"/>
                <a:gd name="connsiteY77" fmla="*/ 129693 h 216843"/>
                <a:gd name="connsiteX78" fmla="*/ 132481 w 688719"/>
                <a:gd name="connsiteY78" fmla="*/ 181188 h 216843"/>
                <a:gd name="connsiteX79" fmla="*/ 153092 w 688719"/>
                <a:gd name="connsiteY79" fmla="*/ 181188 h 216843"/>
                <a:gd name="connsiteX80" fmla="*/ 153092 w 688719"/>
                <a:gd name="connsiteY80" fmla="*/ 166705 h 216843"/>
                <a:gd name="connsiteX81" fmla="*/ 165491 w 688719"/>
                <a:gd name="connsiteY81" fmla="*/ 181349 h 216843"/>
                <a:gd name="connsiteX82" fmla="*/ 172739 w 688719"/>
                <a:gd name="connsiteY82" fmla="*/ 167507 h 216843"/>
                <a:gd name="connsiteX83" fmla="*/ 185300 w 688719"/>
                <a:gd name="connsiteY83" fmla="*/ 184243 h 216843"/>
                <a:gd name="connsiteX84" fmla="*/ 212191 w 688719"/>
                <a:gd name="connsiteY84" fmla="*/ 161553 h 216843"/>
                <a:gd name="connsiteX85" fmla="*/ 236663 w 688719"/>
                <a:gd name="connsiteY85" fmla="*/ 184243 h 216843"/>
                <a:gd name="connsiteX86" fmla="*/ 247454 w 688719"/>
                <a:gd name="connsiteY86" fmla="*/ 165097 h 216843"/>
                <a:gd name="connsiteX87" fmla="*/ 224425 w 688719"/>
                <a:gd name="connsiteY87" fmla="*/ 145623 h 216843"/>
                <a:gd name="connsiteX88" fmla="*/ 234894 w 688719"/>
                <a:gd name="connsiteY88" fmla="*/ 124143 h 216843"/>
                <a:gd name="connsiteX89" fmla="*/ 242943 w 688719"/>
                <a:gd name="connsiteY89" fmla="*/ 97027 h 216843"/>
                <a:gd name="connsiteX90" fmla="*/ 242943 w 688719"/>
                <a:gd name="connsiteY90" fmla="*/ 75627 h 216843"/>
                <a:gd name="connsiteX91" fmla="*/ 185941 w 688719"/>
                <a:gd name="connsiteY91" fmla="*/ 75627 h 216843"/>
                <a:gd name="connsiteX92" fmla="*/ 185941 w 688719"/>
                <a:gd name="connsiteY92" fmla="*/ 65166 h 216843"/>
                <a:gd name="connsiteX93" fmla="*/ 242621 w 688719"/>
                <a:gd name="connsiteY93" fmla="*/ 55992 h 216843"/>
                <a:gd name="connsiteX94" fmla="*/ 538210 w 688719"/>
                <a:gd name="connsiteY94" fmla="*/ 32017 h 216843"/>
                <a:gd name="connsiteX95" fmla="*/ 512121 w 688719"/>
                <a:gd name="connsiteY95" fmla="*/ 35397 h 216843"/>
                <a:gd name="connsiteX96" fmla="*/ 515342 w 688719"/>
                <a:gd name="connsiteY96" fmla="*/ 45534 h 216843"/>
                <a:gd name="connsiteX97" fmla="*/ 457698 w 688719"/>
                <a:gd name="connsiteY97" fmla="*/ 45534 h 216843"/>
                <a:gd name="connsiteX98" fmla="*/ 457698 w 688719"/>
                <a:gd name="connsiteY98" fmla="*/ 101049 h 216843"/>
                <a:gd name="connsiteX99" fmla="*/ 456570 w 688719"/>
                <a:gd name="connsiteY99" fmla="*/ 128887 h 216843"/>
                <a:gd name="connsiteX100" fmla="*/ 452220 w 688719"/>
                <a:gd name="connsiteY100" fmla="*/ 149404 h 216843"/>
                <a:gd name="connsiteX101" fmla="*/ 442239 w 688719"/>
                <a:gd name="connsiteY101" fmla="*/ 171691 h 216843"/>
                <a:gd name="connsiteX102" fmla="*/ 462850 w 688719"/>
                <a:gd name="connsiteY102" fmla="*/ 183441 h 216843"/>
                <a:gd name="connsiteX103" fmla="*/ 473314 w 688719"/>
                <a:gd name="connsiteY103" fmla="*/ 159542 h 216843"/>
                <a:gd name="connsiteX104" fmla="*/ 478390 w 688719"/>
                <a:gd name="connsiteY104" fmla="*/ 134764 h 216843"/>
                <a:gd name="connsiteX105" fmla="*/ 479917 w 688719"/>
                <a:gd name="connsiteY105" fmla="*/ 99119 h 216843"/>
                <a:gd name="connsiteX106" fmla="*/ 479917 w 688719"/>
                <a:gd name="connsiteY106" fmla="*/ 64844 h 216843"/>
                <a:gd name="connsiteX107" fmla="*/ 591992 w 688719"/>
                <a:gd name="connsiteY107" fmla="*/ 64844 h 216843"/>
                <a:gd name="connsiteX108" fmla="*/ 591992 w 688719"/>
                <a:gd name="connsiteY108" fmla="*/ 45534 h 216843"/>
                <a:gd name="connsiteX109" fmla="*/ 543039 w 688719"/>
                <a:gd name="connsiteY109" fmla="*/ 45534 h 216843"/>
                <a:gd name="connsiteX110" fmla="*/ 538210 w 688719"/>
                <a:gd name="connsiteY110" fmla="*/ 32017 h 216843"/>
                <a:gd name="connsiteX111" fmla="*/ 390494 w 688719"/>
                <a:gd name="connsiteY111" fmla="*/ 30891 h 216843"/>
                <a:gd name="connsiteX112" fmla="*/ 376970 w 688719"/>
                <a:gd name="connsiteY112" fmla="*/ 45373 h 216843"/>
                <a:gd name="connsiteX113" fmla="*/ 392752 w 688719"/>
                <a:gd name="connsiteY113" fmla="*/ 59535 h 216843"/>
                <a:gd name="connsiteX114" fmla="*/ 371819 w 688719"/>
                <a:gd name="connsiteY114" fmla="*/ 59535 h 216843"/>
                <a:gd name="connsiteX115" fmla="*/ 371335 w 688719"/>
                <a:gd name="connsiteY115" fmla="*/ 33466 h 216843"/>
                <a:gd name="connsiteX116" fmla="*/ 348309 w 688719"/>
                <a:gd name="connsiteY116" fmla="*/ 33466 h 216843"/>
                <a:gd name="connsiteX117" fmla="*/ 349273 w 688719"/>
                <a:gd name="connsiteY117" fmla="*/ 59535 h 216843"/>
                <a:gd name="connsiteX118" fmla="*/ 274235 w 688719"/>
                <a:gd name="connsiteY118" fmla="*/ 59535 h 216843"/>
                <a:gd name="connsiteX119" fmla="*/ 274235 w 688719"/>
                <a:gd name="connsiteY119" fmla="*/ 81419 h 216843"/>
                <a:gd name="connsiteX120" fmla="*/ 350240 w 688719"/>
                <a:gd name="connsiteY120" fmla="*/ 81419 h 216843"/>
                <a:gd name="connsiteX121" fmla="*/ 356682 w 688719"/>
                <a:gd name="connsiteY121" fmla="*/ 129935 h 216843"/>
                <a:gd name="connsiteX122" fmla="*/ 367146 w 688719"/>
                <a:gd name="connsiteY122" fmla="*/ 162037 h 216843"/>
                <a:gd name="connsiteX123" fmla="*/ 380030 w 688719"/>
                <a:gd name="connsiteY123" fmla="*/ 179096 h 216843"/>
                <a:gd name="connsiteX124" fmla="*/ 394037 w 688719"/>
                <a:gd name="connsiteY124" fmla="*/ 183921 h 216843"/>
                <a:gd name="connsiteX125" fmla="*/ 407001 w 688719"/>
                <a:gd name="connsiteY125" fmla="*/ 179096 h 216843"/>
                <a:gd name="connsiteX126" fmla="*/ 415293 w 688719"/>
                <a:gd name="connsiteY126" fmla="*/ 161392 h 216843"/>
                <a:gd name="connsiteX127" fmla="*/ 417627 w 688719"/>
                <a:gd name="connsiteY127" fmla="*/ 150210 h 216843"/>
                <a:gd name="connsiteX128" fmla="*/ 419481 w 688719"/>
                <a:gd name="connsiteY128" fmla="*/ 138061 h 216843"/>
                <a:gd name="connsiteX129" fmla="*/ 400963 w 688719"/>
                <a:gd name="connsiteY129" fmla="*/ 131785 h 216843"/>
                <a:gd name="connsiteX130" fmla="*/ 398064 w 688719"/>
                <a:gd name="connsiteY130" fmla="*/ 149005 h 216843"/>
                <a:gd name="connsiteX131" fmla="*/ 396053 w 688719"/>
                <a:gd name="connsiteY131" fmla="*/ 155842 h 216843"/>
                <a:gd name="connsiteX132" fmla="*/ 393715 w 688719"/>
                <a:gd name="connsiteY132" fmla="*/ 157531 h 216843"/>
                <a:gd name="connsiteX133" fmla="*/ 390015 w 688719"/>
                <a:gd name="connsiteY133" fmla="*/ 154959 h 216843"/>
                <a:gd name="connsiteX134" fmla="*/ 379385 w 688719"/>
                <a:gd name="connsiteY134" fmla="*/ 127601 h 216843"/>
                <a:gd name="connsiteX135" fmla="*/ 373104 w 688719"/>
                <a:gd name="connsiteY135" fmla="*/ 81419 h 216843"/>
                <a:gd name="connsiteX136" fmla="*/ 415777 w 688719"/>
                <a:gd name="connsiteY136" fmla="*/ 81419 h 216843"/>
                <a:gd name="connsiteX137" fmla="*/ 415777 w 688719"/>
                <a:gd name="connsiteY137" fmla="*/ 59535 h 216843"/>
                <a:gd name="connsiteX138" fmla="*/ 402732 w 688719"/>
                <a:gd name="connsiteY138" fmla="*/ 59535 h 216843"/>
                <a:gd name="connsiteX139" fmla="*/ 411750 w 688719"/>
                <a:gd name="connsiteY139" fmla="*/ 49075 h 216843"/>
                <a:gd name="connsiteX140" fmla="*/ 401124 w 688719"/>
                <a:gd name="connsiteY140" fmla="*/ 39500 h 216843"/>
                <a:gd name="connsiteX141" fmla="*/ 390494 w 688719"/>
                <a:gd name="connsiteY141" fmla="*/ 30891 h 216843"/>
                <a:gd name="connsiteX142" fmla="*/ 54265 w 688719"/>
                <a:gd name="connsiteY142" fmla="*/ -854 h 216843"/>
                <a:gd name="connsiteX143" fmla="*/ 665897 w 688719"/>
                <a:gd name="connsiteY143" fmla="*/ -854 h 216843"/>
                <a:gd name="connsiteX144" fmla="*/ 688188 w 688719"/>
                <a:gd name="connsiteY144" fmla="*/ 25497 h 216843"/>
                <a:gd name="connsiteX145" fmla="*/ 656430 w 688719"/>
                <a:gd name="connsiteY145" fmla="*/ 197640 h 216843"/>
                <a:gd name="connsiteX146" fmla="*/ 634139 w 688719"/>
                <a:gd name="connsiteY146" fmla="*/ 215989 h 216843"/>
                <a:gd name="connsiteX147" fmla="*/ 22507 w 688719"/>
                <a:gd name="connsiteY147" fmla="*/ 215989 h 216843"/>
                <a:gd name="connsiteX148" fmla="*/ 215 w 688719"/>
                <a:gd name="connsiteY148" fmla="*/ 189637 h 216843"/>
                <a:gd name="connsiteX149" fmla="*/ 31974 w 688719"/>
                <a:gd name="connsiteY149" fmla="*/ 17494 h 216843"/>
                <a:gd name="connsiteX150" fmla="*/ 54265 w 688719"/>
                <a:gd name="connsiteY150" fmla="*/ -854 h 21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</a:cxnLst>
              <a:rect l="l" t="t" r="r" b="b"/>
              <a:pathLst>
                <a:path w="688719" h="216843">
                  <a:moveTo>
                    <a:pt x="185618" y="111026"/>
                  </a:moveTo>
                  <a:cubicBezTo>
                    <a:pt x="189161" y="123578"/>
                    <a:pt x="193833" y="134628"/>
                    <a:pt x="199630" y="144176"/>
                  </a:cubicBezTo>
                  <a:cubicBezTo>
                    <a:pt x="193617" y="150826"/>
                    <a:pt x="184977" y="157908"/>
                    <a:pt x="173702" y="165415"/>
                  </a:cubicBezTo>
                  <a:cubicBezTo>
                    <a:pt x="177674" y="156728"/>
                    <a:pt x="180547" y="148280"/>
                    <a:pt x="182321" y="140073"/>
                  </a:cubicBezTo>
                  <a:cubicBezTo>
                    <a:pt x="184090" y="131866"/>
                    <a:pt x="185190" y="122182"/>
                    <a:pt x="185618" y="111026"/>
                  </a:cubicBezTo>
                  <a:close/>
                  <a:moveTo>
                    <a:pt x="200755" y="96225"/>
                  </a:moveTo>
                  <a:lnTo>
                    <a:pt x="222172" y="96225"/>
                  </a:lnTo>
                  <a:cubicBezTo>
                    <a:pt x="219702" y="108454"/>
                    <a:pt x="216214" y="118749"/>
                    <a:pt x="211707" y="127117"/>
                  </a:cubicBezTo>
                  <a:cubicBezTo>
                    <a:pt x="207307" y="118643"/>
                    <a:pt x="203653" y="108344"/>
                    <a:pt x="200755" y="96225"/>
                  </a:cubicBezTo>
                  <a:close/>
                  <a:moveTo>
                    <a:pt x="276654" y="95096"/>
                  </a:moveTo>
                  <a:lnTo>
                    <a:pt x="276654" y="116661"/>
                  </a:lnTo>
                  <a:lnTo>
                    <a:pt x="300002" y="116661"/>
                  </a:lnTo>
                  <a:lnTo>
                    <a:pt x="300002" y="149485"/>
                  </a:lnTo>
                  <a:lnTo>
                    <a:pt x="270373" y="152867"/>
                  </a:lnTo>
                  <a:lnTo>
                    <a:pt x="273111" y="175234"/>
                  </a:lnTo>
                  <a:cubicBezTo>
                    <a:pt x="296836" y="172659"/>
                    <a:pt x="323349" y="169064"/>
                    <a:pt x="352655" y="164452"/>
                  </a:cubicBezTo>
                  <a:lnTo>
                    <a:pt x="352332" y="142245"/>
                  </a:lnTo>
                  <a:cubicBezTo>
                    <a:pt x="339237" y="144176"/>
                    <a:pt x="329468" y="145572"/>
                    <a:pt x="323027" y="146429"/>
                  </a:cubicBezTo>
                  <a:lnTo>
                    <a:pt x="323027" y="116661"/>
                  </a:lnTo>
                  <a:lnTo>
                    <a:pt x="346052" y="116661"/>
                  </a:lnTo>
                  <a:lnTo>
                    <a:pt x="346052" y="95096"/>
                  </a:lnTo>
                  <a:close/>
                  <a:moveTo>
                    <a:pt x="513250" y="66936"/>
                  </a:moveTo>
                  <a:cubicBezTo>
                    <a:pt x="511960" y="69940"/>
                    <a:pt x="510352" y="73318"/>
                    <a:pt x="508421" y="77074"/>
                  </a:cubicBezTo>
                  <a:lnTo>
                    <a:pt x="484428" y="77074"/>
                  </a:lnTo>
                  <a:lnTo>
                    <a:pt x="484428" y="95580"/>
                  </a:lnTo>
                  <a:lnTo>
                    <a:pt x="497630" y="95580"/>
                  </a:lnTo>
                  <a:cubicBezTo>
                    <a:pt x="494086" y="101372"/>
                    <a:pt x="490276" y="106952"/>
                    <a:pt x="486198" y="112316"/>
                  </a:cubicBezTo>
                  <a:lnTo>
                    <a:pt x="486198" y="132108"/>
                  </a:lnTo>
                  <a:lnTo>
                    <a:pt x="529515" y="132108"/>
                  </a:lnTo>
                  <a:lnTo>
                    <a:pt x="529515" y="141762"/>
                  </a:lnTo>
                  <a:lnTo>
                    <a:pt x="480562" y="141762"/>
                  </a:lnTo>
                  <a:lnTo>
                    <a:pt x="480562" y="162360"/>
                  </a:lnTo>
                  <a:lnTo>
                    <a:pt x="529515" y="162360"/>
                  </a:lnTo>
                  <a:lnTo>
                    <a:pt x="529515" y="182958"/>
                  </a:lnTo>
                  <a:lnTo>
                    <a:pt x="551250" y="182958"/>
                  </a:lnTo>
                  <a:lnTo>
                    <a:pt x="551250" y="162360"/>
                  </a:lnTo>
                  <a:lnTo>
                    <a:pt x="593923" y="162360"/>
                  </a:lnTo>
                  <a:lnTo>
                    <a:pt x="593923" y="141762"/>
                  </a:lnTo>
                  <a:lnTo>
                    <a:pt x="551250" y="141762"/>
                  </a:lnTo>
                  <a:lnTo>
                    <a:pt x="551250" y="132108"/>
                  </a:lnTo>
                  <a:lnTo>
                    <a:pt x="584261" y="132108"/>
                  </a:lnTo>
                  <a:lnTo>
                    <a:pt x="584261" y="112957"/>
                  </a:lnTo>
                  <a:lnTo>
                    <a:pt x="551250" y="112957"/>
                  </a:lnTo>
                  <a:lnTo>
                    <a:pt x="551250" y="99602"/>
                  </a:lnTo>
                  <a:lnTo>
                    <a:pt x="529515" y="99602"/>
                  </a:lnTo>
                  <a:lnTo>
                    <a:pt x="529515" y="112957"/>
                  </a:lnTo>
                  <a:lnTo>
                    <a:pt x="510352" y="112957"/>
                  </a:lnTo>
                  <a:cubicBezTo>
                    <a:pt x="514001" y="108022"/>
                    <a:pt x="517761" y="102229"/>
                    <a:pt x="521622" y="95580"/>
                  </a:cubicBezTo>
                  <a:lnTo>
                    <a:pt x="587643" y="95580"/>
                  </a:lnTo>
                  <a:lnTo>
                    <a:pt x="587643" y="77074"/>
                  </a:lnTo>
                  <a:lnTo>
                    <a:pt x="531607" y="77074"/>
                  </a:lnTo>
                  <a:cubicBezTo>
                    <a:pt x="533003" y="74392"/>
                    <a:pt x="534289" y="71655"/>
                    <a:pt x="535473" y="68867"/>
                  </a:cubicBezTo>
                  <a:close/>
                  <a:moveTo>
                    <a:pt x="238759" y="33627"/>
                  </a:moveTo>
                  <a:cubicBezTo>
                    <a:pt x="211919" y="39527"/>
                    <a:pt x="187714" y="42906"/>
                    <a:pt x="166136" y="43764"/>
                  </a:cubicBezTo>
                  <a:lnTo>
                    <a:pt x="166136" y="90912"/>
                  </a:lnTo>
                  <a:cubicBezTo>
                    <a:pt x="166136" y="107113"/>
                    <a:pt x="165249" y="120014"/>
                    <a:pt x="163480" y="129612"/>
                  </a:cubicBezTo>
                  <a:cubicBezTo>
                    <a:pt x="161706" y="139216"/>
                    <a:pt x="158248" y="149005"/>
                    <a:pt x="153092" y="158982"/>
                  </a:cubicBezTo>
                  <a:lnTo>
                    <a:pt x="153092" y="108611"/>
                  </a:lnTo>
                  <a:lnTo>
                    <a:pt x="125721" y="108611"/>
                  </a:lnTo>
                  <a:lnTo>
                    <a:pt x="125721" y="105879"/>
                  </a:lnTo>
                  <a:lnTo>
                    <a:pt x="125721" y="96225"/>
                  </a:lnTo>
                  <a:lnTo>
                    <a:pt x="160662" y="96225"/>
                  </a:lnTo>
                  <a:lnTo>
                    <a:pt x="160662" y="76751"/>
                  </a:lnTo>
                  <a:lnTo>
                    <a:pt x="154220" y="76751"/>
                  </a:lnTo>
                  <a:lnTo>
                    <a:pt x="154220" y="35075"/>
                  </a:lnTo>
                  <a:lnTo>
                    <a:pt x="133932" y="35075"/>
                  </a:lnTo>
                  <a:lnTo>
                    <a:pt x="133932" y="76751"/>
                  </a:lnTo>
                  <a:lnTo>
                    <a:pt x="125721" y="76751"/>
                  </a:lnTo>
                  <a:lnTo>
                    <a:pt x="125721" y="37810"/>
                  </a:lnTo>
                  <a:lnTo>
                    <a:pt x="105429" y="37810"/>
                  </a:lnTo>
                  <a:lnTo>
                    <a:pt x="105429" y="98957"/>
                  </a:lnTo>
                  <a:cubicBezTo>
                    <a:pt x="105429" y="113979"/>
                    <a:pt x="105187" y="125322"/>
                    <a:pt x="104707" y="132990"/>
                  </a:cubicBezTo>
                  <a:cubicBezTo>
                    <a:pt x="104224" y="140663"/>
                    <a:pt x="103231" y="147393"/>
                    <a:pt x="101728" y="153189"/>
                  </a:cubicBezTo>
                  <a:cubicBezTo>
                    <a:pt x="100222" y="158982"/>
                    <a:pt x="97807" y="165258"/>
                    <a:pt x="94481" y="172014"/>
                  </a:cubicBezTo>
                  <a:lnTo>
                    <a:pt x="112999" y="183921"/>
                  </a:lnTo>
                  <a:cubicBezTo>
                    <a:pt x="117183" y="175447"/>
                    <a:pt x="120162" y="167189"/>
                    <a:pt x="121936" y="159143"/>
                  </a:cubicBezTo>
                  <a:cubicBezTo>
                    <a:pt x="123705" y="151097"/>
                    <a:pt x="124860" y="141278"/>
                    <a:pt x="125399" y="129693"/>
                  </a:cubicBezTo>
                  <a:lnTo>
                    <a:pt x="132481" y="129693"/>
                  </a:lnTo>
                  <a:lnTo>
                    <a:pt x="132481" y="181188"/>
                  </a:lnTo>
                  <a:lnTo>
                    <a:pt x="153092" y="181188"/>
                  </a:lnTo>
                  <a:lnTo>
                    <a:pt x="153092" y="166705"/>
                  </a:lnTo>
                  <a:lnTo>
                    <a:pt x="165491" y="181349"/>
                  </a:lnTo>
                  <a:cubicBezTo>
                    <a:pt x="168067" y="176843"/>
                    <a:pt x="170486" y="172230"/>
                    <a:pt x="172739" y="167507"/>
                  </a:cubicBezTo>
                  <a:lnTo>
                    <a:pt x="185300" y="184243"/>
                  </a:lnTo>
                  <a:cubicBezTo>
                    <a:pt x="195926" y="176737"/>
                    <a:pt x="204888" y="169170"/>
                    <a:pt x="212191" y="161553"/>
                  </a:cubicBezTo>
                  <a:cubicBezTo>
                    <a:pt x="218628" y="168958"/>
                    <a:pt x="226789" y="176520"/>
                    <a:pt x="236663" y="184243"/>
                  </a:cubicBezTo>
                  <a:lnTo>
                    <a:pt x="247454" y="165097"/>
                  </a:lnTo>
                  <a:cubicBezTo>
                    <a:pt x="238114" y="158871"/>
                    <a:pt x="230438" y="152383"/>
                    <a:pt x="224425" y="145623"/>
                  </a:cubicBezTo>
                  <a:cubicBezTo>
                    <a:pt x="228507" y="139080"/>
                    <a:pt x="231995" y="131921"/>
                    <a:pt x="234894" y="124143"/>
                  </a:cubicBezTo>
                  <a:cubicBezTo>
                    <a:pt x="237792" y="116364"/>
                    <a:pt x="240474" y="107326"/>
                    <a:pt x="242943" y="97027"/>
                  </a:cubicBezTo>
                  <a:lnTo>
                    <a:pt x="242943" y="75627"/>
                  </a:lnTo>
                  <a:lnTo>
                    <a:pt x="185941" y="75627"/>
                  </a:lnTo>
                  <a:lnTo>
                    <a:pt x="185941" y="65166"/>
                  </a:lnTo>
                  <a:cubicBezTo>
                    <a:pt x="209131" y="62378"/>
                    <a:pt x="228023" y="59319"/>
                    <a:pt x="242621" y="55992"/>
                  </a:cubicBezTo>
                  <a:close/>
                  <a:moveTo>
                    <a:pt x="538210" y="32017"/>
                  </a:moveTo>
                  <a:lnTo>
                    <a:pt x="512121" y="35397"/>
                  </a:lnTo>
                  <a:lnTo>
                    <a:pt x="515342" y="45534"/>
                  </a:lnTo>
                  <a:lnTo>
                    <a:pt x="457698" y="45534"/>
                  </a:lnTo>
                  <a:lnTo>
                    <a:pt x="457698" y="101049"/>
                  </a:lnTo>
                  <a:cubicBezTo>
                    <a:pt x="457698" y="112528"/>
                    <a:pt x="457321" y="121809"/>
                    <a:pt x="456570" y="128887"/>
                  </a:cubicBezTo>
                  <a:cubicBezTo>
                    <a:pt x="455819" y="135969"/>
                    <a:pt x="454367" y="142810"/>
                    <a:pt x="452220" y="149404"/>
                  </a:cubicBezTo>
                  <a:cubicBezTo>
                    <a:pt x="450077" y="156003"/>
                    <a:pt x="446746" y="163433"/>
                    <a:pt x="442239" y="171691"/>
                  </a:cubicBezTo>
                  <a:lnTo>
                    <a:pt x="462850" y="183441"/>
                  </a:lnTo>
                  <a:cubicBezTo>
                    <a:pt x="467467" y="174751"/>
                    <a:pt x="470955" y="166786"/>
                    <a:pt x="473314" y="159542"/>
                  </a:cubicBezTo>
                  <a:cubicBezTo>
                    <a:pt x="475678" y="152303"/>
                    <a:pt x="477367" y="144040"/>
                    <a:pt x="478390" y="134764"/>
                  </a:cubicBezTo>
                  <a:cubicBezTo>
                    <a:pt x="479408" y="125484"/>
                    <a:pt x="479917" y="113602"/>
                    <a:pt x="479917" y="99119"/>
                  </a:cubicBezTo>
                  <a:lnTo>
                    <a:pt x="479917" y="64844"/>
                  </a:lnTo>
                  <a:lnTo>
                    <a:pt x="591992" y="64844"/>
                  </a:lnTo>
                  <a:lnTo>
                    <a:pt x="591992" y="45534"/>
                  </a:lnTo>
                  <a:lnTo>
                    <a:pt x="543039" y="45534"/>
                  </a:lnTo>
                  <a:cubicBezTo>
                    <a:pt x="541431" y="40600"/>
                    <a:pt x="539819" y="36094"/>
                    <a:pt x="538210" y="32017"/>
                  </a:cubicBezTo>
                  <a:close/>
                  <a:moveTo>
                    <a:pt x="390494" y="30891"/>
                  </a:moveTo>
                  <a:lnTo>
                    <a:pt x="376970" y="45373"/>
                  </a:lnTo>
                  <a:cubicBezTo>
                    <a:pt x="380297" y="48057"/>
                    <a:pt x="385559" y="52775"/>
                    <a:pt x="392752" y="59535"/>
                  </a:cubicBezTo>
                  <a:lnTo>
                    <a:pt x="371819" y="59535"/>
                  </a:lnTo>
                  <a:cubicBezTo>
                    <a:pt x="371496" y="48057"/>
                    <a:pt x="371335" y="39366"/>
                    <a:pt x="371335" y="33466"/>
                  </a:cubicBezTo>
                  <a:lnTo>
                    <a:pt x="348309" y="33466"/>
                  </a:lnTo>
                  <a:cubicBezTo>
                    <a:pt x="348738" y="37006"/>
                    <a:pt x="349061" y="45695"/>
                    <a:pt x="349273" y="59535"/>
                  </a:cubicBezTo>
                  <a:lnTo>
                    <a:pt x="274235" y="59535"/>
                  </a:lnTo>
                  <a:lnTo>
                    <a:pt x="274235" y="81419"/>
                  </a:lnTo>
                  <a:lnTo>
                    <a:pt x="350240" y="81419"/>
                  </a:lnTo>
                  <a:cubicBezTo>
                    <a:pt x="351530" y="100086"/>
                    <a:pt x="353673" y="116258"/>
                    <a:pt x="356682" y="129935"/>
                  </a:cubicBezTo>
                  <a:cubicBezTo>
                    <a:pt x="359686" y="143612"/>
                    <a:pt x="363174" y="154314"/>
                    <a:pt x="367146" y="162037"/>
                  </a:cubicBezTo>
                  <a:cubicBezTo>
                    <a:pt x="371547" y="170189"/>
                    <a:pt x="375841" y="175875"/>
                    <a:pt x="380030" y="179096"/>
                  </a:cubicBezTo>
                  <a:cubicBezTo>
                    <a:pt x="384218" y="182313"/>
                    <a:pt x="388886" y="183921"/>
                    <a:pt x="394037" y="183921"/>
                  </a:cubicBezTo>
                  <a:cubicBezTo>
                    <a:pt x="399299" y="183921"/>
                    <a:pt x="403619" y="182313"/>
                    <a:pt x="407001" y="179096"/>
                  </a:cubicBezTo>
                  <a:cubicBezTo>
                    <a:pt x="410383" y="175875"/>
                    <a:pt x="413146" y="169977"/>
                    <a:pt x="415293" y="161392"/>
                  </a:cubicBezTo>
                  <a:cubicBezTo>
                    <a:pt x="416044" y="158604"/>
                    <a:pt x="416825" y="154878"/>
                    <a:pt x="417627" y="150210"/>
                  </a:cubicBezTo>
                  <a:cubicBezTo>
                    <a:pt x="418433" y="145543"/>
                    <a:pt x="419053" y="141494"/>
                    <a:pt x="419481" y="138061"/>
                  </a:cubicBezTo>
                  <a:lnTo>
                    <a:pt x="400963" y="131785"/>
                  </a:lnTo>
                  <a:cubicBezTo>
                    <a:pt x="400106" y="137578"/>
                    <a:pt x="399138" y="143319"/>
                    <a:pt x="398064" y="149005"/>
                  </a:cubicBezTo>
                  <a:cubicBezTo>
                    <a:pt x="397313" y="152438"/>
                    <a:pt x="396643" y="154717"/>
                    <a:pt x="396053" y="155842"/>
                  </a:cubicBezTo>
                  <a:cubicBezTo>
                    <a:pt x="395459" y="156970"/>
                    <a:pt x="394682" y="157531"/>
                    <a:pt x="393715" y="157531"/>
                  </a:cubicBezTo>
                  <a:cubicBezTo>
                    <a:pt x="392641" y="157531"/>
                    <a:pt x="391411" y="156673"/>
                    <a:pt x="390015" y="154959"/>
                  </a:cubicBezTo>
                  <a:cubicBezTo>
                    <a:pt x="385610" y="148522"/>
                    <a:pt x="382071" y="139402"/>
                    <a:pt x="379385" y="127601"/>
                  </a:cubicBezTo>
                  <a:cubicBezTo>
                    <a:pt x="376703" y="115800"/>
                    <a:pt x="374606" y="100409"/>
                    <a:pt x="373104" y="81419"/>
                  </a:cubicBezTo>
                  <a:lnTo>
                    <a:pt x="415777" y="81419"/>
                  </a:lnTo>
                  <a:lnTo>
                    <a:pt x="415777" y="59535"/>
                  </a:lnTo>
                  <a:lnTo>
                    <a:pt x="402732" y="59535"/>
                  </a:lnTo>
                  <a:lnTo>
                    <a:pt x="411750" y="49075"/>
                  </a:lnTo>
                  <a:cubicBezTo>
                    <a:pt x="409284" y="46607"/>
                    <a:pt x="405741" y="43415"/>
                    <a:pt x="401124" y="39500"/>
                  </a:cubicBezTo>
                  <a:cubicBezTo>
                    <a:pt x="396507" y="35585"/>
                    <a:pt x="392964" y="32715"/>
                    <a:pt x="390494" y="30891"/>
                  </a:cubicBezTo>
                  <a:close/>
                  <a:moveTo>
                    <a:pt x="54265" y="-854"/>
                  </a:moveTo>
                  <a:lnTo>
                    <a:pt x="665897" y="-854"/>
                  </a:lnTo>
                  <a:cubicBezTo>
                    <a:pt x="680045" y="-854"/>
                    <a:pt x="690721" y="11768"/>
                    <a:pt x="688188" y="25497"/>
                  </a:cubicBezTo>
                  <a:lnTo>
                    <a:pt x="656430" y="197640"/>
                  </a:lnTo>
                  <a:cubicBezTo>
                    <a:pt x="654469" y="208266"/>
                    <a:pt x="645087" y="215989"/>
                    <a:pt x="634139" y="215989"/>
                  </a:cubicBezTo>
                  <a:lnTo>
                    <a:pt x="22507" y="215989"/>
                  </a:lnTo>
                  <a:cubicBezTo>
                    <a:pt x="8359" y="215989"/>
                    <a:pt x="-2318" y="203365"/>
                    <a:pt x="215" y="189637"/>
                  </a:cubicBezTo>
                  <a:lnTo>
                    <a:pt x="31974" y="17494"/>
                  </a:lnTo>
                  <a:cubicBezTo>
                    <a:pt x="33934" y="6870"/>
                    <a:pt x="43321" y="-854"/>
                    <a:pt x="54265" y="-854"/>
                  </a:cubicBezTo>
                  <a:close/>
                </a:path>
              </a:pathLst>
            </a:custGeom>
            <a:solidFill>
              <a:schemeClr val="accent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www.pptcool.com28">
              <a:extLst>
                <a:ext uri="{FF2B5EF4-FFF2-40B4-BE49-F238E27FC236}">
                  <a16:creationId xmlns:a16="http://schemas.microsoft.com/office/drawing/2014/main" id="{B13E293B-6DE2-7929-DAE2-387E01FC8F24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www.pptcool.com29">
              <a:hlinkClick r:id="rId3"/>
              <a:extLst>
                <a:ext uri="{FF2B5EF4-FFF2-40B4-BE49-F238E27FC236}">
                  <a16:creationId xmlns:a16="http://schemas.microsoft.com/office/drawing/2014/main" id="{DA5C31EB-61E1-2869-6C9B-4851B75851D3}"/>
                </a:ext>
              </a:extLst>
            </p:cNvPr>
            <p:cNvSpPr/>
            <p:nvPr/>
          </p:nvSpPr>
          <p:spPr>
            <a:xfrm>
              <a:off x="10814552" y="160068"/>
              <a:ext cx="532134" cy="210053"/>
            </a:xfrm>
            <a:custGeom>
              <a:avLst/>
              <a:gdLst>
                <a:gd name="connsiteX0" fmla="*/ 236790 w 532134"/>
                <a:gd name="connsiteY0" fmla="*/ 40468 h 210053"/>
                <a:gd name="connsiteX1" fmla="*/ 236790 w 532134"/>
                <a:gd name="connsiteY1" fmla="*/ 100154 h 210053"/>
                <a:gd name="connsiteX2" fmla="*/ 258309 w 532134"/>
                <a:gd name="connsiteY2" fmla="*/ 100154 h 210053"/>
                <a:gd name="connsiteX3" fmla="*/ 287279 w 532134"/>
                <a:gd name="connsiteY3" fmla="*/ 93267 h 210053"/>
                <a:gd name="connsiteX4" fmla="*/ 298470 w 532134"/>
                <a:gd name="connsiteY4" fmla="*/ 70310 h 210053"/>
                <a:gd name="connsiteX5" fmla="*/ 287139 w 532134"/>
                <a:gd name="connsiteY5" fmla="*/ 47496 h 210053"/>
                <a:gd name="connsiteX6" fmla="*/ 258309 w 532134"/>
                <a:gd name="connsiteY6" fmla="*/ 40468 h 210053"/>
                <a:gd name="connsiteX7" fmla="*/ 48897 w 532134"/>
                <a:gd name="connsiteY7" fmla="*/ 40468 h 210053"/>
                <a:gd name="connsiteX8" fmla="*/ 48897 w 532134"/>
                <a:gd name="connsiteY8" fmla="*/ 100154 h 210053"/>
                <a:gd name="connsiteX9" fmla="*/ 70411 w 532134"/>
                <a:gd name="connsiteY9" fmla="*/ 100154 h 210053"/>
                <a:gd name="connsiteX10" fmla="*/ 99386 w 532134"/>
                <a:gd name="connsiteY10" fmla="*/ 93267 h 210053"/>
                <a:gd name="connsiteX11" fmla="*/ 110576 w 532134"/>
                <a:gd name="connsiteY11" fmla="*/ 70310 h 210053"/>
                <a:gd name="connsiteX12" fmla="*/ 99246 w 532134"/>
                <a:gd name="connsiteY12" fmla="*/ 47496 h 210053"/>
                <a:gd name="connsiteX13" fmla="*/ 70411 w 532134"/>
                <a:gd name="connsiteY13" fmla="*/ 40468 h 210053"/>
                <a:gd name="connsiteX14" fmla="*/ 356983 w 532134"/>
                <a:gd name="connsiteY14" fmla="*/ -854 h 210053"/>
                <a:gd name="connsiteX15" fmla="*/ 531976 w 532134"/>
                <a:gd name="connsiteY15" fmla="*/ -854 h 210053"/>
                <a:gd name="connsiteX16" fmla="*/ 531976 w 532134"/>
                <a:gd name="connsiteY16" fmla="*/ 42476 h 210053"/>
                <a:gd name="connsiteX17" fmla="*/ 468863 w 532134"/>
                <a:gd name="connsiteY17" fmla="*/ 42476 h 210053"/>
                <a:gd name="connsiteX18" fmla="*/ 468863 w 532134"/>
                <a:gd name="connsiteY18" fmla="*/ 209199 h 210053"/>
                <a:gd name="connsiteX19" fmla="*/ 420097 w 532134"/>
                <a:gd name="connsiteY19" fmla="*/ 209199 h 210053"/>
                <a:gd name="connsiteX20" fmla="*/ 420097 w 532134"/>
                <a:gd name="connsiteY20" fmla="*/ 42476 h 210053"/>
                <a:gd name="connsiteX21" fmla="*/ 356983 w 532134"/>
                <a:gd name="connsiteY21" fmla="*/ 42476 h 210053"/>
                <a:gd name="connsiteX22" fmla="*/ 187736 w 532134"/>
                <a:gd name="connsiteY22" fmla="*/ -854 h 210053"/>
                <a:gd name="connsiteX23" fmla="*/ 263758 w 532134"/>
                <a:gd name="connsiteY23" fmla="*/ -854 h 210053"/>
                <a:gd name="connsiteX24" fmla="*/ 309655 w 532134"/>
                <a:gd name="connsiteY24" fmla="*/ 7898 h 210053"/>
                <a:gd name="connsiteX25" fmla="*/ 339636 w 532134"/>
                <a:gd name="connsiteY25" fmla="*/ 32720 h 210053"/>
                <a:gd name="connsiteX26" fmla="*/ 350109 w 532134"/>
                <a:gd name="connsiteY26" fmla="*/ 70310 h 210053"/>
                <a:gd name="connsiteX27" fmla="*/ 339636 w 532134"/>
                <a:gd name="connsiteY27" fmla="*/ 107903 h 210053"/>
                <a:gd name="connsiteX28" fmla="*/ 309655 w 532134"/>
                <a:gd name="connsiteY28" fmla="*/ 132727 h 210053"/>
                <a:gd name="connsiteX29" fmla="*/ 263758 w 532134"/>
                <a:gd name="connsiteY29" fmla="*/ 141477 h 210053"/>
                <a:gd name="connsiteX30" fmla="*/ 236790 w 532134"/>
                <a:gd name="connsiteY30" fmla="*/ 141477 h 210053"/>
                <a:gd name="connsiteX31" fmla="*/ 236790 w 532134"/>
                <a:gd name="connsiteY31" fmla="*/ 209199 h 210053"/>
                <a:gd name="connsiteX32" fmla="*/ 187736 w 532134"/>
                <a:gd name="connsiteY32" fmla="*/ 209199 h 210053"/>
                <a:gd name="connsiteX33" fmla="*/ -158 w 532134"/>
                <a:gd name="connsiteY33" fmla="*/ -854 h 210053"/>
                <a:gd name="connsiteX34" fmla="*/ 75864 w 532134"/>
                <a:gd name="connsiteY34" fmla="*/ -854 h 210053"/>
                <a:gd name="connsiteX35" fmla="*/ 121762 w 532134"/>
                <a:gd name="connsiteY35" fmla="*/ 7898 h 210053"/>
                <a:gd name="connsiteX36" fmla="*/ 151742 w 532134"/>
                <a:gd name="connsiteY36" fmla="*/ 32720 h 210053"/>
                <a:gd name="connsiteX37" fmla="*/ 162211 w 532134"/>
                <a:gd name="connsiteY37" fmla="*/ 70310 h 210053"/>
                <a:gd name="connsiteX38" fmla="*/ 151742 w 532134"/>
                <a:gd name="connsiteY38" fmla="*/ 107903 h 210053"/>
                <a:gd name="connsiteX39" fmla="*/ 121762 w 532134"/>
                <a:gd name="connsiteY39" fmla="*/ 132727 h 210053"/>
                <a:gd name="connsiteX40" fmla="*/ 75864 w 532134"/>
                <a:gd name="connsiteY40" fmla="*/ 141477 h 210053"/>
                <a:gd name="connsiteX41" fmla="*/ 48897 w 532134"/>
                <a:gd name="connsiteY41" fmla="*/ 141477 h 210053"/>
                <a:gd name="connsiteX42" fmla="*/ 48897 w 532134"/>
                <a:gd name="connsiteY42" fmla="*/ 209199 h 210053"/>
                <a:gd name="connsiteX43" fmla="*/ -158 w 532134"/>
                <a:gd name="connsiteY43" fmla="*/ 209199 h 210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32134" h="210053">
                  <a:moveTo>
                    <a:pt x="236790" y="40468"/>
                  </a:moveTo>
                  <a:lnTo>
                    <a:pt x="236790" y="100154"/>
                  </a:lnTo>
                  <a:lnTo>
                    <a:pt x="258309" y="100154"/>
                  </a:lnTo>
                  <a:cubicBezTo>
                    <a:pt x="270165" y="100154"/>
                    <a:pt x="279824" y="97858"/>
                    <a:pt x="287279" y="93267"/>
                  </a:cubicBezTo>
                  <a:cubicBezTo>
                    <a:pt x="294740" y="88675"/>
                    <a:pt x="298470" y="81024"/>
                    <a:pt x="298470" y="70310"/>
                  </a:cubicBezTo>
                  <a:cubicBezTo>
                    <a:pt x="298470" y="59790"/>
                    <a:pt x="294693" y="52186"/>
                    <a:pt x="287139" y="47496"/>
                  </a:cubicBezTo>
                  <a:cubicBezTo>
                    <a:pt x="279582" y="42812"/>
                    <a:pt x="269974" y="40468"/>
                    <a:pt x="258309" y="40468"/>
                  </a:cubicBezTo>
                  <a:close/>
                  <a:moveTo>
                    <a:pt x="48897" y="40468"/>
                  </a:moveTo>
                  <a:lnTo>
                    <a:pt x="48897" y="100154"/>
                  </a:lnTo>
                  <a:lnTo>
                    <a:pt x="70411" y="100154"/>
                  </a:lnTo>
                  <a:cubicBezTo>
                    <a:pt x="82272" y="100154"/>
                    <a:pt x="91930" y="97858"/>
                    <a:pt x="99386" y="93267"/>
                  </a:cubicBezTo>
                  <a:cubicBezTo>
                    <a:pt x="106846" y="88675"/>
                    <a:pt x="110576" y="81024"/>
                    <a:pt x="110576" y="70310"/>
                  </a:cubicBezTo>
                  <a:cubicBezTo>
                    <a:pt x="110576" y="59790"/>
                    <a:pt x="106799" y="52186"/>
                    <a:pt x="99246" y="47496"/>
                  </a:cubicBezTo>
                  <a:cubicBezTo>
                    <a:pt x="91688" y="42812"/>
                    <a:pt x="82081" y="40468"/>
                    <a:pt x="70411" y="40468"/>
                  </a:cubicBezTo>
                  <a:close/>
                  <a:moveTo>
                    <a:pt x="356983" y="-854"/>
                  </a:moveTo>
                  <a:lnTo>
                    <a:pt x="531976" y="-854"/>
                  </a:lnTo>
                  <a:lnTo>
                    <a:pt x="531976" y="42476"/>
                  </a:lnTo>
                  <a:lnTo>
                    <a:pt x="468863" y="42476"/>
                  </a:lnTo>
                  <a:lnTo>
                    <a:pt x="468863" y="209199"/>
                  </a:lnTo>
                  <a:lnTo>
                    <a:pt x="420097" y="209199"/>
                  </a:lnTo>
                  <a:lnTo>
                    <a:pt x="420097" y="42476"/>
                  </a:lnTo>
                  <a:lnTo>
                    <a:pt x="356983" y="42476"/>
                  </a:lnTo>
                  <a:close/>
                  <a:moveTo>
                    <a:pt x="187736" y="-854"/>
                  </a:moveTo>
                  <a:lnTo>
                    <a:pt x="263758" y="-854"/>
                  </a:lnTo>
                  <a:cubicBezTo>
                    <a:pt x="281351" y="-854"/>
                    <a:pt x="296653" y="2063"/>
                    <a:pt x="309655" y="7898"/>
                  </a:cubicBezTo>
                  <a:cubicBezTo>
                    <a:pt x="322662" y="13733"/>
                    <a:pt x="332655" y="22007"/>
                    <a:pt x="339636" y="32720"/>
                  </a:cubicBezTo>
                  <a:cubicBezTo>
                    <a:pt x="346616" y="43431"/>
                    <a:pt x="350109" y="55962"/>
                    <a:pt x="350109" y="70310"/>
                  </a:cubicBezTo>
                  <a:cubicBezTo>
                    <a:pt x="350109" y="84661"/>
                    <a:pt x="346616" y="97192"/>
                    <a:pt x="339636" y="107903"/>
                  </a:cubicBezTo>
                  <a:cubicBezTo>
                    <a:pt x="332655" y="118618"/>
                    <a:pt x="322662" y="126888"/>
                    <a:pt x="309655" y="132727"/>
                  </a:cubicBezTo>
                  <a:cubicBezTo>
                    <a:pt x="296653" y="138558"/>
                    <a:pt x="281351" y="141477"/>
                    <a:pt x="263758" y="141477"/>
                  </a:cubicBezTo>
                  <a:lnTo>
                    <a:pt x="236790" y="141477"/>
                  </a:lnTo>
                  <a:lnTo>
                    <a:pt x="236790" y="209199"/>
                  </a:lnTo>
                  <a:lnTo>
                    <a:pt x="187736" y="209199"/>
                  </a:lnTo>
                  <a:close/>
                  <a:moveTo>
                    <a:pt x="-158" y="-854"/>
                  </a:moveTo>
                  <a:lnTo>
                    <a:pt x="75864" y="-854"/>
                  </a:lnTo>
                  <a:cubicBezTo>
                    <a:pt x="93458" y="-854"/>
                    <a:pt x="108760" y="2063"/>
                    <a:pt x="121762" y="7898"/>
                  </a:cubicBezTo>
                  <a:cubicBezTo>
                    <a:pt x="134768" y="13733"/>
                    <a:pt x="144762" y="22007"/>
                    <a:pt x="151742" y="32720"/>
                  </a:cubicBezTo>
                  <a:cubicBezTo>
                    <a:pt x="158723" y="43431"/>
                    <a:pt x="162211" y="55962"/>
                    <a:pt x="162211" y="70310"/>
                  </a:cubicBezTo>
                  <a:cubicBezTo>
                    <a:pt x="162211" y="84661"/>
                    <a:pt x="158723" y="97192"/>
                    <a:pt x="151742" y="107903"/>
                  </a:cubicBezTo>
                  <a:cubicBezTo>
                    <a:pt x="144762" y="118618"/>
                    <a:pt x="134768" y="126888"/>
                    <a:pt x="121762" y="132727"/>
                  </a:cubicBezTo>
                  <a:cubicBezTo>
                    <a:pt x="108760" y="138558"/>
                    <a:pt x="93458" y="141477"/>
                    <a:pt x="75864" y="141477"/>
                  </a:cubicBezTo>
                  <a:lnTo>
                    <a:pt x="48897" y="141477"/>
                  </a:lnTo>
                  <a:lnTo>
                    <a:pt x="48897" y="209199"/>
                  </a:lnTo>
                  <a:lnTo>
                    <a:pt x="-158" y="209199"/>
                  </a:ln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www.pptcool.com30">
              <a:extLst>
                <a:ext uri="{FF2B5EF4-FFF2-40B4-BE49-F238E27FC236}">
                  <a16:creationId xmlns:a16="http://schemas.microsoft.com/office/drawing/2014/main" id="{EB62CFC0-3804-BDE3-9331-02D727A5E8D4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rgbClr val="262626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www.pptcool.com31">
              <a:hlinkClick r:id="rId3"/>
              <a:extLst>
                <a:ext uri="{FF2B5EF4-FFF2-40B4-BE49-F238E27FC236}">
                  <a16:creationId xmlns:a16="http://schemas.microsoft.com/office/drawing/2014/main" id="{F029143D-A7AF-E306-C66F-983DCEAF9CD8}"/>
                </a:ext>
              </a:extLst>
            </p:cNvPr>
            <p:cNvSpPr/>
            <p:nvPr/>
          </p:nvSpPr>
          <p:spPr>
            <a:xfrm>
              <a:off x="10817947" y="410435"/>
              <a:ext cx="1253104" cy="81050"/>
            </a:xfrm>
            <a:custGeom>
              <a:avLst/>
              <a:gdLst>
                <a:gd name="connsiteX0" fmla="*/ 46576 w 1253104"/>
                <a:gd name="connsiteY0" fmla="*/ 51082 h 81050"/>
                <a:gd name="connsiteX1" fmla="*/ 52343 w 1253104"/>
                <a:gd name="connsiteY1" fmla="*/ 54358 h 81050"/>
                <a:gd name="connsiteX2" fmla="*/ 45455 w 1253104"/>
                <a:gd name="connsiteY2" fmla="*/ 67751 h 81050"/>
                <a:gd name="connsiteX3" fmla="*/ 37193 w 1253104"/>
                <a:gd name="connsiteY3" fmla="*/ 80197 h 81050"/>
                <a:gd name="connsiteX4" fmla="*/ 31685 w 1253104"/>
                <a:gd name="connsiteY4" fmla="*/ 75546 h 81050"/>
                <a:gd name="connsiteX5" fmla="*/ 39947 w 1253104"/>
                <a:gd name="connsiteY5" fmla="*/ 63745 h 81050"/>
                <a:gd name="connsiteX6" fmla="*/ 46576 w 1253104"/>
                <a:gd name="connsiteY6" fmla="*/ 51082 h 81050"/>
                <a:gd name="connsiteX7" fmla="*/ 65077 w 1253104"/>
                <a:gd name="connsiteY7" fmla="*/ 50997 h 81050"/>
                <a:gd name="connsiteX8" fmla="*/ 72393 w 1253104"/>
                <a:gd name="connsiteY8" fmla="*/ 63787 h 81050"/>
                <a:gd name="connsiteX9" fmla="*/ 77816 w 1253104"/>
                <a:gd name="connsiteY9" fmla="*/ 73823 h 81050"/>
                <a:gd name="connsiteX10" fmla="*/ 79195 w 1253104"/>
                <a:gd name="connsiteY10" fmla="*/ 76407 h 81050"/>
                <a:gd name="connsiteX11" fmla="*/ 73254 w 1253104"/>
                <a:gd name="connsiteY11" fmla="*/ 80023 h 81050"/>
                <a:gd name="connsiteX12" fmla="*/ 66673 w 1253104"/>
                <a:gd name="connsiteY12" fmla="*/ 67534 h 81050"/>
                <a:gd name="connsiteX13" fmla="*/ 59315 w 1253104"/>
                <a:gd name="connsiteY13" fmla="*/ 54702 h 81050"/>
                <a:gd name="connsiteX14" fmla="*/ 1193304 w 1253104"/>
                <a:gd name="connsiteY14" fmla="*/ 49966 h 81050"/>
                <a:gd name="connsiteX15" fmla="*/ 1193304 w 1253104"/>
                <a:gd name="connsiteY15" fmla="*/ 67967 h 81050"/>
                <a:gd name="connsiteX16" fmla="*/ 1236766 w 1253104"/>
                <a:gd name="connsiteY16" fmla="*/ 67967 h 81050"/>
                <a:gd name="connsiteX17" fmla="*/ 1236766 w 1253104"/>
                <a:gd name="connsiteY17" fmla="*/ 49966 h 81050"/>
                <a:gd name="connsiteX18" fmla="*/ 11287 w 1253104"/>
                <a:gd name="connsiteY18" fmla="*/ 47467 h 81050"/>
                <a:gd name="connsiteX19" fmla="*/ 11287 w 1253104"/>
                <a:gd name="connsiteY19" fmla="*/ 60902 h 81050"/>
                <a:gd name="connsiteX20" fmla="*/ 23253 w 1253104"/>
                <a:gd name="connsiteY20" fmla="*/ 58750 h 81050"/>
                <a:gd name="connsiteX21" fmla="*/ 23253 w 1253104"/>
                <a:gd name="connsiteY21" fmla="*/ 47467 h 81050"/>
                <a:gd name="connsiteX22" fmla="*/ 636918 w 1253104"/>
                <a:gd name="connsiteY22" fmla="*/ 45056 h 81050"/>
                <a:gd name="connsiteX23" fmla="*/ 636918 w 1253104"/>
                <a:gd name="connsiteY23" fmla="*/ 67275 h 81050"/>
                <a:gd name="connsiteX24" fmla="*/ 659901 w 1253104"/>
                <a:gd name="connsiteY24" fmla="*/ 67275 h 81050"/>
                <a:gd name="connsiteX25" fmla="*/ 659901 w 1253104"/>
                <a:gd name="connsiteY25" fmla="*/ 45056 h 81050"/>
                <a:gd name="connsiteX26" fmla="*/ 1186332 w 1253104"/>
                <a:gd name="connsiteY26" fmla="*/ 43160 h 81050"/>
                <a:gd name="connsiteX27" fmla="*/ 1243738 w 1253104"/>
                <a:gd name="connsiteY27" fmla="*/ 43160 h 81050"/>
                <a:gd name="connsiteX28" fmla="*/ 1243738 w 1253104"/>
                <a:gd name="connsiteY28" fmla="*/ 79162 h 81050"/>
                <a:gd name="connsiteX29" fmla="*/ 1236766 w 1253104"/>
                <a:gd name="connsiteY29" fmla="*/ 79162 h 81050"/>
                <a:gd name="connsiteX30" fmla="*/ 1236766 w 1253104"/>
                <a:gd name="connsiteY30" fmla="*/ 74511 h 81050"/>
                <a:gd name="connsiteX31" fmla="*/ 1193304 w 1253104"/>
                <a:gd name="connsiteY31" fmla="*/ 74511 h 81050"/>
                <a:gd name="connsiteX32" fmla="*/ 1193304 w 1253104"/>
                <a:gd name="connsiteY32" fmla="*/ 79162 h 81050"/>
                <a:gd name="connsiteX33" fmla="*/ 1186332 w 1253104"/>
                <a:gd name="connsiteY33" fmla="*/ 79162 h 81050"/>
                <a:gd name="connsiteX34" fmla="*/ 880558 w 1253104"/>
                <a:gd name="connsiteY34" fmla="*/ 39370 h 81050"/>
                <a:gd name="connsiteX35" fmla="*/ 888477 w 1253104"/>
                <a:gd name="connsiteY35" fmla="*/ 57286 h 81050"/>
                <a:gd name="connsiteX36" fmla="*/ 895878 w 1253104"/>
                <a:gd name="connsiteY36" fmla="*/ 39370 h 81050"/>
                <a:gd name="connsiteX37" fmla="*/ 972388 w 1253104"/>
                <a:gd name="connsiteY37" fmla="*/ 39196 h 81050"/>
                <a:gd name="connsiteX38" fmla="*/ 979614 w 1253104"/>
                <a:gd name="connsiteY38" fmla="*/ 39285 h 81050"/>
                <a:gd name="connsiteX39" fmla="*/ 979228 w 1253104"/>
                <a:gd name="connsiteY39" fmla="*/ 42430 h 81050"/>
                <a:gd name="connsiteX40" fmla="*/ 978498 w 1253104"/>
                <a:gd name="connsiteY40" fmla="*/ 47895 h 81050"/>
                <a:gd name="connsiteX41" fmla="*/ 1011288 w 1253104"/>
                <a:gd name="connsiteY41" fmla="*/ 47895 h 81050"/>
                <a:gd name="connsiteX42" fmla="*/ 1008708 w 1253104"/>
                <a:gd name="connsiteY42" fmla="*/ 67623 h 81050"/>
                <a:gd name="connsiteX43" fmla="*/ 1005135 w 1253104"/>
                <a:gd name="connsiteY43" fmla="*/ 75847 h 81050"/>
                <a:gd name="connsiteX44" fmla="*/ 997518 w 1253104"/>
                <a:gd name="connsiteY44" fmla="*/ 78559 h 81050"/>
                <a:gd name="connsiteX45" fmla="*/ 982284 w 1253104"/>
                <a:gd name="connsiteY45" fmla="*/ 77787 h 81050"/>
                <a:gd name="connsiteX46" fmla="*/ 981078 w 1253104"/>
                <a:gd name="connsiteY46" fmla="*/ 71498 h 81050"/>
                <a:gd name="connsiteX47" fmla="*/ 994679 w 1253104"/>
                <a:gd name="connsiteY47" fmla="*/ 72618 h 81050"/>
                <a:gd name="connsiteX48" fmla="*/ 999283 w 1253104"/>
                <a:gd name="connsiteY48" fmla="*/ 71324 h 81050"/>
                <a:gd name="connsiteX49" fmla="*/ 1001651 w 1253104"/>
                <a:gd name="connsiteY49" fmla="*/ 66155 h 81050"/>
                <a:gd name="connsiteX50" fmla="*/ 1003543 w 1253104"/>
                <a:gd name="connsiteY50" fmla="*/ 54015 h 81050"/>
                <a:gd name="connsiteX51" fmla="*/ 977293 w 1253104"/>
                <a:gd name="connsiteY51" fmla="*/ 54015 h 81050"/>
                <a:gd name="connsiteX52" fmla="*/ 972345 w 1253104"/>
                <a:gd name="connsiteY52" fmla="*/ 64263 h 81050"/>
                <a:gd name="connsiteX53" fmla="*/ 963349 w 1253104"/>
                <a:gd name="connsiteY53" fmla="*/ 72100 h 81050"/>
                <a:gd name="connsiteX54" fmla="*/ 948374 w 1253104"/>
                <a:gd name="connsiteY54" fmla="*/ 79335 h 81050"/>
                <a:gd name="connsiteX55" fmla="*/ 944415 w 1253104"/>
                <a:gd name="connsiteY55" fmla="*/ 73649 h 81050"/>
                <a:gd name="connsiteX56" fmla="*/ 957540 w 1253104"/>
                <a:gd name="connsiteY56" fmla="*/ 67925 h 81050"/>
                <a:gd name="connsiteX57" fmla="*/ 965543 w 1253104"/>
                <a:gd name="connsiteY57" fmla="*/ 61806 h 81050"/>
                <a:gd name="connsiteX58" fmla="*/ 969977 w 1253104"/>
                <a:gd name="connsiteY58" fmla="*/ 54015 h 81050"/>
                <a:gd name="connsiteX59" fmla="*/ 947258 w 1253104"/>
                <a:gd name="connsiteY59" fmla="*/ 54015 h 81050"/>
                <a:gd name="connsiteX60" fmla="*/ 947258 w 1253104"/>
                <a:gd name="connsiteY60" fmla="*/ 47895 h 81050"/>
                <a:gd name="connsiteX61" fmla="*/ 971352 w 1253104"/>
                <a:gd name="connsiteY61" fmla="*/ 47895 h 81050"/>
                <a:gd name="connsiteX62" fmla="*/ 972388 w 1253104"/>
                <a:gd name="connsiteY62" fmla="*/ 39196 h 81050"/>
                <a:gd name="connsiteX63" fmla="*/ 713942 w 1253104"/>
                <a:gd name="connsiteY63" fmla="*/ 35063 h 81050"/>
                <a:gd name="connsiteX64" fmla="*/ 751378 w 1253104"/>
                <a:gd name="connsiteY64" fmla="*/ 35063 h 81050"/>
                <a:gd name="connsiteX65" fmla="*/ 751378 w 1253104"/>
                <a:gd name="connsiteY65" fmla="*/ 41870 h 81050"/>
                <a:gd name="connsiteX66" fmla="*/ 736318 w 1253104"/>
                <a:gd name="connsiteY66" fmla="*/ 41870 h 81050"/>
                <a:gd name="connsiteX67" fmla="*/ 736318 w 1253104"/>
                <a:gd name="connsiteY67" fmla="*/ 62883 h 81050"/>
                <a:gd name="connsiteX68" fmla="*/ 754306 w 1253104"/>
                <a:gd name="connsiteY68" fmla="*/ 60040 h 81050"/>
                <a:gd name="connsiteX69" fmla="*/ 754480 w 1253104"/>
                <a:gd name="connsiteY69" fmla="*/ 66932 h 81050"/>
                <a:gd name="connsiteX70" fmla="*/ 712393 w 1253104"/>
                <a:gd name="connsiteY70" fmla="*/ 73221 h 81050"/>
                <a:gd name="connsiteX71" fmla="*/ 711447 w 1253104"/>
                <a:gd name="connsiteY71" fmla="*/ 66414 h 81050"/>
                <a:gd name="connsiteX72" fmla="*/ 721432 w 1253104"/>
                <a:gd name="connsiteY72" fmla="*/ 65039 h 81050"/>
                <a:gd name="connsiteX73" fmla="*/ 729176 w 1253104"/>
                <a:gd name="connsiteY73" fmla="*/ 64004 h 81050"/>
                <a:gd name="connsiteX74" fmla="*/ 729176 w 1253104"/>
                <a:gd name="connsiteY74" fmla="*/ 41870 h 81050"/>
                <a:gd name="connsiteX75" fmla="*/ 713942 w 1253104"/>
                <a:gd name="connsiteY75" fmla="*/ 41870 h 81050"/>
                <a:gd name="connsiteX76" fmla="*/ 477791 w 1253104"/>
                <a:gd name="connsiteY76" fmla="*/ 33684 h 81050"/>
                <a:gd name="connsiteX77" fmla="*/ 555078 w 1253104"/>
                <a:gd name="connsiteY77" fmla="*/ 33684 h 81050"/>
                <a:gd name="connsiteX78" fmla="*/ 555078 w 1253104"/>
                <a:gd name="connsiteY78" fmla="*/ 41093 h 81050"/>
                <a:gd name="connsiteX79" fmla="*/ 477791 w 1253104"/>
                <a:gd name="connsiteY79" fmla="*/ 41093 h 81050"/>
                <a:gd name="connsiteX80" fmla="*/ 839592 w 1253104"/>
                <a:gd name="connsiteY80" fmla="*/ 31358 h 81050"/>
                <a:gd name="connsiteX81" fmla="*/ 839592 w 1253104"/>
                <a:gd name="connsiteY81" fmla="*/ 40406 h 81050"/>
                <a:gd name="connsiteX82" fmla="*/ 839503 w 1253104"/>
                <a:gd name="connsiteY82" fmla="*/ 45485 h 81050"/>
                <a:gd name="connsiteX83" fmla="*/ 852242 w 1253104"/>
                <a:gd name="connsiteY83" fmla="*/ 45485 h 81050"/>
                <a:gd name="connsiteX84" fmla="*/ 852242 w 1253104"/>
                <a:gd name="connsiteY84" fmla="*/ 31358 h 81050"/>
                <a:gd name="connsiteX85" fmla="*/ 11287 w 1253104"/>
                <a:gd name="connsiteY85" fmla="*/ 29810 h 81050"/>
                <a:gd name="connsiteX86" fmla="*/ 11287 w 1253104"/>
                <a:gd name="connsiteY86" fmla="*/ 41263 h 81050"/>
                <a:gd name="connsiteX87" fmla="*/ 23253 w 1253104"/>
                <a:gd name="connsiteY87" fmla="*/ 41263 h 81050"/>
                <a:gd name="connsiteX88" fmla="*/ 23253 w 1253104"/>
                <a:gd name="connsiteY88" fmla="*/ 29810 h 81050"/>
                <a:gd name="connsiteX89" fmla="*/ 603441 w 1253104"/>
                <a:gd name="connsiteY89" fmla="*/ 25159 h 81050"/>
                <a:gd name="connsiteX90" fmla="*/ 607226 w 1253104"/>
                <a:gd name="connsiteY90" fmla="*/ 40359 h 81050"/>
                <a:gd name="connsiteX91" fmla="*/ 610239 w 1253104"/>
                <a:gd name="connsiteY91" fmla="*/ 55648 h 81050"/>
                <a:gd name="connsiteX92" fmla="*/ 603870 w 1253104"/>
                <a:gd name="connsiteY92" fmla="*/ 56942 h 81050"/>
                <a:gd name="connsiteX93" fmla="*/ 601031 w 1253104"/>
                <a:gd name="connsiteY93" fmla="*/ 41823 h 81050"/>
                <a:gd name="connsiteX94" fmla="*/ 597331 w 1253104"/>
                <a:gd name="connsiteY94" fmla="*/ 26797 h 81050"/>
                <a:gd name="connsiteX95" fmla="*/ 619448 w 1253104"/>
                <a:gd name="connsiteY95" fmla="*/ 24900 h 81050"/>
                <a:gd name="connsiteX96" fmla="*/ 625732 w 1253104"/>
                <a:gd name="connsiteY96" fmla="*/ 26364 h 81050"/>
                <a:gd name="connsiteX97" fmla="*/ 622117 w 1253104"/>
                <a:gd name="connsiteY97" fmla="*/ 42901 h 81050"/>
                <a:gd name="connsiteX98" fmla="*/ 617470 w 1253104"/>
                <a:gd name="connsiteY98" fmla="*/ 61937 h 81050"/>
                <a:gd name="connsiteX99" fmla="*/ 620997 w 1253104"/>
                <a:gd name="connsiteY99" fmla="*/ 60902 h 81050"/>
                <a:gd name="connsiteX100" fmla="*/ 626420 w 1253104"/>
                <a:gd name="connsiteY100" fmla="*/ 59353 h 81050"/>
                <a:gd name="connsiteX101" fmla="*/ 627540 w 1253104"/>
                <a:gd name="connsiteY101" fmla="*/ 65727 h 81050"/>
                <a:gd name="connsiteX102" fmla="*/ 594835 w 1253104"/>
                <a:gd name="connsiteY102" fmla="*/ 75202 h 81050"/>
                <a:gd name="connsiteX103" fmla="*/ 593371 w 1253104"/>
                <a:gd name="connsiteY103" fmla="*/ 68829 h 81050"/>
                <a:gd name="connsiteX104" fmla="*/ 610668 w 1253104"/>
                <a:gd name="connsiteY104" fmla="*/ 63919 h 81050"/>
                <a:gd name="connsiteX105" fmla="*/ 615531 w 1253104"/>
                <a:gd name="connsiteY105" fmla="*/ 44021 h 81050"/>
                <a:gd name="connsiteX106" fmla="*/ 619448 w 1253104"/>
                <a:gd name="connsiteY106" fmla="*/ 24900 h 81050"/>
                <a:gd name="connsiteX107" fmla="*/ 326629 w 1253104"/>
                <a:gd name="connsiteY107" fmla="*/ 16460 h 81050"/>
                <a:gd name="connsiteX108" fmla="*/ 326629 w 1253104"/>
                <a:gd name="connsiteY108" fmla="*/ 42039 h 81050"/>
                <a:gd name="connsiteX109" fmla="*/ 337391 w 1253104"/>
                <a:gd name="connsiteY109" fmla="*/ 42039 h 81050"/>
                <a:gd name="connsiteX110" fmla="*/ 348492 w 1253104"/>
                <a:gd name="connsiteY110" fmla="*/ 38466 h 81050"/>
                <a:gd name="connsiteX111" fmla="*/ 352366 w 1253104"/>
                <a:gd name="connsiteY111" fmla="*/ 29292 h 81050"/>
                <a:gd name="connsiteX112" fmla="*/ 348492 w 1253104"/>
                <a:gd name="connsiteY112" fmla="*/ 20075 h 81050"/>
                <a:gd name="connsiteX113" fmla="*/ 337391 w 1253104"/>
                <a:gd name="connsiteY113" fmla="*/ 16460 h 81050"/>
                <a:gd name="connsiteX114" fmla="*/ 244942 w 1253104"/>
                <a:gd name="connsiteY114" fmla="*/ 16460 h 81050"/>
                <a:gd name="connsiteX115" fmla="*/ 244942 w 1253104"/>
                <a:gd name="connsiteY115" fmla="*/ 42039 h 81050"/>
                <a:gd name="connsiteX116" fmla="*/ 255699 w 1253104"/>
                <a:gd name="connsiteY116" fmla="*/ 42039 h 81050"/>
                <a:gd name="connsiteX117" fmla="*/ 266805 w 1253104"/>
                <a:gd name="connsiteY117" fmla="*/ 38466 h 81050"/>
                <a:gd name="connsiteX118" fmla="*/ 270675 w 1253104"/>
                <a:gd name="connsiteY118" fmla="*/ 29292 h 81050"/>
                <a:gd name="connsiteX119" fmla="*/ 266805 w 1253104"/>
                <a:gd name="connsiteY119" fmla="*/ 20075 h 81050"/>
                <a:gd name="connsiteX120" fmla="*/ 255699 w 1253104"/>
                <a:gd name="connsiteY120" fmla="*/ 16460 h 81050"/>
                <a:gd name="connsiteX121" fmla="*/ 1072301 w 1253104"/>
                <a:gd name="connsiteY121" fmla="*/ 16201 h 81050"/>
                <a:gd name="connsiteX122" fmla="*/ 1079791 w 1253104"/>
                <a:gd name="connsiteY122" fmla="*/ 26020 h 81050"/>
                <a:gd name="connsiteX123" fmla="*/ 1087106 w 1253104"/>
                <a:gd name="connsiteY123" fmla="*/ 36357 h 81050"/>
                <a:gd name="connsiteX124" fmla="*/ 1081424 w 1253104"/>
                <a:gd name="connsiteY124" fmla="*/ 40232 h 81050"/>
                <a:gd name="connsiteX125" fmla="*/ 1074198 w 1253104"/>
                <a:gd name="connsiteY125" fmla="*/ 29636 h 81050"/>
                <a:gd name="connsiteX126" fmla="*/ 1066967 w 1253104"/>
                <a:gd name="connsiteY126" fmla="*/ 20075 h 81050"/>
                <a:gd name="connsiteX127" fmla="*/ 1124284 w 1253104"/>
                <a:gd name="connsiteY127" fmla="*/ 16116 h 81050"/>
                <a:gd name="connsiteX128" fmla="*/ 1129881 w 1253104"/>
                <a:gd name="connsiteY128" fmla="*/ 19990 h 81050"/>
                <a:gd name="connsiteX129" fmla="*/ 1122824 w 1253104"/>
                <a:gd name="connsiteY129" fmla="*/ 30327 h 81050"/>
                <a:gd name="connsiteX130" fmla="*/ 1115164 w 1253104"/>
                <a:gd name="connsiteY130" fmla="*/ 40316 h 81050"/>
                <a:gd name="connsiteX131" fmla="*/ 1109656 w 1253104"/>
                <a:gd name="connsiteY131" fmla="*/ 36357 h 81050"/>
                <a:gd name="connsiteX132" fmla="*/ 1117269 w 1253104"/>
                <a:gd name="connsiteY132" fmla="*/ 26538 h 81050"/>
                <a:gd name="connsiteX133" fmla="*/ 1124284 w 1253104"/>
                <a:gd name="connsiteY133" fmla="*/ 16116 h 81050"/>
                <a:gd name="connsiteX134" fmla="*/ 964987 w 1253104"/>
                <a:gd name="connsiteY134" fmla="*/ 13875 h 81050"/>
                <a:gd name="connsiteX135" fmla="*/ 981511 w 1253104"/>
                <a:gd name="connsiteY135" fmla="*/ 26105 h 81050"/>
                <a:gd name="connsiteX136" fmla="*/ 999754 w 1253104"/>
                <a:gd name="connsiteY136" fmla="*/ 13875 h 81050"/>
                <a:gd name="connsiteX137" fmla="*/ 45799 w 1253104"/>
                <a:gd name="connsiteY137" fmla="*/ 13014 h 81050"/>
                <a:gd name="connsiteX138" fmla="*/ 45799 w 1253104"/>
                <a:gd name="connsiteY138" fmla="*/ 39026 h 81050"/>
                <a:gd name="connsiteX139" fmla="*/ 65939 w 1253104"/>
                <a:gd name="connsiteY139" fmla="*/ 39026 h 81050"/>
                <a:gd name="connsiteX140" fmla="*/ 65939 w 1253104"/>
                <a:gd name="connsiteY140" fmla="*/ 13014 h 81050"/>
                <a:gd name="connsiteX141" fmla="*/ 11287 w 1253104"/>
                <a:gd name="connsiteY141" fmla="*/ 12152 h 81050"/>
                <a:gd name="connsiteX142" fmla="*/ 11287 w 1253104"/>
                <a:gd name="connsiteY142" fmla="*/ 23610 h 81050"/>
                <a:gd name="connsiteX143" fmla="*/ 23253 w 1253104"/>
                <a:gd name="connsiteY143" fmla="*/ 23610 h 81050"/>
                <a:gd name="connsiteX144" fmla="*/ 23253 w 1253104"/>
                <a:gd name="connsiteY144" fmla="*/ 12152 h 81050"/>
                <a:gd name="connsiteX145" fmla="*/ 839592 w 1253104"/>
                <a:gd name="connsiteY145" fmla="*/ 11291 h 81050"/>
                <a:gd name="connsiteX146" fmla="*/ 839592 w 1253104"/>
                <a:gd name="connsiteY146" fmla="*/ 25244 h 81050"/>
                <a:gd name="connsiteX147" fmla="*/ 852242 w 1253104"/>
                <a:gd name="connsiteY147" fmla="*/ 25244 h 81050"/>
                <a:gd name="connsiteX148" fmla="*/ 852242 w 1253104"/>
                <a:gd name="connsiteY148" fmla="*/ 11291 h 81050"/>
                <a:gd name="connsiteX149" fmla="*/ 394207 w 1253104"/>
                <a:gd name="connsiteY149" fmla="*/ 9742 h 81050"/>
                <a:gd name="connsiteX150" fmla="*/ 441026 w 1253104"/>
                <a:gd name="connsiteY150" fmla="*/ 9742 h 81050"/>
                <a:gd name="connsiteX151" fmla="*/ 441026 w 1253104"/>
                <a:gd name="connsiteY151" fmla="*/ 16544 h 81050"/>
                <a:gd name="connsiteX152" fmla="*/ 421404 w 1253104"/>
                <a:gd name="connsiteY152" fmla="*/ 16544 h 81050"/>
                <a:gd name="connsiteX153" fmla="*/ 421404 w 1253104"/>
                <a:gd name="connsiteY153" fmla="*/ 72788 h 81050"/>
                <a:gd name="connsiteX154" fmla="*/ 413744 w 1253104"/>
                <a:gd name="connsiteY154" fmla="*/ 72788 h 81050"/>
                <a:gd name="connsiteX155" fmla="*/ 413744 w 1253104"/>
                <a:gd name="connsiteY155" fmla="*/ 16544 h 81050"/>
                <a:gd name="connsiteX156" fmla="*/ 394207 w 1253104"/>
                <a:gd name="connsiteY156" fmla="*/ 16544 h 81050"/>
                <a:gd name="connsiteX157" fmla="*/ 318970 w 1253104"/>
                <a:gd name="connsiteY157" fmla="*/ 9742 h 81050"/>
                <a:gd name="connsiteX158" fmla="*/ 338337 w 1253104"/>
                <a:gd name="connsiteY158" fmla="*/ 9742 h 81050"/>
                <a:gd name="connsiteX159" fmla="*/ 349740 w 1253104"/>
                <a:gd name="connsiteY159" fmla="*/ 12237 h 81050"/>
                <a:gd name="connsiteX160" fmla="*/ 357615 w 1253104"/>
                <a:gd name="connsiteY160" fmla="*/ 19171 h 81050"/>
                <a:gd name="connsiteX161" fmla="*/ 360454 w 1253104"/>
                <a:gd name="connsiteY161" fmla="*/ 29292 h 81050"/>
                <a:gd name="connsiteX162" fmla="*/ 357658 w 1253104"/>
                <a:gd name="connsiteY162" fmla="*/ 39413 h 81050"/>
                <a:gd name="connsiteX163" fmla="*/ 349824 w 1253104"/>
                <a:gd name="connsiteY163" fmla="*/ 46304 h 81050"/>
                <a:gd name="connsiteX164" fmla="*/ 338337 w 1253104"/>
                <a:gd name="connsiteY164" fmla="*/ 48757 h 81050"/>
                <a:gd name="connsiteX165" fmla="*/ 326629 w 1253104"/>
                <a:gd name="connsiteY165" fmla="*/ 48757 h 81050"/>
                <a:gd name="connsiteX166" fmla="*/ 326629 w 1253104"/>
                <a:gd name="connsiteY166" fmla="*/ 72788 h 81050"/>
                <a:gd name="connsiteX167" fmla="*/ 318970 w 1253104"/>
                <a:gd name="connsiteY167" fmla="*/ 72788 h 81050"/>
                <a:gd name="connsiteX168" fmla="*/ 237283 w 1253104"/>
                <a:gd name="connsiteY168" fmla="*/ 9742 h 81050"/>
                <a:gd name="connsiteX169" fmla="*/ 256646 w 1253104"/>
                <a:gd name="connsiteY169" fmla="*/ 9742 h 81050"/>
                <a:gd name="connsiteX170" fmla="*/ 268052 w 1253104"/>
                <a:gd name="connsiteY170" fmla="*/ 12237 h 81050"/>
                <a:gd name="connsiteX171" fmla="*/ 275928 w 1253104"/>
                <a:gd name="connsiteY171" fmla="*/ 19171 h 81050"/>
                <a:gd name="connsiteX172" fmla="*/ 278767 w 1253104"/>
                <a:gd name="connsiteY172" fmla="*/ 29292 h 81050"/>
                <a:gd name="connsiteX173" fmla="*/ 275971 w 1253104"/>
                <a:gd name="connsiteY173" fmla="*/ 39413 h 81050"/>
                <a:gd name="connsiteX174" fmla="*/ 268137 w 1253104"/>
                <a:gd name="connsiteY174" fmla="*/ 46304 h 81050"/>
                <a:gd name="connsiteX175" fmla="*/ 256646 w 1253104"/>
                <a:gd name="connsiteY175" fmla="*/ 48757 h 81050"/>
                <a:gd name="connsiteX176" fmla="*/ 244942 w 1253104"/>
                <a:gd name="connsiteY176" fmla="*/ 48757 h 81050"/>
                <a:gd name="connsiteX177" fmla="*/ 244942 w 1253104"/>
                <a:gd name="connsiteY177" fmla="*/ 72788 h 81050"/>
                <a:gd name="connsiteX178" fmla="*/ 237283 w 1253104"/>
                <a:gd name="connsiteY178" fmla="*/ 72788 h 81050"/>
                <a:gd name="connsiteX179" fmla="*/ 39519 w 1253104"/>
                <a:gd name="connsiteY179" fmla="*/ 6555 h 81050"/>
                <a:gd name="connsiteX180" fmla="*/ 72223 w 1253104"/>
                <a:gd name="connsiteY180" fmla="*/ 6555 h 81050"/>
                <a:gd name="connsiteX181" fmla="*/ 72223 w 1253104"/>
                <a:gd name="connsiteY181" fmla="*/ 45659 h 81050"/>
                <a:gd name="connsiteX182" fmla="*/ 39519 w 1253104"/>
                <a:gd name="connsiteY182" fmla="*/ 45659 h 81050"/>
                <a:gd name="connsiteX183" fmla="*/ 703 w 1253104"/>
                <a:gd name="connsiteY183" fmla="*/ 5779 h 81050"/>
                <a:gd name="connsiteX184" fmla="*/ 35127 w 1253104"/>
                <a:gd name="connsiteY184" fmla="*/ 5779 h 81050"/>
                <a:gd name="connsiteX185" fmla="*/ 35127 w 1253104"/>
                <a:gd name="connsiteY185" fmla="*/ 12152 h 81050"/>
                <a:gd name="connsiteX186" fmla="*/ 29449 w 1253104"/>
                <a:gd name="connsiteY186" fmla="*/ 12152 h 81050"/>
                <a:gd name="connsiteX187" fmla="*/ 29449 w 1253104"/>
                <a:gd name="connsiteY187" fmla="*/ 57630 h 81050"/>
                <a:gd name="connsiteX188" fmla="*/ 35644 w 1253104"/>
                <a:gd name="connsiteY188" fmla="*/ 56425 h 81050"/>
                <a:gd name="connsiteX189" fmla="*/ 35903 w 1253104"/>
                <a:gd name="connsiteY189" fmla="*/ 62968 h 81050"/>
                <a:gd name="connsiteX190" fmla="*/ 29449 w 1253104"/>
                <a:gd name="connsiteY190" fmla="*/ 64178 h 81050"/>
                <a:gd name="connsiteX191" fmla="*/ 29449 w 1253104"/>
                <a:gd name="connsiteY191" fmla="*/ 79335 h 81050"/>
                <a:gd name="connsiteX192" fmla="*/ 23253 w 1253104"/>
                <a:gd name="connsiteY192" fmla="*/ 79335 h 81050"/>
                <a:gd name="connsiteX193" fmla="*/ 23253 w 1253104"/>
                <a:gd name="connsiteY193" fmla="*/ 65298 h 81050"/>
                <a:gd name="connsiteX194" fmla="*/ 445 w 1253104"/>
                <a:gd name="connsiteY194" fmla="*/ 69431 h 81050"/>
                <a:gd name="connsiteX195" fmla="*/ -158 w 1253104"/>
                <a:gd name="connsiteY195" fmla="*/ 62714 h 81050"/>
                <a:gd name="connsiteX196" fmla="*/ 5091 w 1253104"/>
                <a:gd name="connsiteY196" fmla="*/ 61937 h 81050"/>
                <a:gd name="connsiteX197" fmla="*/ 5091 w 1253104"/>
                <a:gd name="connsiteY197" fmla="*/ 12152 h 81050"/>
                <a:gd name="connsiteX198" fmla="*/ 703 w 1253104"/>
                <a:gd name="connsiteY198" fmla="*/ 12152 h 81050"/>
                <a:gd name="connsiteX199" fmla="*/ 147524 w 1253104"/>
                <a:gd name="connsiteY199" fmla="*/ 5346 h 81050"/>
                <a:gd name="connsiteX200" fmla="*/ 183929 w 1253104"/>
                <a:gd name="connsiteY200" fmla="*/ 5346 h 81050"/>
                <a:gd name="connsiteX201" fmla="*/ 183929 w 1253104"/>
                <a:gd name="connsiteY201" fmla="*/ 11893 h 81050"/>
                <a:gd name="connsiteX202" fmla="*/ 158455 w 1253104"/>
                <a:gd name="connsiteY202" fmla="*/ 29636 h 81050"/>
                <a:gd name="connsiteX203" fmla="*/ 192191 w 1253104"/>
                <a:gd name="connsiteY203" fmla="*/ 29636 h 81050"/>
                <a:gd name="connsiteX204" fmla="*/ 191504 w 1253104"/>
                <a:gd name="connsiteY204" fmla="*/ 49966 h 81050"/>
                <a:gd name="connsiteX205" fmla="*/ 189955 w 1253104"/>
                <a:gd name="connsiteY205" fmla="*/ 66932 h 81050"/>
                <a:gd name="connsiteX206" fmla="*/ 188105 w 1253104"/>
                <a:gd name="connsiteY206" fmla="*/ 73696 h 81050"/>
                <a:gd name="connsiteX207" fmla="*/ 184617 w 1253104"/>
                <a:gd name="connsiteY207" fmla="*/ 76925 h 81050"/>
                <a:gd name="connsiteX208" fmla="*/ 177819 w 1253104"/>
                <a:gd name="connsiteY208" fmla="*/ 77871 h 81050"/>
                <a:gd name="connsiteX209" fmla="*/ 170074 w 1253104"/>
                <a:gd name="connsiteY209" fmla="*/ 77528 h 81050"/>
                <a:gd name="connsiteX210" fmla="*/ 168610 w 1253104"/>
                <a:gd name="connsiteY210" fmla="*/ 70721 h 81050"/>
                <a:gd name="connsiteX211" fmla="*/ 171708 w 1253104"/>
                <a:gd name="connsiteY211" fmla="*/ 71112 h 81050"/>
                <a:gd name="connsiteX212" fmla="*/ 176439 w 1253104"/>
                <a:gd name="connsiteY212" fmla="*/ 71413 h 81050"/>
                <a:gd name="connsiteX213" fmla="*/ 180356 w 1253104"/>
                <a:gd name="connsiteY213" fmla="*/ 70810 h 81050"/>
                <a:gd name="connsiteX214" fmla="*/ 182338 w 1253104"/>
                <a:gd name="connsiteY214" fmla="*/ 68786 h 81050"/>
                <a:gd name="connsiteX215" fmla="*/ 183501 w 1253104"/>
                <a:gd name="connsiteY215" fmla="*/ 64521 h 81050"/>
                <a:gd name="connsiteX216" fmla="*/ 185478 w 1253104"/>
                <a:gd name="connsiteY216" fmla="*/ 36009 h 81050"/>
                <a:gd name="connsiteX217" fmla="*/ 179711 w 1253104"/>
                <a:gd name="connsiteY217" fmla="*/ 36009 h 81050"/>
                <a:gd name="connsiteX218" fmla="*/ 174203 w 1253104"/>
                <a:gd name="connsiteY218" fmla="*/ 53280 h 81050"/>
                <a:gd name="connsiteX219" fmla="*/ 166200 w 1253104"/>
                <a:gd name="connsiteY219" fmla="*/ 66287 h 81050"/>
                <a:gd name="connsiteX220" fmla="*/ 153720 w 1253104"/>
                <a:gd name="connsiteY220" fmla="*/ 77528 h 81050"/>
                <a:gd name="connsiteX221" fmla="*/ 149243 w 1253104"/>
                <a:gd name="connsiteY221" fmla="*/ 72444 h 81050"/>
                <a:gd name="connsiteX222" fmla="*/ 160560 w 1253104"/>
                <a:gd name="connsiteY222" fmla="*/ 62756 h 81050"/>
                <a:gd name="connsiteX223" fmla="*/ 167923 w 1253104"/>
                <a:gd name="connsiteY223" fmla="*/ 51473 h 81050"/>
                <a:gd name="connsiteX224" fmla="*/ 173431 w 1253104"/>
                <a:gd name="connsiteY224" fmla="*/ 36009 h 81050"/>
                <a:gd name="connsiteX225" fmla="*/ 165254 w 1253104"/>
                <a:gd name="connsiteY225" fmla="*/ 36009 h 81050"/>
                <a:gd name="connsiteX226" fmla="*/ 156775 w 1253104"/>
                <a:gd name="connsiteY226" fmla="*/ 54570 h 81050"/>
                <a:gd name="connsiteX227" fmla="*/ 140726 w 1253104"/>
                <a:gd name="connsiteY227" fmla="*/ 71324 h 81050"/>
                <a:gd name="connsiteX228" fmla="*/ 136075 w 1253104"/>
                <a:gd name="connsiteY228" fmla="*/ 66588 h 81050"/>
                <a:gd name="connsiteX229" fmla="*/ 151050 w 1253104"/>
                <a:gd name="connsiteY229" fmla="*/ 51859 h 81050"/>
                <a:gd name="connsiteX230" fmla="*/ 158969 w 1253104"/>
                <a:gd name="connsiteY230" fmla="*/ 36009 h 81050"/>
                <a:gd name="connsiteX231" fmla="*/ 146837 w 1253104"/>
                <a:gd name="connsiteY231" fmla="*/ 36009 h 81050"/>
                <a:gd name="connsiteX232" fmla="*/ 146837 w 1253104"/>
                <a:gd name="connsiteY232" fmla="*/ 30238 h 81050"/>
                <a:gd name="connsiteX233" fmla="*/ 173859 w 1253104"/>
                <a:gd name="connsiteY233" fmla="*/ 11635 h 81050"/>
                <a:gd name="connsiteX234" fmla="*/ 147524 w 1253104"/>
                <a:gd name="connsiteY234" fmla="*/ 11635 h 81050"/>
                <a:gd name="connsiteX235" fmla="*/ 833392 w 1253104"/>
                <a:gd name="connsiteY235" fmla="*/ 4917 h 81050"/>
                <a:gd name="connsiteX236" fmla="*/ 858352 w 1253104"/>
                <a:gd name="connsiteY236" fmla="*/ 4917 h 81050"/>
                <a:gd name="connsiteX237" fmla="*/ 858352 w 1253104"/>
                <a:gd name="connsiteY237" fmla="*/ 69346 h 81050"/>
                <a:gd name="connsiteX238" fmla="*/ 857707 w 1253104"/>
                <a:gd name="connsiteY238" fmla="*/ 74511 h 81050"/>
                <a:gd name="connsiteX239" fmla="*/ 855339 w 1253104"/>
                <a:gd name="connsiteY239" fmla="*/ 77137 h 81050"/>
                <a:gd name="connsiteX240" fmla="*/ 850175 w 1253104"/>
                <a:gd name="connsiteY240" fmla="*/ 77956 h 81050"/>
                <a:gd name="connsiteX241" fmla="*/ 842774 w 1253104"/>
                <a:gd name="connsiteY241" fmla="*/ 77439 h 81050"/>
                <a:gd name="connsiteX242" fmla="*/ 841399 w 1253104"/>
                <a:gd name="connsiteY242" fmla="*/ 71065 h 81050"/>
                <a:gd name="connsiteX243" fmla="*/ 848715 w 1253104"/>
                <a:gd name="connsiteY243" fmla="*/ 71757 h 81050"/>
                <a:gd name="connsiteX244" fmla="*/ 851554 w 1253104"/>
                <a:gd name="connsiteY244" fmla="*/ 70636 h 81050"/>
                <a:gd name="connsiteX245" fmla="*/ 852242 w 1253104"/>
                <a:gd name="connsiteY245" fmla="*/ 66847 h 81050"/>
                <a:gd name="connsiteX246" fmla="*/ 852242 w 1253104"/>
                <a:gd name="connsiteY246" fmla="*/ 51515 h 81050"/>
                <a:gd name="connsiteX247" fmla="*/ 839333 w 1253104"/>
                <a:gd name="connsiteY247" fmla="*/ 51515 h 81050"/>
                <a:gd name="connsiteX248" fmla="*/ 837398 w 1253104"/>
                <a:gd name="connsiteY248" fmla="*/ 66202 h 81050"/>
                <a:gd name="connsiteX249" fmla="*/ 832963 w 1253104"/>
                <a:gd name="connsiteY249" fmla="*/ 79679 h 81050"/>
                <a:gd name="connsiteX250" fmla="*/ 827112 w 1253104"/>
                <a:gd name="connsiteY250" fmla="*/ 76577 h 81050"/>
                <a:gd name="connsiteX251" fmla="*/ 830986 w 1253104"/>
                <a:gd name="connsiteY251" fmla="*/ 66932 h 81050"/>
                <a:gd name="connsiteX252" fmla="*/ 832836 w 1253104"/>
                <a:gd name="connsiteY252" fmla="*/ 55907 h 81050"/>
                <a:gd name="connsiteX253" fmla="*/ 833392 w 1253104"/>
                <a:gd name="connsiteY253" fmla="*/ 37562 h 81050"/>
                <a:gd name="connsiteX254" fmla="*/ 1063351 w 1253104"/>
                <a:gd name="connsiteY254" fmla="*/ 4743 h 81050"/>
                <a:gd name="connsiteX255" fmla="*/ 1133496 w 1253104"/>
                <a:gd name="connsiteY255" fmla="*/ 4743 h 81050"/>
                <a:gd name="connsiteX256" fmla="*/ 1133496 w 1253104"/>
                <a:gd name="connsiteY256" fmla="*/ 11291 h 81050"/>
                <a:gd name="connsiteX257" fmla="*/ 1101993 w 1253104"/>
                <a:gd name="connsiteY257" fmla="*/ 11291 h 81050"/>
                <a:gd name="connsiteX258" fmla="*/ 1101993 w 1253104"/>
                <a:gd name="connsiteY258" fmla="*/ 44365 h 81050"/>
                <a:gd name="connsiteX259" fmla="*/ 1136938 w 1253104"/>
                <a:gd name="connsiteY259" fmla="*/ 44365 h 81050"/>
                <a:gd name="connsiteX260" fmla="*/ 1136938 w 1253104"/>
                <a:gd name="connsiteY260" fmla="*/ 50912 h 81050"/>
                <a:gd name="connsiteX261" fmla="*/ 1101993 w 1253104"/>
                <a:gd name="connsiteY261" fmla="*/ 50912 h 81050"/>
                <a:gd name="connsiteX262" fmla="*/ 1101993 w 1253104"/>
                <a:gd name="connsiteY262" fmla="*/ 78648 h 81050"/>
                <a:gd name="connsiteX263" fmla="*/ 1094851 w 1253104"/>
                <a:gd name="connsiteY263" fmla="*/ 78648 h 81050"/>
                <a:gd name="connsiteX264" fmla="*/ 1094851 w 1253104"/>
                <a:gd name="connsiteY264" fmla="*/ 50912 h 81050"/>
                <a:gd name="connsiteX265" fmla="*/ 1059825 w 1253104"/>
                <a:gd name="connsiteY265" fmla="*/ 50912 h 81050"/>
                <a:gd name="connsiteX266" fmla="*/ 1059825 w 1253104"/>
                <a:gd name="connsiteY266" fmla="*/ 44365 h 81050"/>
                <a:gd name="connsiteX267" fmla="*/ 1094851 w 1253104"/>
                <a:gd name="connsiteY267" fmla="*/ 44365 h 81050"/>
                <a:gd name="connsiteX268" fmla="*/ 1094851 w 1253104"/>
                <a:gd name="connsiteY268" fmla="*/ 11291 h 81050"/>
                <a:gd name="connsiteX269" fmla="*/ 1063351 w 1253104"/>
                <a:gd name="connsiteY269" fmla="*/ 11291 h 81050"/>
                <a:gd name="connsiteX270" fmla="*/ 865065 w 1253104"/>
                <a:gd name="connsiteY270" fmla="*/ 4743 h 81050"/>
                <a:gd name="connsiteX271" fmla="*/ 900868 w 1253104"/>
                <a:gd name="connsiteY271" fmla="*/ 4743 h 81050"/>
                <a:gd name="connsiteX272" fmla="*/ 900439 w 1253104"/>
                <a:gd name="connsiteY272" fmla="*/ 18870 h 81050"/>
                <a:gd name="connsiteX273" fmla="*/ 899361 w 1253104"/>
                <a:gd name="connsiteY273" fmla="*/ 24514 h 81050"/>
                <a:gd name="connsiteX274" fmla="*/ 896221 w 1253104"/>
                <a:gd name="connsiteY274" fmla="*/ 27098 h 81050"/>
                <a:gd name="connsiteX275" fmla="*/ 889334 w 1253104"/>
                <a:gd name="connsiteY275" fmla="*/ 27828 h 81050"/>
                <a:gd name="connsiteX276" fmla="*/ 879438 w 1253104"/>
                <a:gd name="connsiteY276" fmla="*/ 27310 h 81050"/>
                <a:gd name="connsiteX277" fmla="*/ 878318 w 1253104"/>
                <a:gd name="connsiteY277" fmla="*/ 21110 h 81050"/>
                <a:gd name="connsiteX278" fmla="*/ 888562 w 1253104"/>
                <a:gd name="connsiteY278" fmla="*/ 21887 h 81050"/>
                <a:gd name="connsiteX279" fmla="*/ 891918 w 1253104"/>
                <a:gd name="connsiteY279" fmla="*/ 21412 h 81050"/>
                <a:gd name="connsiteX280" fmla="*/ 893425 w 1253104"/>
                <a:gd name="connsiteY280" fmla="*/ 19948 h 81050"/>
                <a:gd name="connsiteX281" fmla="*/ 893896 w 1253104"/>
                <a:gd name="connsiteY281" fmla="*/ 17062 h 81050"/>
                <a:gd name="connsiteX282" fmla="*/ 894155 w 1253104"/>
                <a:gd name="connsiteY282" fmla="*/ 14261 h 81050"/>
                <a:gd name="connsiteX283" fmla="*/ 894239 w 1253104"/>
                <a:gd name="connsiteY283" fmla="*/ 11291 h 81050"/>
                <a:gd name="connsiteX284" fmla="*/ 871261 w 1253104"/>
                <a:gd name="connsiteY284" fmla="*/ 11291 h 81050"/>
                <a:gd name="connsiteX285" fmla="*/ 871261 w 1253104"/>
                <a:gd name="connsiteY285" fmla="*/ 33170 h 81050"/>
                <a:gd name="connsiteX286" fmla="*/ 901988 w 1253104"/>
                <a:gd name="connsiteY286" fmla="*/ 33170 h 81050"/>
                <a:gd name="connsiteX287" fmla="*/ 901988 w 1253104"/>
                <a:gd name="connsiteY287" fmla="*/ 39455 h 81050"/>
                <a:gd name="connsiteX288" fmla="*/ 898029 w 1253104"/>
                <a:gd name="connsiteY288" fmla="*/ 51732 h 81050"/>
                <a:gd name="connsiteX289" fmla="*/ 892347 w 1253104"/>
                <a:gd name="connsiteY289" fmla="*/ 62111 h 81050"/>
                <a:gd name="connsiteX290" fmla="*/ 906376 w 1253104"/>
                <a:gd name="connsiteY290" fmla="*/ 72962 h 81050"/>
                <a:gd name="connsiteX291" fmla="*/ 902332 w 1253104"/>
                <a:gd name="connsiteY291" fmla="*/ 78648 h 81050"/>
                <a:gd name="connsiteX292" fmla="*/ 888477 w 1253104"/>
                <a:gd name="connsiteY292" fmla="*/ 67191 h 81050"/>
                <a:gd name="connsiteX293" fmla="*/ 876256 w 1253104"/>
                <a:gd name="connsiteY293" fmla="*/ 78648 h 81050"/>
                <a:gd name="connsiteX294" fmla="*/ 872381 w 1253104"/>
                <a:gd name="connsiteY294" fmla="*/ 72962 h 81050"/>
                <a:gd name="connsiteX295" fmla="*/ 884603 w 1253104"/>
                <a:gd name="connsiteY295" fmla="*/ 62366 h 81050"/>
                <a:gd name="connsiteX296" fmla="*/ 878967 w 1253104"/>
                <a:gd name="connsiteY296" fmla="*/ 52292 h 81050"/>
                <a:gd name="connsiteX297" fmla="*/ 874448 w 1253104"/>
                <a:gd name="connsiteY297" fmla="*/ 39370 h 81050"/>
                <a:gd name="connsiteX298" fmla="*/ 871261 w 1253104"/>
                <a:gd name="connsiteY298" fmla="*/ 39370 h 81050"/>
                <a:gd name="connsiteX299" fmla="*/ 871261 w 1253104"/>
                <a:gd name="connsiteY299" fmla="*/ 79335 h 81050"/>
                <a:gd name="connsiteX300" fmla="*/ 865065 w 1253104"/>
                <a:gd name="connsiteY300" fmla="*/ 79335 h 81050"/>
                <a:gd name="connsiteX301" fmla="*/ 127300 w 1253104"/>
                <a:gd name="connsiteY301" fmla="*/ 1213 h 81050"/>
                <a:gd name="connsiteX302" fmla="*/ 134098 w 1253104"/>
                <a:gd name="connsiteY302" fmla="*/ 1213 h 81050"/>
                <a:gd name="connsiteX303" fmla="*/ 134098 w 1253104"/>
                <a:gd name="connsiteY303" fmla="*/ 21110 h 81050"/>
                <a:gd name="connsiteX304" fmla="*/ 143824 w 1253104"/>
                <a:gd name="connsiteY304" fmla="*/ 21110 h 81050"/>
                <a:gd name="connsiteX305" fmla="*/ 143824 w 1253104"/>
                <a:gd name="connsiteY305" fmla="*/ 27743 h 81050"/>
                <a:gd name="connsiteX306" fmla="*/ 134098 w 1253104"/>
                <a:gd name="connsiteY306" fmla="*/ 27743 h 81050"/>
                <a:gd name="connsiteX307" fmla="*/ 134098 w 1253104"/>
                <a:gd name="connsiteY307" fmla="*/ 53582 h 81050"/>
                <a:gd name="connsiteX308" fmla="*/ 143391 w 1253104"/>
                <a:gd name="connsiteY308" fmla="*/ 50136 h 81050"/>
                <a:gd name="connsiteX309" fmla="*/ 143735 w 1253104"/>
                <a:gd name="connsiteY309" fmla="*/ 56684 h 81050"/>
                <a:gd name="connsiteX310" fmla="*/ 117658 w 1253104"/>
                <a:gd name="connsiteY310" fmla="*/ 65383 h 81050"/>
                <a:gd name="connsiteX311" fmla="*/ 116025 w 1253104"/>
                <a:gd name="connsiteY311" fmla="*/ 58665 h 81050"/>
                <a:gd name="connsiteX312" fmla="*/ 127300 w 1253104"/>
                <a:gd name="connsiteY312" fmla="*/ 55733 h 81050"/>
                <a:gd name="connsiteX313" fmla="*/ 127300 w 1253104"/>
                <a:gd name="connsiteY313" fmla="*/ 27743 h 81050"/>
                <a:gd name="connsiteX314" fmla="*/ 117574 w 1253104"/>
                <a:gd name="connsiteY314" fmla="*/ 27743 h 81050"/>
                <a:gd name="connsiteX315" fmla="*/ 117574 w 1253104"/>
                <a:gd name="connsiteY315" fmla="*/ 21110 h 81050"/>
                <a:gd name="connsiteX316" fmla="*/ 127300 w 1253104"/>
                <a:gd name="connsiteY316" fmla="*/ 21110 h 81050"/>
                <a:gd name="connsiteX317" fmla="*/ 643288 w 1253104"/>
                <a:gd name="connsiteY317" fmla="*/ 784 h 81050"/>
                <a:gd name="connsiteX318" fmla="*/ 650345 w 1253104"/>
                <a:gd name="connsiteY318" fmla="*/ 784 h 81050"/>
                <a:gd name="connsiteX319" fmla="*/ 650345 w 1253104"/>
                <a:gd name="connsiteY319" fmla="*/ 14906 h 81050"/>
                <a:gd name="connsiteX320" fmla="*/ 671863 w 1253104"/>
                <a:gd name="connsiteY320" fmla="*/ 14906 h 81050"/>
                <a:gd name="connsiteX321" fmla="*/ 671863 w 1253104"/>
                <a:gd name="connsiteY321" fmla="*/ 21539 h 81050"/>
                <a:gd name="connsiteX322" fmla="*/ 650345 w 1253104"/>
                <a:gd name="connsiteY322" fmla="*/ 21539 h 81050"/>
                <a:gd name="connsiteX323" fmla="*/ 650345 w 1253104"/>
                <a:gd name="connsiteY323" fmla="*/ 38335 h 81050"/>
                <a:gd name="connsiteX324" fmla="*/ 666699 w 1253104"/>
                <a:gd name="connsiteY324" fmla="*/ 38335 h 81050"/>
                <a:gd name="connsiteX325" fmla="*/ 666699 w 1253104"/>
                <a:gd name="connsiteY325" fmla="*/ 78907 h 81050"/>
                <a:gd name="connsiteX326" fmla="*/ 659901 w 1253104"/>
                <a:gd name="connsiteY326" fmla="*/ 78907 h 81050"/>
                <a:gd name="connsiteX327" fmla="*/ 659901 w 1253104"/>
                <a:gd name="connsiteY327" fmla="*/ 73823 h 81050"/>
                <a:gd name="connsiteX328" fmla="*/ 636918 w 1253104"/>
                <a:gd name="connsiteY328" fmla="*/ 73823 h 81050"/>
                <a:gd name="connsiteX329" fmla="*/ 636918 w 1253104"/>
                <a:gd name="connsiteY329" fmla="*/ 78818 h 81050"/>
                <a:gd name="connsiteX330" fmla="*/ 630035 w 1253104"/>
                <a:gd name="connsiteY330" fmla="*/ 78818 h 81050"/>
                <a:gd name="connsiteX331" fmla="*/ 630035 w 1253104"/>
                <a:gd name="connsiteY331" fmla="*/ 38335 h 81050"/>
                <a:gd name="connsiteX332" fmla="*/ 643288 w 1253104"/>
                <a:gd name="connsiteY332" fmla="*/ 38335 h 81050"/>
                <a:gd name="connsiteX333" fmla="*/ 770915 w 1253104"/>
                <a:gd name="connsiteY333" fmla="*/ 525 h 81050"/>
                <a:gd name="connsiteX334" fmla="*/ 776338 w 1253104"/>
                <a:gd name="connsiteY334" fmla="*/ 5044 h 81050"/>
                <a:gd name="connsiteX335" fmla="*/ 781244 w 1253104"/>
                <a:gd name="connsiteY335" fmla="*/ 9568 h 81050"/>
                <a:gd name="connsiteX336" fmla="*/ 777026 w 1253104"/>
                <a:gd name="connsiteY336" fmla="*/ 14563 h 81050"/>
                <a:gd name="connsiteX337" fmla="*/ 766701 w 1253104"/>
                <a:gd name="connsiteY337" fmla="*/ 5091 h 81050"/>
                <a:gd name="connsiteX338" fmla="*/ 753703 w 1253104"/>
                <a:gd name="connsiteY338" fmla="*/ 92 h 81050"/>
                <a:gd name="connsiteX339" fmla="*/ 760934 w 1253104"/>
                <a:gd name="connsiteY339" fmla="*/ 92 h 81050"/>
                <a:gd name="connsiteX340" fmla="*/ 761278 w 1253104"/>
                <a:gd name="connsiteY340" fmla="*/ 15165 h 81050"/>
                <a:gd name="connsiteX341" fmla="*/ 787528 w 1253104"/>
                <a:gd name="connsiteY341" fmla="*/ 15165 h 81050"/>
                <a:gd name="connsiteX342" fmla="*/ 787528 w 1253104"/>
                <a:gd name="connsiteY342" fmla="*/ 21887 h 81050"/>
                <a:gd name="connsiteX343" fmla="*/ 761622 w 1253104"/>
                <a:gd name="connsiteY343" fmla="*/ 21887 h 81050"/>
                <a:gd name="connsiteX344" fmla="*/ 764936 w 1253104"/>
                <a:gd name="connsiteY344" fmla="*/ 49491 h 81050"/>
                <a:gd name="connsiteX345" fmla="*/ 770830 w 1253104"/>
                <a:gd name="connsiteY345" fmla="*/ 66414 h 81050"/>
                <a:gd name="connsiteX346" fmla="*/ 773240 w 1253104"/>
                <a:gd name="connsiteY346" fmla="*/ 69346 h 81050"/>
                <a:gd name="connsiteX347" fmla="*/ 775736 w 1253104"/>
                <a:gd name="connsiteY347" fmla="*/ 70119 h 81050"/>
                <a:gd name="connsiteX348" fmla="*/ 777887 w 1253104"/>
                <a:gd name="connsiteY348" fmla="*/ 68956 h 81050"/>
                <a:gd name="connsiteX349" fmla="*/ 779525 w 1253104"/>
                <a:gd name="connsiteY349" fmla="*/ 63830 h 81050"/>
                <a:gd name="connsiteX350" fmla="*/ 781329 w 1253104"/>
                <a:gd name="connsiteY350" fmla="*/ 53667 h 81050"/>
                <a:gd name="connsiteX351" fmla="*/ 787354 w 1253104"/>
                <a:gd name="connsiteY351" fmla="*/ 55822 h 81050"/>
                <a:gd name="connsiteX352" fmla="*/ 785203 w 1253104"/>
                <a:gd name="connsiteY352" fmla="*/ 67623 h 81050"/>
                <a:gd name="connsiteX353" fmla="*/ 781375 w 1253104"/>
                <a:gd name="connsiteY353" fmla="*/ 75890 h 81050"/>
                <a:gd name="connsiteX354" fmla="*/ 775820 w 1253104"/>
                <a:gd name="connsiteY354" fmla="*/ 78215 h 81050"/>
                <a:gd name="connsiteX355" fmla="*/ 769710 w 1253104"/>
                <a:gd name="connsiteY355" fmla="*/ 76064 h 81050"/>
                <a:gd name="connsiteX356" fmla="*/ 763947 w 1253104"/>
                <a:gd name="connsiteY356" fmla="*/ 68655 h 81050"/>
                <a:gd name="connsiteX357" fmla="*/ 757921 w 1253104"/>
                <a:gd name="connsiteY357" fmla="*/ 50352 h 81050"/>
                <a:gd name="connsiteX358" fmla="*/ 754480 w 1253104"/>
                <a:gd name="connsiteY358" fmla="*/ 21887 h 81050"/>
                <a:gd name="connsiteX359" fmla="*/ 711875 w 1253104"/>
                <a:gd name="connsiteY359" fmla="*/ 21887 h 81050"/>
                <a:gd name="connsiteX360" fmla="*/ 711875 w 1253104"/>
                <a:gd name="connsiteY360" fmla="*/ 15165 h 81050"/>
                <a:gd name="connsiteX361" fmla="*/ 754221 w 1253104"/>
                <a:gd name="connsiteY361" fmla="*/ 15165 h 81050"/>
                <a:gd name="connsiteX362" fmla="*/ 753703 w 1253104"/>
                <a:gd name="connsiteY362" fmla="*/ 92 h 81050"/>
                <a:gd name="connsiteX363" fmla="*/ 611703 w 1253104"/>
                <a:gd name="connsiteY363" fmla="*/ -167 h 81050"/>
                <a:gd name="connsiteX364" fmla="*/ 616952 w 1253104"/>
                <a:gd name="connsiteY364" fmla="*/ 14652 h 81050"/>
                <a:gd name="connsiteX365" fmla="*/ 629348 w 1253104"/>
                <a:gd name="connsiteY365" fmla="*/ 14652 h 81050"/>
                <a:gd name="connsiteX366" fmla="*/ 629348 w 1253104"/>
                <a:gd name="connsiteY366" fmla="*/ 21280 h 81050"/>
                <a:gd name="connsiteX367" fmla="*/ 594746 w 1253104"/>
                <a:gd name="connsiteY367" fmla="*/ 21280 h 81050"/>
                <a:gd name="connsiteX368" fmla="*/ 594746 w 1253104"/>
                <a:gd name="connsiteY368" fmla="*/ 14652 h 81050"/>
                <a:gd name="connsiteX369" fmla="*/ 610154 w 1253104"/>
                <a:gd name="connsiteY369" fmla="*/ 14652 h 81050"/>
                <a:gd name="connsiteX370" fmla="*/ 604990 w 1253104"/>
                <a:gd name="connsiteY370" fmla="*/ 1556 h 81050"/>
                <a:gd name="connsiteX371" fmla="*/ 968255 w 1253104"/>
                <a:gd name="connsiteY371" fmla="*/ -680 h 81050"/>
                <a:gd name="connsiteX372" fmla="*/ 974539 w 1253104"/>
                <a:gd name="connsiteY372" fmla="*/ 1900 h 81050"/>
                <a:gd name="connsiteX373" fmla="*/ 969977 w 1253104"/>
                <a:gd name="connsiteY373" fmla="*/ 8104 h 81050"/>
                <a:gd name="connsiteX374" fmla="*/ 1009913 w 1253104"/>
                <a:gd name="connsiteY374" fmla="*/ 8104 h 81050"/>
                <a:gd name="connsiteX375" fmla="*/ 1009913 w 1253104"/>
                <a:gd name="connsiteY375" fmla="*/ 13790 h 81050"/>
                <a:gd name="connsiteX376" fmla="*/ 988912 w 1253104"/>
                <a:gd name="connsiteY376" fmla="*/ 29377 h 81050"/>
                <a:gd name="connsiteX377" fmla="*/ 1020840 w 1253104"/>
                <a:gd name="connsiteY377" fmla="*/ 37304 h 81050"/>
                <a:gd name="connsiteX378" fmla="*/ 1019121 w 1253104"/>
                <a:gd name="connsiteY378" fmla="*/ 44021 h 81050"/>
                <a:gd name="connsiteX379" fmla="*/ 997993 w 1253104"/>
                <a:gd name="connsiteY379" fmla="*/ 39069 h 81050"/>
                <a:gd name="connsiteX380" fmla="*/ 981681 w 1253104"/>
                <a:gd name="connsiteY380" fmla="*/ 32996 h 81050"/>
                <a:gd name="connsiteX381" fmla="*/ 944847 w 1253104"/>
                <a:gd name="connsiteY381" fmla="*/ 45141 h 81050"/>
                <a:gd name="connsiteX382" fmla="*/ 942522 w 1253104"/>
                <a:gd name="connsiteY382" fmla="*/ 38509 h 81050"/>
                <a:gd name="connsiteX383" fmla="*/ 974624 w 1253104"/>
                <a:gd name="connsiteY383" fmla="*/ 29207 h 81050"/>
                <a:gd name="connsiteX384" fmla="*/ 960425 w 1253104"/>
                <a:gd name="connsiteY384" fmla="*/ 18267 h 81050"/>
                <a:gd name="connsiteX385" fmla="*/ 948633 w 1253104"/>
                <a:gd name="connsiteY385" fmla="*/ 27399 h 81050"/>
                <a:gd name="connsiteX386" fmla="*/ 944847 w 1253104"/>
                <a:gd name="connsiteY386" fmla="*/ 22574 h 81050"/>
                <a:gd name="connsiteX387" fmla="*/ 957714 w 1253104"/>
                <a:gd name="connsiteY387" fmla="*/ 11893 h 81050"/>
                <a:gd name="connsiteX388" fmla="*/ 968255 w 1253104"/>
                <a:gd name="connsiteY388" fmla="*/ -680 h 81050"/>
                <a:gd name="connsiteX389" fmla="*/ 1209311 w 1253104"/>
                <a:gd name="connsiteY389" fmla="*/ -854 h 81050"/>
                <a:gd name="connsiteX390" fmla="*/ 1215595 w 1253104"/>
                <a:gd name="connsiteY390" fmla="*/ 2761 h 81050"/>
                <a:gd name="connsiteX391" fmla="*/ 1204664 w 1253104"/>
                <a:gd name="connsiteY391" fmla="*/ 17020 h 81050"/>
                <a:gd name="connsiteX392" fmla="*/ 1193992 w 1253104"/>
                <a:gd name="connsiteY392" fmla="*/ 28515 h 81050"/>
                <a:gd name="connsiteX393" fmla="*/ 1215077 w 1253104"/>
                <a:gd name="connsiteY393" fmla="*/ 26882 h 81050"/>
                <a:gd name="connsiteX394" fmla="*/ 1236079 w 1253104"/>
                <a:gd name="connsiteY394" fmla="*/ 25328 h 81050"/>
                <a:gd name="connsiteX395" fmla="*/ 1225063 w 1253104"/>
                <a:gd name="connsiteY395" fmla="*/ 13273 h 81050"/>
                <a:gd name="connsiteX396" fmla="*/ 1230138 w 1253104"/>
                <a:gd name="connsiteY396" fmla="*/ 8791 h 81050"/>
                <a:gd name="connsiteX397" fmla="*/ 1241587 w 1253104"/>
                <a:gd name="connsiteY397" fmla="*/ 21153 h 81050"/>
                <a:gd name="connsiteX398" fmla="*/ 1252947 w 1253104"/>
                <a:gd name="connsiteY398" fmla="*/ 34545 h 81050"/>
                <a:gd name="connsiteX399" fmla="*/ 1247613 w 1253104"/>
                <a:gd name="connsiteY399" fmla="*/ 39196 h 81050"/>
                <a:gd name="connsiteX400" fmla="*/ 1242707 w 1253104"/>
                <a:gd name="connsiteY400" fmla="*/ 33081 h 81050"/>
                <a:gd name="connsiteX401" fmla="*/ 1241328 w 1253104"/>
                <a:gd name="connsiteY401" fmla="*/ 31448 h 81050"/>
                <a:gd name="connsiteX402" fmla="*/ 1213745 w 1253104"/>
                <a:gd name="connsiteY402" fmla="*/ 33514 h 81050"/>
                <a:gd name="connsiteX403" fmla="*/ 1186158 w 1253104"/>
                <a:gd name="connsiteY403" fmla="*/ 35666 h 81050"/>
                <a:gd name="connsiteX404" fmla="*/ 1180222 w 1253104"/>
                <a:gd name="connsiteY404" fmla="*/ 36098 h 81050"/>
                <a:gd name="connsiteX405" fmla="*/ 1178329 w 1253104"/>
                <a:gd name="connsiteY405" fmla="*/ 28948 h 81050"/>
                <a:gd name="connsiteX406" fmla="*/ 1182976 w 1253104"/>
                <a:gd name="connsiteY406" fmla="*/ 27959 h 81050"/>
                <a:gd name="connsiteX407" fmla="*/ 1185560 w 1253104"/>
                <a:gd name="connsiteY407" fmla="*/ 26623 h 81050"/>
                <a:gd name="connsiteX408" fmla="*/ 1197692 w 1253104"/>
                <a:gd name="connsiteY408" fmla="*/ 14304 h 81050"/>
                <a:gd name="connsiteX409" fmla="*/ 1209311 w 1253104"/>
                <a:gd name="connsiteY409" fmla="*/ -854 h 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</a:cxnLst>
              <a:rect l="l" t="t" r="r" b="b"/>
              <a:pathLst>
                <a:path w="1253104" h="81050">
                  <a:moveTo>
                    <a:pt x="46576" y="51082"/>
                  </a:moveTo>
                  <a:lnTo>
                    <a:pt x="52343" y="54358"/>
                  </a:lnTo>
                  <a:cubicBezTo>
                    <a:pt x="50620" y="58432"/>
                    <a:pt x="48324" y="62900"/>
                    <a:pt x="45455" y="67751"/>
                  </a:cubicBezTo>
                  <a:cubicBezTo>
                    <a:pt x="42587" y="72601"/>
                    <a:pt x="39833" y="76751"/>
                    <a:pt x="37193" y="80197"/>
                  </a:cubicBezTo>
                  <a:lnTo>
                    <a:pt x="31685" y="75546"/>
                  </a:lnTo>
                  <a:cubicBezTo>
                    <a:pt x="34499" y="72100"/>
                    <a:pt x="37253" y="68167"/>
                    <a:pt x="39947" y="63745"/>
                  </a:cubicBezTo>
                  <a:cubicBezTo>
                    <a:pt x="42646" y="59323"/>
                    <a:pt x="44853" y="55105"/>
                    <a:pt x="46576" y="51082"/>
                  </a:cubicBezTo>
                  <a:close/>
                  <a:moveTo>
                    <a:pt x="65077" y="50997"/>
                  </a:moveTo>
                  <a:cubicBezTo>
                    <a:pt x="66974" y="54040"/>
                    <a:pt x="69410" y="58305"/>
                    <a:pt x="72393" y="63787"/>
                  </a:cubicBezTo>
                  <a:cubicBezTo>
                    <a:pt x="75376" y="69274"/>
                    <a:pt x="77184" y="72618"/>
                    <a:pt x="77816" y="73823"/>
                  </a:cubicBezTo>
                  <a:lnTo>
                    <a:pt x="79195" y="76407"/>
                  </a:lnTo>
                  <a:lnTo>
                    <a:pt x="73254" y="80023"/>
                  </a:lnTo>
                  <a:cubicBezTo>
                    <a:pt x="71650" y="76696"/>
                    <a:pt x="69452" y="72533"/>
                    <a:pt x="66673" y="67534"/>
                  </a:cubicBezTo>
                  <a:cubicBezTo>
                    <a:pt x="63889" y="62540"/>
                    <a:pt x="61436" y="58262"/>
                    <a:pt x="59315" y="54702"/>
                  </a:cubicBezTo>
                  <a:close/>
                  <a:moveTo>
                    <a:pt x="1193304" y="49966"/>
                  </a:moveTo>
                  <a:lnTo>
                    <a:pt x="1193304" y="67967"/>
                  </a:lnTo>
                  <a:lnTo>
                    <a:pt x="1236766" y="67967"/>
                  </a:lnTo>
                  <a:lnTo>
                    <a:pt x="1236766" y="49966"/>
                  </a:lnTo>
                  <a:close/>
                  <a:moveTo>
                    <a:pt x="11287" y="47467"/>
                  </a:moveTo>
                  <a:lnTo>
                    <a:pt x="11287" y="60902"/>
                  </a:lnTo>
                  <a:lnTo>
                    <a:pt x="23253" y="58750"/>
                  </a:lnTo>
                  <a:lnTo>
                    <a:pt x="23253" y="47467"/>
                  </a:lnTo>
                  <a:close/>
                  <a:moveTo>
                    <a:pt x="636918" y="45056"/>
                  </a:moveTo>
                  <a:lnTo>
                    <a:pt x="636918" y="67275"/>
                  </a:lnTo>
                  <a:lnTo>
                    <a:pt x="659901" y="67275"/>
                  </a:lnTo>
                  <a:lnTo>
                    <a:pt x="659901" y="45056"/>
                  </a:lnTo>
                  <a:close/>
                  <a:moveTo>
                    <a:pt x="1186332" y="43160"/>
                  </a:moveTo>
                  <a:lnTo>
                    <a:pt x="1243738" y="43160"/>
                  </a:lnTo>
                  <a:lnTo>
                    <a:pt x="1243738" y="79162"/>
                  </a:lnTo>
                  <a:lnTo>
                    <a:pt x="1236766" y="79162"/>
                  </a:lnTo>
                  <a:lnTo>
                    <a:pt x="1236766" y="74511"/>
                  </a:lnTo>
                  <a:lnTo>
                    <a:pt x="1193304" y="74511"/>
                  </a:lnTo>
                  <a:lnTo>
                    <a:pt x="1193304" y="79162"/>
                  </a:lnTo>
                  <a:lnTo>
                    <a:pt x="1186332" y="79162"/>
                  </a:lnTo>
                  <a:close/>
                  <a:moveTo>
                    <a:pt x="880558" y="39370"/>
                  </a:moveTo>
                  <a:cubicBezTo>
                    <a:pt x="882566" y="46660"/>
                    <a:pt x="885205" y="52635"/>
                    <a:pt x="888477" y="57286"/>
                  </a:cubicBezTo>
                  <a:cubicBezTo>
                    <a:pt x="891804" y="52292"/>
                    <a:pt x="894269" y="46317"/>
                    <a:pt x="895878" y="39370"/>
                  </a:cubicBezTo>
                  <a:close/>
                  <a:moveTo>
                    <a:pt x="972388" y="39196"/>
                  </a:moveTo>
                  <a:lnTo>
                    <a:pt x="979614" y="39285"/>
                  </a:lnTo>
                  <a:cubicBezTo>
                    <a:pt x="979559" y="39629"/>
                    <a:pt x="979432" y="40677"/>
                    <a:pt x="979228" y="42430"/>
                  </a:cubicBezTo>
                  <a:cubicBezTo>
                    <a:pt x="979029" y="44178"/>
                    <a:pt x="978783" y="46003"/>
                    <a:pt x="978498" y="47895"/>
                  </a:cubicBezTo>
                  <a:lnTo>
                    <a:pt x="1011288" y="47895"/>
                  </a:lnTo>
                  <a:cubicBezTo>
                    <a:pt x="1010770" y="54558"/>
                    <a:pt x="1009913" y="61131"/>
                    <a:pt x="1008708" y="67623"/>
                  </a:cubicBezTo>
                  <a:cubicBezTo>
                    <a:pt x="1008016" y="71353"/>
                    <a:pt x="1006828" y="74095"/>
                    <a:pt x="1005135" y="75847"/>
                  </a:cubicBezTo>
                  <a:cubicBezTo>
                    <a:pt x="1003442" y="77600"/>
                    <a:pt x="1000904" y="78504"/>
                    <a:pt x="997518" y="78559"/>
                  </a:cubicBezTo>
                  <a:cubicBezTo>
                    <a:pt x="992468" y="78674"/>
                    <a:pt x="987393" y="78419"/>
                    <a:pt x="982284" y="77787"/>
                  </a:cubicBezTo>
                  <a:lnTo>
                    <a:pt x="981078" y="71498"/>
                  </a:lnTo>
                  <a:cubicBezTo>
                    <a:pt x="985555" y="72245"/>
                    <a:pt x="990087" y="72618"/>
                    <a:pt x="994679" y="72618"/>
                  </a:cubicBezTo>
                  <a:cubicBezTo>
                    <a:pt x="996801" y="72618"/>
                    <a:pt x="998337" y="72185"/>
                    <a:pt x="999283" y="71324"/>
                  </a:cubicBezTo>
                  <a:cubicBezTo>
                    <a:pt x="1000229" y="70462"/>
                    <a:pt x="1001019" y="68739"/>
                    <a:pt x="1001651" y="66155"/>
                  </a:cubicBezTo>
                  <a:cubicBezTo>
                    <a:pt x="1002623" y="62196"/>
                    <a:pt x="1003255" y="58148"/>
                    <a:pt x="1003543" y="54015"/>
                  </a:cubicBezTo>
                  <a:lnTo>
                    <a:pt x="977293" y="54015"/>
                  </a:lnTo>
                  <a:cubicBezTo>
                    <a:pt x="976203" y="57974"/>
                    <a:pt x="974552" y="61390"/>
                    <a:pt x="972345" y="64263"/>
                  </a:cubicBezTo>
                  <a:cubicBezTo>
                    <a:pt x="970134" y="67135"/>
                    <a:pt x="967139" y="69745"/>
                    <a:pt x="963349" y="72100"/>
                  </a:cubicBezTo>
                  <a:cubicBezTo>
                    <a:pt x="959564" y="74455"/>
                    <a:pt x="954574" y="76866"/>
                    <a:pt x="948374" y="79335"/>
                  </a:cubicBezTo>
                  <a:lnTo>
                    <a:pt x="944415" y="73649"/>
                  </a:lnTo>
                  <a:cubicBezTo>
                    <a:pt x="949808" y="71697"/>
                    <a:pt x="954183" y="69788"/>
                    <a:pt x="957540" y="67925"/>
                  </a:cubicBezTo>
                  <a:cubicBezTo>
                    <a:pt x="960896" y="66058"/>
                    <a:pt x="963566" y="64016"/>
                    <a:pt x="965543" y="61806"/>
                  </a:cubicBezTo>
                  <a:cubicBezTo>
                    <a:pt x="967525" y="59595"/>
                    <a:pt x="969001" y="56998"/>
                    <a:pt x="969977" y="54015"/>
                  </a:cubicBezTo>
                  <a:lnTo>
                    <a:pt x="947258" y="54015"/>
                  </a:lnTo>
                  <a:lnTo>
                    <a:pt x="947258" y="47895"/>
                  </a:lnTo>
                  <a:lnTo>
                    <a:pt x="971352" y="47895"/>
                  </a:lnTo>
                  <a:cubicBezTo>
                    <a:pt x="971929" y="44106"/>
                    <a:pt x="972273" y="41208"/>
                    <a:pt x="972388" y="39196"/>
                  </a:cubicBezTo>
                  <a:close/>
                  <a:moveTo>
                    <a:pt x="713942" y="35063"/>
                  </a:moveTo>
                  <a:lnTo>
                    <a:pt x="751378" y="35063"/>
                  </a:lnTo>
                  <a:lnTo>
                    <a:pt x="751378" y="41870"/>
                  </a:lnTo>
                  <a:lnTo>
                    <a:pt x="736318" y="41870"/>
                  </a:lnTo>
                  <a:lnTo>
                    <a:pt x="736318" y="62883"/>
                  </a:lnTo>
                  <a:cubicBezTo>
                    <a:pt x="741826" y="62081"/>
                    <a:pt x="747822" y="61131"/>
                    <a:pt x="754306" y="60040"/>
                  </a:cubicBezTo>
                  <a:lnTo>
                    <a:pt x="754480" y="66932"/>
                  </a:lnTo>
                  <a:cubicBezTo>
                    <a:pt x="736806" y="69805"/>
                    <a:pt x="722777" y="71901"/>
                    <a:pt x="712393" y="73221"/>
                  </a:cubicBezTo>
                  <a:lnTo>
                    <a:pt x="711447" y="66414"/>
                  </a:lnTo>
                  <a:cubicBezTo>
                    <a:pt x="715919" y="65841"/>
                    <a:pt x="719250" y="65383"/>
                    <a:pt x="721432" y="65039"/>
                  </a:cubicBezTo>
                  <a:lnTo>
                    <a:pt x="729176" y="64004"/>
                  </a:lnTo>
                  <a:lnTo>
                    <a:pt x="729176" y="41870"/>
                  </a:lnTo>
                  <a:lnTo>
                    <a:pt x="713942" y="41870"/>
                  </a:lnTo>
                  <a:close/>
                  <a:moveTo>
                    <a:pt x="477791" y="33684"/>
                  </a:moveTo>
                  <a:lnTo>
                    <a:pt x="555078" y="33684"/>
                  </a:lnTo>
                  <a:lnTo>
                    <a:pt x="555078" y="41093"/>
                  </a:lnTo>
                  <a:lnTo>
                    <a:pt x="477791" y="41093"/>
                  </a:lnTo>
                  <a:close/>
                  <a:moveTo>
                    <a:pt x="839592" y="31358"/>
                  </a:moveTo>
                  <a:lnTo>
                    <a:pt x="839592" y="40406"/>
                  </a:lnTo>
                  <a:cubicBezTo>
                    <a:pt x="839592" y="42701"/>
                    <a:pt x="839562" y="44394"/>
                    <a:pt x="839503" y="45485"/>
                  </a:cubicBezTo>
                  <a:lnTo>
                    <a:pt x="852242" y="45485"/>
                  </a:lnTo>
                  <a:lnTo>
                    <a:pt x="852242" y="31358"/>
                  </a:lnTo>
                  <a:close/>
                  <a:moveTo>
                    <a:pt x="11287" y="29810"/>
                  </a:moveTo>
                  <a:lnTo>
                    <a:pt x="11287" y="41263"/>
                  </a:lnTo>
                  <a:lnTo>
                    <a:pt x="23253" y="41263"/>
                  </a:lnTo>
                  <a:lnTo>
                    <a:pt x="23253" y="29810"/>
                  </a:lnTo>
                  <a:close/>
                  <a:moveTo>
                    <a:pt x="603441" y="25159"/>
                  </a:moveTo>
                  <a:cubicBezTo>
                    <a:pt x="604587" y="29122"/>
                    <a:pt x="605852" y="34189"/>
                    <a:pt x="607226" y="40359"/>
                  </a:cubicBezTo>
                  <a:cubicBezTo>
                    <a:pt x="608606" y="46533"/>
                    <a:pt x="609607" y="51630"/>
                    <a:pt x="610239" y="55648"/>
                  </a:cubicBezTo>
                  <a:lnTo>
                    <a:pt x="603870" y="56942"/>
                  </a:lnTo>
                  <a:cubicBezTo>
                    <a:pt x="603356" y="53153"/>
                    <a:pt x="602406" y="48112"/>
                    <a:pt x="601031" y="41823"/>
                  </a:cubicBezTo>
                  <a:cubicBezTo>
                    <a:pt x="599652" y="35538"/>
                    <a:pt x="598421" y="30527"/>
                    <a:pt x="597331" y="26797"/>
                  </a:cubicBezTo>
                  <a:close/>
                  <a:moveTo>
                    <a:pt x="619448" y="24900"/>
                  </a:moveTo>
                  <a:lnTo>
                    <a:pt x="625732" y="26364"/>
                  </a:lnTo>
                  <a:cubicBezTo>
                    <a:pt x="624985" y="30327"/>
                    <a:pt x="623780" y="35840"/>
                    <a:pt x="622117" y="42901"/>
                  </a:cubicBezTo>
                  <a:cubicBezTo>
                    <a:pt x="620453" y="49966"/>
                    <a:pt x="618905" y="56310"/>
                    <a:pt x="617470" y="61937"/>
                  </a:cubicBezTo>
                  <a:lnTo>
                    <a:pt x="620997" y="60902"/>
                  </a:lnTo>
                  <a:cubicBezTo>
                    <a:pt x="623925" y="60100"/>
                    <a:pt x="625732" y="59582"/>
                    <a:pt x="626420" y="59353"/>
                  </a:cubicBezTo>
                  <a:lnTo>
                    <a:pt x="627540" y="65727"/>
                  </a:lnTo>
                  <a:lnTo>
                    <a:pt x="594835" y="75202"/>
                  </a:lnTo>
                  <a:lnTo>
                    <a:pt x="593371" y="68829"/>
                  </a:lnTo>
                  <a:lnTo>
                    <a:pt x="610668" y="63919"/>
                  </a:lnTo>
                  <a:cubicBezTo>
                    <a:pt x="612106" y="58691"/>
                    <a:pt x="613723" y="52058"/>
                    <a:pt x="615531" y="44021"/>
                  </a:cubicBezTo>
                  <a:cubicBezTo>
                    <a:pt x="617339" y="35984"/>
                    <a:pt x="618646" y="29610"/>
                    <a:pt x="619448" y="24900"/>
                  </a:cubicBezTo>
                  <a:close/>
                  <a:moveTo>
                    <a:pt x="326629" y="16460"/>
                  </a:moveTo>
                  <a:lnTo>
                    <a:pt x="326629" y="42039"/>
                  </a:lnTo>
                  <a:lnTo>
                    <a:pt x="337391" y="42039"/>
                  </a:lnTo>
                  <a:cubicBezTo>
                    <a:pt x="342207" y="42039"/>
                    <a:pt x="345912" y="40847"/>
                    <a:pt x="348492" y="38466"/>
                  </a:cubicBezTo>
                  <a:cubicBezTo>
                    <a:pt x="351072" y="36081"/>
                    <a:pt x="352366" y="33026"/>
                    <a:pt x="352366" y="29292"/>
                  </a:cubicBezTo>
                  <a:cubicBezTo>
                    <a:pt x="352366" y="25562"/>
                    <a:pt x="351072" y="22490"/>
                    <a:pt x="348492" y="20075"/>
                  </a:cubicBezTo>
                  <a:cubicBezTo>
                    <a:pt x="345912" y="17665"/>
                    <a:pt x="342207" y="16460"/>
                    <a:pt x="337391" y="16460"/>
                  </a:cubicBezTo>
                  <a:close/>
                  <a:moveTo>
                    <a:pt x="244942" y="16460"/>
                  </a:moveTo>
                  <a:lnTo>
                    <a:pt x="244942" y="42039"/>
                  </a:lnTo>
                  <a:lnTo>
                    <a:pt x="255699" y="42039"/>
                  </a:lnTo>
                  <a:cubicBezTo>
                    <a:pt x="260520" y="42039"/>
                    <a:pt x="264220" y="40847"/>
                    <a:pt x="266805" y="38466"/>
                  </a:cubicBezTo>
                  <a:cubicBezTo>
                    <a:pt x="269385" y="36081"/>
                    <a:pt x="270675" y="33026"/>
                    <a:pt x="270675" y="29292"/>
                  </a:cubicBezTo>
                  <a:cubicBezTo>
                    <a:pt x="270675" y="25562"/>
                    <a:pt x="269385" y="22490"/>
                    <a:pt x="266805" y="20075"/>
                  </a:cubicBezTo>
                  <a:cubicBezTo>
                    <a:pt x="264220" y="17665"/>
                    <a:pt x="260520" y="16460"/>
                    <a:pt x="255699" y="16460"/>
                  </a:cubicBezTo>
                  <a:close/>
                  <a:moveTo>
                    <a:pt x="1072301" y="16201"/>
                  </a:moveTo>
                  <a:cubicBezTo>
                    <a:pt x="1074253" y="18611"/>
                    <a:pt x="1076748" y="21887"/>
                    <a:pt x="1079791" y="26020"/>
                  </a:cubicBezTo>
                  <a:cubicBezTo>
                    <a:pt x="1082829" y="30153"/>
                    <a:pt x="1085269" y="33599"/>
                    <a:pt x="1087106" y="36357"/>
                  </a:cubicBezTo>
                  <a:lnTo>
                    <a:pt x="1081424" y="40232"/>
                  </a:lnTo>
                  <a:cubicBezTo>
                    <a:pt x="1079591" y="37304"/>
                    <a:pt x="1077181" y="33773"/>
                    <a:pt x="1074198" y="29636"/>
                  </a:cubicBezTo>
                  <a:cubicBezTo>
                    <a:pt x="1071210" y="25502"/>
                    <a:pt x="1068804" y="22316"/>
                    <a:pt x="1066967" y="20075"/>
                  </a:cubicBezTo>
                  <a:close/>
                  <a:moveTo>
                    <a:pt x="1124284" y="16116"/>
                  </a:moveTo>
                  <a:lnTo>
                    <a:pt x="1129881" y="19990"/>
                  </a:lnTo>
                  <a:cubicBezTo>
                    <a:pt x="1128273" y="22574"/>
                    <a:pt x="1125922" y="26020"/>
                    <a:pt x="1122824" y="30327"/>
                  </a:cubicBezTo>
                  <a:cubicBezTo>
                    <a:pt x="1119726" y="34634"/>
                    <a:pt x="1117172" y="37961"/>
                    <a:pt x="1115164" y="40316"/>
                  </a:cubicBezTo>
                  <a:lnTo>
                    <a:pt x="1109656" y="36357"/>
                  </a:lnTo>
                  <a:cubicBezTo>
                    <a:pt x="1111719" y="34057"/>
                    <a:pt x="1114261" y="30786"/>
                    <a:pt x="1117269" y="26538"/>
                  </a:cubicBezTo>
                  <a:cubicBezTo>
                    <a:pt x="1120282" y="22286"/>
                    <a:pt x="1122620" y="18815"/>
                    <a:pt x="1124284" y="16116"/>
                  </a:cubicBezTo>
                  <a:close/>
                  <a:moveTo>
                    <a:pt x="964987" y="13875"/>
                  </a:moveTo>
                  <a:cubicBezTo>
                    <a:pt x="969574" y="18815"/>
                    <a:pt x="975082" y="22888"/>
                    <a:pt x="981511" y="26105"/>
                  </a:cubicBezTo>
                  <a:cubicBezTo>
                    <a:pt x="988852" y="22490"/>
                    <a:pt x="994938" y="18412"/>
                    <a:pt x="999754" y="13875"/>
                  </a:cubicBezTo>
                  <a:close/>
                  <a:moveTo>
                    <a:pt x="45799" y="13014"/>
                  </a:moveTo>
                  <a:lnTo>
                    <a:pt x="45799" y="39026"/>
                  </a:lnTo>
                  <a:lnTo>
                    <a:pt x="65939" y="39026"/>
                  </a:lnTo>
                  <a:lnTo>
                    <a:pt x="65939" y="13014"/>
                  </a:lnTo>
                  <a:close/>
                  <a:moveTo>
                    <a:pt x="11287" y="12152"/>
                  </a:moveTo>
                  <a:lnTo>
                    <a:pt x="11287" y="23610"/>
                  </a:lnTo>
                  <a:lnTo>
                    <a:pt x="23253" y="23610"/>
                  </a:lnTo>
                  <a:lnTo>
                    <a:pt x="23253" y="12152"/>
                  </a:lnTo>
                  <a:close/>
                  <a:moveTo>
                    <a:pt x="839592" y="11291"/>
                  </a:moveTo>
                  <a:lnTo>
                    <a:pt x="839592" y="25244"/>
                  </a:lnTo>
                  <a:lnTo>
                    <a:pt x="852242" y="25244"/>
                  </a:lnTo>
                  <a:lnTo>
                    <a:pt x="852242" y="11291"/>
                  </a:lnTo>
                  <a:close/>
                  <a:moveTo>
                    <a:pt x="394207" y="9742"/>
                  </a:moveTo>
                  <a:lnTo>
                    <a:pt x="441026" y="9742"/>
                  </a:lnTo>
                  <a:lnTo>
                    <a:pt x="441026" y="16544"/>
                  </a:lnTo>
                  <a:lnTo>
                    <a:pt x="421404" y="16544"/>
                  </a:lnTo>
                  <a:lnTo>
                    <a:pt x="421404" y="72788"/>
                  </a:lnTo>
                  <a:lnTo>
                    <a:pt x="413744" y="72788"/>
                  </a:lnTo>
                  <a:lnTo>
                    <a:pt x="413744" y="16544"/>
                  </a:lnTo>
                  <a:lnTo>
                    <a:pt x="394207" y="16544"/>
                  </a:lnTo>
                  <a:close/>
                  <a:moveTo>
                    <a:pt x="318970" y="9742"/>
                  </a:moveTo>
                  <a:lnTo>
                    <a:pt x="338337" y="9742"/>
                  </a:lnTo>
                  <a:cubicBezTo>
                    <a:pt x="342581" y="9742"/>
                    <a:pt x="346383" y="10574"/>
                    <a:pt x="349740" y="12237"/>
                  </a:cubicBezTo>
                  <a:cubicBezTo>
                    <a:pt x="353096" y="13905"/>
                    <a:pt x="355723" y="16213"/>
                    <a:pt x="357615" y="19171"/>
                  </a:cubicBezTo>
                  <a:cubicBezTo>
                    <a:pt x="359508" y="22129"/>
                    <a:pt x="360454" y="25502"/>
                    <a:pt x="360454" y="29292"/>
                  </a:cubicBezTo>
                  <a:cubicBezTo>
                    <a:pt x="360454" y="33081"/>
                    <a:pt x="359521" y="36455"/>
                    <a:pt x="357658" y="39413"/>
                  </a:cubicBezTo>
                  <a:cubicBezTo>
                    <a:pt x="355795" y="42370"/>
                    <a:pt x="353181" y="44666"/>
                    <a:pt x="349824" y="46304"/>
                  </a:cubicBezTo>
                  <a:cubicBezTo>
                    <a:pt x="346468" y="47942"/>
                    <a:pt x="342640" y="48757"/>
                    <a:pt x="338337" y="48757"/>
                  </a:cubicBezTo>
                  <a:lnTo>
                    <a:pt x="326629" y="48757"/>
                  </a:lnTo>
                  <a:lnTo>
                    <a:pt x="326629" y="72788"/>
                  </a:lnTo>
                  <a:lnTo>
                    <a:pt x="318970" y="72788"/>
                  </a:lnTo>
                  <a:close/>
                  <a:moveTo>
                    <a:pt x="237283" y="9742"/>
                  </a:moveTo>
                  <a:lnTo>
                    <a:pt x="256646" y="9742"/>
                  </a:lnTo>
                  <a:cubicBezTo>
                    <a:pt x="260893" y="9742"/>
                    <a:pt x="264696" y="10574"/>
                    <a:pt x="268052" y="12237"/>
                  </a:cubicBezTo>
                  <a:cubicBezTo>
                    <a:pt x="271409" y="13905"/>
                    <a:pt x="274031" y="16213"/>
                    <a:pt x="275928" y="19171"/>
                  </a:cubicBezTo>
                  <a:cubicBezTo>
                    <a:pt x="277821" y="22129"/>
                    <a:pt x="278767" y="25502"/>
                    <a:pt x="278767" y="29292"/>
                  </a:cubicBezTo>
                  <a:cubicBezTo>
                    <a:pt x="278767" y="33081"/>
                    <a:pt x="277833" y="36455"/>
                    <a:pt x="275971" y="39413"/>
                  </a:cubicBezTo>
                  <a:cubicBezTo>
                    <a:pt x="274103" y="42370"/>
                    <a:pt x="271494" y="44666"/>
                    <a:pt x="268137" y="46304"/>
                  </a:cubicBezTo>
                  <a:cubicBezTo>
                    <a:pt x="264780" y="47942"/>
                    <a:pt x="260953" y="48757"/>
                    <a:pt x="256646" y="48757"/>
                  </a:cubicBezTo>
                  <a:lnTo>
                    <a:pt x="244942" y="48757"/>
                  </a:lnTo>
                  <a:lnTo>
                    <a:pt x="244942" y="72788"/>
                  </a:lnTo>
                  <a:lnTo>
                    <a:pt x="237283" y="72788"/>
                  </a:lnTo>
                  <a:close/>
                  <a:moveTo>
                    <a:pt x="39519" y="6555"/>
                  </a:moveTo>
                  <a:lnTo>
                    <a:pt x="72223" y="6555"/>
                  </a:lnTo>
                  <a:lnTo>
                    <a:pt x="72223" y="45659"/>
                  </a:lnTo>
                  <a:lnTo>
                    <a:pt x="39519" y="45659"/>
                  </a:lnTo>
                  <a:close/>
                  <a:moveTo>
                    <a:pt x="703" y="5779"/>
                  </a:moveTo>
                  <a:lnTo>
                    <a:pt x="35127" y="5779"/>
                  </a:lnTo>
                  <a:lnTo>
                    <a:pt x="35127" y="12152"/>
                  </a:lnTo>
                  <a:lnTo>
                    <a:pt x="29449" y="12152"/>
                  </a:lnTo>
                  <a:lnTo>
                    <a:pt x="29449" y="57630"/>
                  </a:lnTo>
                  <a:lnTo>
                    <a:pt x="35644" y="56425"/>
                  </a:lnTo>
                  <a:lnTo>
                    <a:pt x="35903" y="62968"/>
                  </a:lnTo>
                  <a:lnTo>
                    <a:pt x="29449" y="64178"/>
                  </a:lnTo>
                  <a:lnTo>
                    <a:pt x="29449" y="79335"/>
                  </a:lnTo>
                  <a:lnTo>
                    <a:pt x="23253" y="79335"/>
                  </a:lnTo>
                  <a:lnTo>
                    <a:pt x="23253" y="65298"/>
                  </a:lnTo>
                  <a:cubicBezTo>
                    <a:pt x="10111" y="67763"/>
                    <a:pt x="2511" y="69143"/>
                    <a:pt x="445" y="69431"/>
                  </a:cubicBezTo>
                  <a:lnTo>
                    <a:pt x="-158" y="62714"/>
                  </a:lnTo>
                  <a:cubicBezTo>
                    <a:pt x="1047" y="62599"/>
                    <a:pt x="2795" y="62340"/>
                    <a:pt x="5091" y="61937"/>
                  </a:cubicBezTo>
                  <a:lnTo>
                    <a:pt x="5091" y="12152"/>
                  </a:lnTo>
                  <a:lnTo>
                    <a:pt x="703" y="12152"/>
                  </a:lnTo>
                  <a:close/>
                  <a:moveTo>
                    <a:pt x="147524" y="5346"/>
                  </a:moveTo>
                  <a:lnTo>
                    <a:pt x="183929" y="5346"/>
                  </a:lnTo>
                  <a:lnTo>
                    <a:pt x="183929" y="11893"/>
                  </a:lnTo>
                  <a:lnTo>
                    <a:pt x="158455" y="29636"/>
                  </a:lnTo>
                  <a:lnTo>
                    <a:pt x="192191" y="29636"/>
                  </a:lnTo>
                  <a:cubicBezTo>
                    <a:pt x="192132" y="36069"/>
                    <a:pt x="191903" y="42846"/>
                    <a:pt x="191504" y="49966"/>
                  </a:cubicBezTo>
                  <a:cubicBezTo>
                    <a:pt x="191101" y="57083"/>
                    <a:pt x="190583" y="62739"/>
                    <a:pt x="189955" y="66932"/>
                  </a:cubicBezTo>
                  <a:cubicBezTo>
                    <a:pt x="189492" y="69919"/>
                    <a:pt x="188877" y="72172"/>
                    <a:pt x="188105" y="73696"/>
                  </a:cubicBezTo>
                  <a:cubicBezTo>
                    <a:pt x="187328" y="75215"/>
                    <a:pt x="186165" y="76293"/>
                    <a:pt x="184617" y="76925"/>
                  </a:cubicBezTo>
                  <a:cubicBezTo>
                    <a:pt x="183068" y="77557"/>
                    <a:pt x="180802" y="77871"/>
                    <a:pt x="177819" y="77871"/>
                  </a:cubicBezTo>
                  <a:cubicBezTo>
                    <a:pt x="175005" y="77871"/>
                    <a:pt x="172425" y="77757"/>
                    <a:pt x="170074" y="77528"/>
                  </a:cubicBezTo>
                  <a:lnTo>
                    <a:pt x="168610" y="70721"/>
                  </a:lnTo>
                  <a:cubicBezTo>
                    <a:pt x="169128" y="70781"/>
                    <a:pt x="170159" y="70908"/>
                    <a:pt x="171708" y="71112"/>
                  </a:cubicBezTo>
                  <a:cubicBezTo>
                    <a:pt x="173257" y="71311"/>
                    <a:pt x="174835" y="71413"/>
                    <a:pt x="176439" y="71413"/>
                  </a:cubicBezTo>
                  <a:cubicBezTo>
                    <a:pt x="178162" y="71413"/>
                    <a:pt x="179469" y="71209"/>
                    <a:pt x="180356" y="70810"/>
                  </a:cubicBezTo>
                  <a:cubicBezTo>
                    <a:pt x="181247" y="70407"/>
                    <a:pt x="181905" y="69732"/>
                    <a:pt x="182338" y="68786"/>
                  </a:cubicBezTo>
                  <a:cubicBezTo>
                    <a:pt x="182766" y="67836"/>
                    <a:pt x="183153" y="66414"/>
                    <a:pt x="183501" y="64521"/>
                  </a:cubicBezTo>
                  <a:cubicBezTo>
                    <a:pt x="184358" y="59238"/>
                    <a:pt x="185020" y="49733"/>
                    <a:pt x="185478" y="36009"/>
                  </a:cubicBezTo>
                  <a:lnTo>
                    <a:pt x="179711" y="36009"/>
                  </a:lnTo>
                  <a:cubicBezTo>
                    <a:pt x="178107" y="42731"/>
                    <a:pt x="176270" y="48485"/>
                    <a:pt x="174203" y="53280"/>
                  </a:cubicBezTo>
                  <a:cubicBezTo>
                    <a:pt x="172136" y="58076"/>
                    <a:pt x="169472" y="62412"/>
                    <a:pt x="166200" y="66287"/>
                  </a:cubicBezTo>
                  <a:cubicBezTo>
                    <a:pt x="162928" y="70161"/>
                    <a:pt x="158769" y="73908"/>
                    <a:pt x="153720" y="77528"/>
                  </a:cubicBezTo>
                  <a:lnTo>
                    <a:pt x="149243" y="72444"/>
                  </a:lnTo>
                  <a:cubicBezTo>
                    <a:pt x="153834" y="69346"/>
                    <a:pt x="157607" y="66113"/>
                    <a:pt x="160560" y="62756"/>
                  </a:cubicBezTo>
                  <a:cubicBezTo>
                    <a:pt x="163518" y="59395"/>
                    <a:pt x="165971" y="55636"/>
                    <a:pt x="167923" y="51473"/>
                  </a:cubicBezTo>
                  <a:cubicBezTo>
                    <a:pt x="169870" y="47310"/>
                    <a:pt x="171708" y="42154"/>
                    <a:pt x="173431" y="36009"/>
                  </a:cubicBezTo>
                  <a:lnTo>
                    <a:pt x="165254" y="36009"/>
                  </a:lnTo>
                  <a:cubicBezTo>
                    <a:pt x="163590" y="42672"/>
                    <a:pt x="160764" y="48859"/>
                    <a:pt x="156775" y="54570"/>
                  </a:cubicBezTo>
                  <a:cubicBezTo>
                    <a:pt x="152786" y="60286"/>
                    <a:pt x="147439" y="65871"/>
                    <a:pt x="140726" y="71324"/>
                  </a:cubicBezTo>
                  <a:lnTo>
                    <a:pt x="136075" y="66588"/>
                  </a:lnTo>
                  <a:cubicBezTo>
                    <a:pt x="142504" y="61593"/>
                    <a:pt x="147494" y="56684"/>
                    <a:pt x="151050" y="51859"/>
                  </a:cubicBezTo>
                  <a:cubicBezTo>
                    <a:pt x="154611" y="47034"/>
                    <a:pt x="157250" y="41755"/>
                    <a:pt x="158969" y="36009"/>
                  </a:cubicBezTo>
                  <a:lnTo>
                    <a:pt x="146837" y="36009"/>
                  </a:lnTo>
                  <a:lnTo>
                    <a:pt x="146837" y="30238"/>
                  </a:lnTo>
                  <a:lnTo>
                    <a:pt x="173859" y="11635"/>
                  </a:lnTo>
                  <a:lnTo>
                    <a:pt x="147524" y="11635"/>
                  </a:lnTo>
                  <a:close/>
                  <a:moveTo>
                    <a:pt x="833392" y="4917"/>
                  </a:moveTo>
                  <a:lnTo>
                    <a:pt x="858352" y="4917"/>
                  </a:lnTo>
                  <a:lnTo>
                    <a:pt x="858352" y="69346"/>
                  </a:lnTo>
                  <a:cubicBezTo>
                    <a:pt x="858352" y="71583"/>
                    <a:pt x="858136" y="73305"/>
                    <a:pt x="857707" y="74511"/>
                  </a:cubicBezTo>
                  <a:cubicBezTo>
                    <a:pt x="857279" y="75720"/>
                    <a:pt x="856489" y="76594"/>
                    <a:pt x="855339" y="77137"/>
                  </a:cubicBezTo>
                  <a:cubicBezTo>
                    <a:pt x="854194" y="77685"/>
                    <a:pt x="852471" y="77956"/>
                    <a:pt x="850175" y="77956"/>
                  </a:cubicBezTo>
                  <a:cubicBezTo>
                    <a:pt x="847765" y="77956"/>
                    <a:pt x="845299" y="77787"/>
                    <a:pt x="842774" y="77439"/>
                  </a:cubicBezTo>
                  <a:lnTo>
                    <a:pt x="841399" y="71065"/>
                  </a:lnTo>
                  <a:cubicBezTo>
                    <a:pt x="844612" y="71527"/>
                    <a:pt x="847048" y="71757"/>
                    <a:pt x="848715" y="71757"/>
                  </a:cubicBezTo>
                  <a:cubicBezTo>
                    <a:pt x="850150" y="71757"/>
                    <a:pt x="851096" y="71383"/>
                    <a:pt x="851554" y="70636"/>
                  </a:cubicBezTo>
                  <a:cubicBezTo>
                    <a:pt x="852012" y="69889"/>
                    <a:pt x="852242" y="68625"/>
                    <a:pt x="852242" y="66847"/>
                  </a:cubicBezTo>
                  <a:lnTo>
                    <a:pt x="852242" y="51515"/>
                  </a:lnTo>
                  <a:lnTo>
                    <a:pt x="839333" y="51515"/>
                  </a:lnTo>
                  <a:cubicBezTo>
                    <a:pt x="839044" y="56798"/>
                    <a:pt x="838399" y="61691"/>
                    <a:pt x="837398" y="66202"/>
                  </a:cubicBezTo>
                  <a:cubicBezTo>
                    <a:pt x="836392" y="70708"/>
                    <a:pt x="834915" y="75202"/>
                    <a:pt x="832963" y="79679"/>
                  </a:cubicBezTo>
                  <a:lnTo>
                    <a:pt x="827112" y="76577"/>
                  </a:lnTo>
                  <a:cubicBezTo>
                    <a:pt x="828835" y="73076"/>
                    <a:pt x="830125" y="69860"/>
                    <a:pt x="830986" y="66932"/>
                  </a:cubicBezTo>
                  <a:cubicBezTo>
                    <a:pt x="831843" y="64004"/>
                    <a:pt x="832463" y="60329"/>
                    <a:pt x="832836" y="55907"/>
                  </a:cubicBezTo>
                  <a:cubicBezTo>
                    <a:pt x="833205" y="51485"/>
                    <a:pt x="833392" y="45371"/>
                    <a:pt x="833392" y="37562"/>
                  </a:cubicBezTo>
                  <a:close/>
                  <a:moveTo>
                    <a:pt x="1063351" y="4743"/>
                  </a:moveTo>
                  <a:lnTo>
                    <a:pt x="1133496" y="4743"/>
                  </a:lnTo>
                  <a:lnTo>
                    <a:pt x="1133496" y="11291"/>
                  </a:lnTo>
                  <a:lnTo>
                    <a:pt x="1101993" y="11291"/>
                  </a:lnTo>
                  <a:lnTo>
                    <a:pt x="1101993" y="44365"/>
                  </a:lnTo>
                  <a:lnTo>
                    <a:pt x="1136938" y="44365"/>
                  </a:lnTo>
                  <a:lnTo>
                    <a:pt x="1136938" y="50912"/>
                  </a:lnTo>
                  <a:lnTo>
                    <a:pt x="1101993" y="50912"/>
                  </a:lnTo>
                  <a:lnTo>
                    <a:pt x="1101993" y="78648"/>
                  </a:lnTo>
                  <a:lnTo>
                    <a:pt x="1094851" y="78648"/>
                  </a:lnTo>
                  <a:lnTo>
                    <a:pt x="1094851" y="50912"/>
                  </a:lnTo>
                  <a:lnTo>
                    <a:pt x="1059825" y="50912"/>
                  </a:lnTo>
                  <a:lnTo>
                    <a:pt x="1059825" y="44365"/>
                  </a:lnTo>
                  <a:lnTo>
                    <a:pt x="1094851" y="44365"/>
                  </a:lnTo>
                  <a:lnTo>
                    <a:pt x="1094851" y="11291"/>
                  </a:lnTo>
                  <a:lnTo>
                    <a:pt x="1063351" y="11291"/>
                  </a:lnTo>
                  <a:close/>
                  <a:moveTo>
                    <a:pt x="865065" y="4743"/>
                  </a:moveTo>
                  <a:lnTo>
                    <a:pt x="900868" y="4743"/>
                  </a:lnTo>
                  <a:lnTo>
                    <a:pt x="900439" y="18870"/>
                  </a:lnTo>
                  <a:cubicBezTo>
                    <a:pt x="900325" y="21399"/>
                    <a:pt x="899964" y="23279"/>
                    <a:pt x="899361" y="24514"/>
                  </a:cubicBezTo>
                  <a:cubicBezTo>
                    <a:pt x="898759" y="25748"/>
                    <a:pt x="897715" y="26610"/>
                    <a:pt x="896221" y="27098"/>
                  </a:cubicBezTo>
                  <a:cubicBezTo>
                    <a:pt x="894728" y="27586"/>
                    <a:pt x="892436" y="27828"/>
                    <a:pt x="889334" y="27828"/>
                  </a:cubicBezTo>
                  <a:cubicBezTo>
                    <a:pt x="886007" y="27828"/>
                    <a:pt x="882710" y="27654"/>
                    <a:pt x="879438" y="27310"/>
                  </a:cubicBezTo>
                  <a:lnTo>
                    <a:pt x="878318" y="21110"/>
                  </a:lnTo>
                  <a:cubicBezTo>
                    <a:pt x="881764" y="21628"/>
                    <a:pt x="885175" y="21887"/>
                    <a:pt x="888562" y="21887"/>
                  </a:cubicBezTo>
                  <a:cubicBezTo>
                    <a:pt x="890051" y="21887"/>
                    <a:pt x="891171" y="21726"/>
                    <a:pt x="891918" y="21412"/>
                  </a:cubicBezTo>
                  <a:cubicBezTo>
                    <a:pt x="892665" y="21093"/>
                    <a:pt x="893166" y="20605"/>
                    <a:pt x="893425" y="19948"/>
                  </a:cubicBezTo>
                  <a:cubicBezTo>
                    <a:pt x="893684" y="19286"/>
                    <a:pt x="893841" y="18327"/>
                    <a:pt x="893896" y="17062"/>
                  </a:cubicBezTo>
                  <a:cubicBezTo>
                    <a:pt x="894010" y="16256"/>
                    <a:pt x="894100" y="15326"/>
                    <a:pt x="894155" y="14261"/>
                  </a:cubicBezTo>
                  <a:cubicBezTo>
                    <a:pt x="894214" y="13200"/>
                    <a:pt x="894239" y="12208"/>
                    <a:pt x="894239" y="11291"/>
                  </a:cubicBezTo>
                  <a:lnTo>
                    <a:pt x="871261" y="11291"/>
                  </a:lnTo>
                  <a:lnTo>
                    <a:pt x="871261" y="33170"/>
                  </a:lnTo>
                  <a:lnTo>
                    <a:pt x="901988" y="33170"/>
                  </a:lnTo>
                  <a:lnTo>
                    <a:pt x="901988" y="39455"/>
                  </a:lnTo>
                  <a:cubicBezTo>
                    <a:pt x="900898" y="43936"/>
                    <a:pt x="899578" y="48027"/>
                    <a:pt x="898029" y="51732"/>
                  </a:cubicBezTo>
                  <a:cubicBezTo>
                    <a:pt x="896480" y="55432"/>
                    <a:pt x="894587" y="58895"/>
                    <a:pt x="892347" y="62111"/>
                  </a:cubicBezTo>
                  <a:cubicBezTo>
                    <a:pt x="895674" y="65497"/>
                    <a:pt x="900350" y="69113"/>
                    <a:pt x="906376" y="72962"/>
                  </a:cubicBezTo>
                  <a:lnTo>
                    <a:pt x="902332" y="78648"/>
                  </a:lnTo>
                  <a:cubicBezTo>
                    <a:pt x="896421" y="74740"/>
                    <a:pt x="891804" y="70925"/>
                    <a:pt x="888477" y="67191"/>
                  </a:cubicBezTo>
                  <a:cubicBezTo>
                    <a:pt x="885375" y="70865"/>
                    <a:pt x="881301" y="74685"/>
                    <a:pt x="876256" y="78648"/>
                  </a:cubicBezTo>
                  <a:lnTo>
                    <a:pt x="872381" y="72962"/>
                  </a:lnTo>
                  <a:cubicBezTo>
                    <a:pt x="877486" y="69461"/>
                    <a:pt x="881560" y="65926"/>
                    <a:pt x="884603" y="62366"/>
                  </a:cubicBezTo>
                  <a:cubicBezTo>
                    <a:pt x="882481" y="59383"/>
                    <a:pt x="880601" y="56022"/>
                    <a:pt x="878967" y="52292"/>
                  </a:cubicBezTo>
                  <a:cubicBezTo>
                    <a:pt x="877329" y="48557"/>
                    <a:pt x="875823" y="44250"/>
                    <a:pt x="874448" y="39370"/>
                  </a:cubicBezTo>
                  <a:lnTo>
                    <a:pt x="871261" y="39370"/>
                  </a:lnTo>
                  <a:lnTo>
                    <a:pt x="871261" y="79335"/>
                  </a:lnTo>
                  <a:lnTo>
                    <a:pt x="865065" y="79335"/>
                  </a:lnTo>
                  <a:close/>
                  <a:moveTo>
                    <a:pt x="127300" y="1213"/>
                  </a:moveTo>
                  <a:lnTo>
                    <a:pt x="134098" y="1213"/>
                  </a:lnTo>
                  <a:lnTo>
                    <a:pt x="134098" y="21110"/>
                  </a:lnTo>
                  <a:lnTo>
                    <a:pt x="143824" y="21110"/>
                  </a:lnTo>
                  <a:lnTo>
                    <a:pt x="143824" y="27743"/>
                  </a:lnTo>
                  <a:lnTo>
                    <a:pt x="134098" y="27743"/>
                  </a:lnTo>
                  <a:lnTo>
                    <a:pt x="134098" y="53582"/>
                  </a:lnTo>
                  <a:cubicBezTo>
                    <a:pt x="136907" y="52606"/>
                    <a:pt x="140009" y="51456"/>
                    <a:pt x="143391" y="50136"/>
                  </a:cubicBezTo>
                  <a:lnTo>
                    <a:pt x="143735" y="56684"/>
                  </a:lnTo>
                  <a:cubicBezTo>
                    <a:pt x="134556" y="60299"/>
                    <a:pt x="125865" y="63202"/>
                    <a:pt x="117658" y="65383"/>
                  </a:cubicBezTo>
                  <a:lnTo>
                    <a:pt x="116025" y="58665"/>
                  </a:lnTo>
                  <a:cubicBezTo>
                    <a:pt x="119292" y="57974"/>
                    <a:pt x="123052" y="56998"/>
                    <a:pt x="127300" y="55733"/>
                  </a:cubicBezTo>
                  <a:lnTo>
                    <a:pt x="127300" y="27743"/>
                  </a:lnTo>
                  <a:lnTo>
                    <a:pt x="117574" y="27743"/>
                  </a:lnTo>
                  <a:lnTo>
                    <a:pt x="117574" y="21110"/>
                  </a:lnTo>
                  <a:lnTo>
                    <a:pt x="127300" y="21110"/>
                  </a:lnTo>
                  <a:close/>
                  <a:moveTo>
                    <a:pt x="643288" y="784"/>
                  </a:moveTo>
                  <a:lnTo>
                    <a:pt x="650345" y="784"/>
                  </a:lnTo>
                  <a:lnTo>
                    <a:pt x="650345" y="14906"/>
                  </a:lnTo>
                  <a:lnTo>
                    <a:pt x="671863" y="14906"/>
                  </a:lnTo>
                  <a:lnTo>
                    <a:pt x="671863" y="21539"/>
                  </a:lnTo>
                  <a:lnTo>
                    <a:pt x="650345" y="21539"/>
                  </a:lnTo>
                  <a:lnTo>
                    <a:pt x="650345" y="38335"/>
                  </a:lnTo>
                  <a:lnTo>
                    <a:pt x="666699" y="38335"/>
                  </a:lnTo>
                  <a:lnTo>
                    <a:pt x="666699" y="78907"/>
                  </a:lnTo>
                  <a:lnTo>
                    <a:pt x="659901" y="78907"/>
                  </a:lnTo>
                  <a:lnTo>
                    <a:pt x="659901" y="73823"/>
                  </a:lnTo>
                  <a:lnTo>
                    <a:pt x="636918" y="73823"/>
                  </a:lnTo>
                  <a:lnTo>
                    <a:pt x="636918" y="78818"/>
                  </a:lnTo>
                  <a:lnTo>
                    <a:pt x="630035" y="78818"/>
                  </a:lnTo>
                  <a:lnTo>
                    <a:pt x="630035" y="38335"/>
                  </a:lnTo>
                  <a:lnTo>
                    <a:pt x="643288" y="38335"/>
                  </a:lnTo>
                  <a:close/>
                  <a:moveTo>
                    <a:pt x="770915" y="525"/>
                  </a:moveTo>
                  <a:cubicBezTo>
                    <a:pt x="772464" y="1730"/>
                    <a:pt x="774272" y="3237"/>
                    <a:pt x="776338" y="5044"/>
                  </a:cubicBezTo>
                  <a:cubicBezTo>
                    <a:pt x="778405" y="6856"/>
                    <a:pt x="780039" y="8363"/>
                    <a:pt x="781244" y="9568"/>
                  </a:cubicBezTo>
                  <a:lnTo>
                    <a:pt x="777026" y="14563"/>
                  </a:lnTo>
                  <a:cubicBezTo>
                    <a:pt x="774157" y="11465"/>
                    <a:pt x="770716" y="8303"/>
                    <a:pt x="766701" y="5091"/>
                  </a:cubicBezTo>
                  <a:close/>
                  <a:moveTo>
                    <a:pt x="753703" y="92"/>
                  </a:moveTo>
                  <a:lnTo>
                    <a:pt x="760934" y="92"/>
                  </a:lnTo>
                  <a:cubicBezTo>
                    <a:pt x="760934" y="4688"/>
                    <a:pt x="761049" y="9712"/>
                    <a:pt x="761278" y="15165"/>
                  </a:cubicBezTo>
                  <a:lnTo>
                    <a:pt x="787528" y="15165"/>
                  </a:lnTo>
                  <a:lnTo>
                    <a:pt x="787528" y="21887"/>
                  </a:lnTo>
                  <a:lnTo>
                    <a:pt x="761622" y="21887"/>
                  </a:lnTo>
                  <a:cubicBezTo>
                    <a:pt x="762309" y="33081"/>
                    <a:pt x="763417" y="42285"/>
                    <a:pt x="764936" y="49491"/>
                  </a:cubicBezTo>
                  <a:cubicBezTo>
                    <a:pt x="766455" y="56696"/>
                    <a:pt x="768420" y="62340"/>
                    <a:pt x="770830" y="66414"/>
                  </a:cubicBezTo>
                  <a:cubicBezTo>
                    <a:pt x="771692" y="67853"/>
                    <a:pt x="772494" y="68829"/>
                    <a:pt x="773240" y="69346"/>
                  </a:cubicBezTo>
                  <a:cubicBezTo>
                    <a:pt x="773987" y="69860"/>
                    <a:pt x="774819" y="70119"/>
                    <a:pt x="775736" y="70119"/>
                  </a:cubicBezTo>
                  <a:cubicBezTo>
                    <a:pt x="776657" y="70119"/>
                    <a:pt x="777369" y="69732"/>
                    <a:pt x="777887" y="68956"/>
                  </a:cubicBezTo>
                  <a:cubicBezTo>
                    <a:pt x="778405" y="68184"/>
                    <a:pt x="778948" y="66473"/>
                    <a:pt x="779525" y="63830"/>
                  </a:cubicBezTo>
                  <a:cubicBezTo>
                    <a:pt x="780153" y="60902"/>
                    <a:pt x="780756" y="57515"/>
                    <a:pt x="781329" y="53667"/>
                  </a:cubicBezTo>
                  <a:lnTo>
                    <a:pt x="787354" y="55822"/>
                  </a:lnTo>
                  <a:cubicBezTo>
                    <a:pt x="786493" y="61390"/>
                    <a:pt x="785776" y="65323"/>
                    <a:pt x="785203" y="67623"/>
                  </a:cubicBezTo>
                  <a:cubicBezTo>
                    <a:pt x="784172" y="71583"/>
                    <a:pt x="782894" y="74341"/>
                    <a:pt x="781375" y="75890"/>
                  </a:cubicBezTo>
                  <a:cubicBezTo>
                    <a:pt x="779852" y="77439"/>
                    <a:pt x="778002" y="78215"/>
                    <a:pt x="775820" y="78215"/>
                  </a:cubicBezTo>
                  <a:cubicBezTo>
                    <a:pt x="773644" y="78215"/>
                    <a:pt x="771607" y="77498"/>
                    <a:pt x="769710" y="76064"/>
                  </a:cubicBezTo>
                  <a:cubicBezTo>
                    <a:pt x="767817" y="74625"/>
                    <a:pt x="765895" y="72160"/>
                    <a:pt x="763947" y="68655"/>
                  </a:cubicBezTo>
                  <a:cubicBezTo>
                    <a:pt x="761592" y="64347"/>
                    <a:pt x="759585" y="58250"/>
                    <a:pt x="757921" y="50352"/>
                  </a:cubicBezTo>
                  <a:cubicBezTo>
                    <a:pt x="756258" y="42455"/>
                    <a:pt x="755108" y="32967"/>
                    <a:pt x="754480" y="21887"/>
                  </a:cubicBezTo>
                  <a:lnTo>
                    <a:pt x="711875" y="21887"/>
                  </a:lnTo>
                  <a:lnTo>
                    <a:pt x="711875" y="15165"/>
                  </a:lnTo>
                  <a:lnTo>
                    <a:pt x="754221" y="15165"/>
                  </a:lnTo>
                  <a:cubicBezTo>
                    <a:pt x="754107" y="7417"/>
                    <a:pt x="753933" y="2392"/>
                    <a:pt x="753703" y="92"/>
                  </a:cubicBezTo>
                  <a:close/>
                  <a:moveTo>
                    <a:pt x="611703" y="-167"/>
                  </a:moveTo>
                  <a:cubicBezTo>
                    <a:pt x="613481" y="4370"/>
                    <a:pt x="615230" y="9309"/>
                    <a:pt x="616952" y="14652"/>
                  </a:cubicBezTo>
                  <a:lnTo>
                    <a:pt x="629348" y="14652"/>
                  </a:lnTo>
                  <a:lnTo>
                    <a:pt x="629348" y="21280"/>
                  </a:lnTo>
                  <a:lnTo>
                    <a:pt x="594746" y="21280"/>
                  </a:lnTo>
                  <a:lnTo>
                    <a:pt x="594746" y="14652"/>
                  </a:lnTo>
                  <a:lnTo>
                    <a:pt x="610154" y="14652"/>
                  </a:lnTo>
                  <a:cubicBezTo>
                    <a:pt x="608432" y="9997"/>
                    <a:pt x="606713" y="5634"/>
                    <a:pt x="604990" y="1556"/>
                  </a:cubicBezTo>
                  <a:close/>
                  <a:moveTo>
                    <a:pt x="968255" y="-680"/>
                  </a:moveTo>
                  <a:lnTo>
                    <a:pt x="974539" y="1900"/>
                  </a:lnTo>
                  <a:cubicBezTo>
                    <a:pt x="973334" y="3737"/>
                    <a:pt x="971815" y="5808"/>
                    <a:pt x="969977" y="8104"/>
                  </a:cubicBezTo>
                  <a:lnTo>
                    <a:pt x="1009913" y="8104"/>
                  </a:lnTo>
                  <a:lnTo>
                    <a:pt x="1009913" y="13790"/>
                  </a:lnTo>
                  <a:cubicBezTo>
                    <a:pt x="1003599" y="19931"/>
                    <a:pt x="996601" y="25129"/>
                    <a:pt x="988912" y="29377"/>
                  </a:cubicBezTo>
                  <a:cubicBezTo>
                    <a:pt x="996885" y="32424"/>
                    <a:pt x="1007528" y="35063"/>
                    <a:pt x="1020840" y="37304"/>
                  </a:cubicBezTo>
                  <a:lnTo>
                    <a:pt x="1019121" y="44021"/>
                  </a:lnTo>
                  <a:cubicBezTo>
                    <a:pt x="1011088" y="42472"/>
                    <a:pt x="1004044" y="40821"/>
                    <a:pt x="997993" y="39069"/>
                  </a:cubicBezTo>
                  <a:cubicBezTo>
                    <a:pt x="991937" y="37316"/>
                    <a:pt x="986502" y="35292"/>
                    <a:pt x="981681" y="32996"/>
                  </a:cubicBezTo>
                  <a:cubicBezTo>
                    <a:pt x="971641" y="37588"/>
                    <a:pt x="959364" y="41636"/>
                    <a:pt x="944847" y="45141"/>
                  </a:cubicBezTo>
                  <a:lnTo>
                    <a:pt x="942522" y="38509"/>
                  </a:lnTo>
                  <a:cubicBezTo>
                    <a:pt x="954858" y="35984"/>
                    <a:pt x="965560" y="32882"/>
                    <a:pt x="974624" y="29207"/>
                  </a:cubicBezTo>
                  <a:cubicBezTo>
                    <a:pt x="969863" y="26334"/>
                    <a:pt x="965127" y="22689"/>
                    <a:pt x="960425" y="18267"/>
                  </a:cubicBezTo>
                  <a:cubicBezTo>
                    <a:pt x="956865" y="21598"/>
                    <a:pt x="952936" y="24641"/>
                    <a:pt x="948633" y="27399"/>
                  </a:cubicBezTo>
                  <a:lnTo>
                    <a:pt x="944847" y="22574"/>
                  </a:lnTo>
                  <a:cubicBezTo>
                    <a:pt x="949036" y="19876"/>
                    <a:pt x="953322" y="16315"/>
                    <a:pt x="957714" y="11893"/>
                  </a:cubicBezTo>
                  <a:cubicBezTo>
                    <a:pt x="962102" y="7472"/>
                    <a:pt x="965615" y="3279"/>
                    <a:pt x="968255" y="-680"/>
                  </a:cubicBezTo>
                  <a:close/>
                  <a:moveTo>
                    <a:pt x="1209311" y="-854"/>
                  </a:moveTo>
                  <a:lnTo>
                    <a:pt x="1215595" y="2761"/>
                  </a:lnTo>
                  <a:cubicBezTo>
                    <a:pt x="1212438" y="7243"/>
                    <a:pt x="1208797" y="11995"/>
                    <a:pt x="1204664" y="17020"/>
                  </a:cubicBezTo>
                  <a:cubicBezTo>
                    <a:pt x="1200535" y="22044"/>
                    <a:pt x="1196975" y="25876"/>
                    <a:pt x="1193992" y="28515"/>
                  </a:cubicBezTo>
                  <a:cubicBezTo>
                    <a:pt x="1199041" y="28057"/>
                    <a:pt x="1206069" y="27514"/>
                    <a:pt x="1215077" y="26882"/>
                  </a:cubicBezTo>
                  <a:lnTo>
                    <a:pt x="1236079" y="25328"/>
                  </a:lnTo>
                  <a:cubicBezTo>
                    <a:pt x="1231373" y="19931"/>
                    <a:pt x="1227702" y="15912"/>
                    <a:pt x="1225063" y="13273"/>
                  </a:cubicBezTo>
                  <a:lnTo>
                    <a:pt x="1230138" y="8791"/>
                  </a:lnTo>
                  <a:cubicBezTo>
                    <a:pt x="1233066" y="11720"/>
                    <a:pt x="1236881" y="15840"/>
                    <a:pt x="1241587" y="21153"/>
                  </a:cubicBezTo>
                  <a:cubicBezTo>
                    <a:pt x="1246293" y="26466"/>
                    <a:pt x="1250078" y="30930"/>
                    <a:pt x="1252947" y="34545"/>
                  </a:cubicBezTo>
                  <a:lnTo>
                    <a:pt x="1247613" y="39196"/>
                  </a:lnTo>
                  <a:cubicBezTo>
                    <a:pt x="1247035" y="38449"/>
                    <a:pt x="1245402" y="36412"/>
                    <a:pt x="1242707" y="33081"/>
                  </a:cubicBezTo>
                  <a:lnTo>
                    <a:pt x="1241328" y="31448"/>
                  </a:lnTo>
                  <a:cubicBezTo>
                    <a:pt x="1232149" y="32135"/>
                    <a:pt x="1222953" y="32822"/>
                    <a:pt x="1213745" y="33514"/>
                  </a:cubicBezTo>
                  <a:cubicBezTo>
                    <a:pt x="1204537" y="34202"/>
                    <a:pt x="1195341" y="34919"/>
                    <a:pt x="1186158" y="35666"/>
                  </a:cubicBezTo>
                  <a:lnTo>
                    <a:pt x="1180222" y="36098"/>
                  </a:lnTo>
                  <a:lnTo>
                    <a:pt x="1178329" y="28948"/>
                  </a:lnTo>
                  <a:cubicBezTo>
                    <a:pt x="1180451" y="28604"/>
                    <a:pt x="1182000" y="28273"/>
                    <a:pt x="1182976" y="27959"/>
                  </a:cubicBezTo>
                  <a:cubicBezTo>
                    <a:pt x="1183951" y="27641"/>
                    <a:pt x="1184813" y="27196"/>
                    <a:pt x="1185560" y="26623"/>
                  </a:cubicBezTo>
                  <a:cubicBezTo>
                    <a:pt x="1188827" y="24098"/>
                    <a:pt x="1192871" y="19990"/>
                    <a:pt x="1197692" y="14304"/>
                  </a:cubicBezTo>
                  <a:cubicBezTo>
                    <a:pt x="1202513" y="8622"/>
                    <a:pt x="1206387" y="3568"/>
                    <a:pt x="1209311" y="-854"/>
                  </a:cubicBezTo>
                  <a:close/>
                </a:path>
              </a:pathLst>
            </a:custGeom>
            <a:solidFill>
              <a:schemeClr val="tx1"/>
            </a:solidFill>
            <a:ln w="4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0" name="www.pptcool.com25">
            <a:hlinkClick r:id="rId3" tooltip="按住CTRL后鼠标点击即可打开"/>
            <a:extLst>
              <a:ext uri="{FF2B5EF4-FFF2-40B4-BE49-F238E27FC236}">
                <a16:creationId xmlns:a16="http://schemas.microsoft.com/office/drawing/2014/main" id="{30AFA86A-4F4F-90E6-0127-F957D40B21CC}"/>
              </a:ext>
            </a:extLst>
          </p:cNvPr>
          <p:cNvSpPr txBox="1">
            <a:spLocks/>
          </p:cNvSpPr>
          <p:nvPr/>
        </p:nvSpPr>
        <p:spPr>
          <a:xfrm>
            <a:off x="10753218" y="6634258"/>
            <a:ext cx="132165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dist">
              <a:defRPr sz="1000">
                <a:solidFill>
                  <a:schemeClr val="bg1">
                    <a:lumMod val="85000"/>
                    <a:alpha val="50000"/>
                  </a:schemeClr>
                </a:solidFill>
              </a:defRPr>
            </a:lvl1pPr>
          </a:lstStyle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</a:rPr>
              <a:t>www.pptcool.com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72971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907;"/>
</p:tagLst>
</file>

<file path=ppt/theme/theme1.xml><?xml version="1.0" encoding="utf-8"?>
<a:theme xmlns:a="http://schemas.openxmlformats.org/drawingml/2006/main" name="深蓝">
  <a:themeElements>
    <a:clrScheme name="自定义 30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564AB"/>
      </a:accent1>
      <a:accent2>
        <a:srgbClr val="0298EC"/>
      </a:accent2>
      <a:accent3>
        <a:srgbClr val="0289EE"/>
      </a:accent3>
      <a:accent4>
        <a:srgbClr val="35B6FD"/>
      </a:accent4>
      <a:accent5>
        <a:srgbClr val="595959"/>
      </a:accent5>
      <a:accent6>
        <a:srgbClr val="BFBFBF"/>
      </a:accent6>
      <a:hlink>
        <a:srgbClr val="4472C4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深蓝" id="{1F8A9BA1-0403-46F9-B0BE-83B125C6C9F9}" vid="{DBF56EF8-C2EB-4D6E-B28E-09124A346AAF}"/>
    </a:ext>
  </a:extLst>
</a:theme>
</file>

<file path=ppt/theme/theme2.xml><?xml version="1.0" encoding="utf-8"?>
<a:theme xmlns:a="http://schemas.openxmlformats.org/drawingml/2006/main" name="红色">
  <a:themeElements>
    <a:clrScheme name="自定义 45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A71405"/>
      </a:accent1>
      <a:accent2>
        <a:srgbClr val="EE3300"/>
      </a:accent2>
      <a:accent3>
        <a:srgbClr val="F95A49"/>
      </a:accent3>
      <a:accent4>
        <a:srgbClr val="FF7E5B"/>
      </a:accent4>
      <a:accent5>
        <a:srgbClr val="A5A5A5"/>
      </a:accent5>
      <a:accent6>
        <a:srgbClr val="C9C9C9"/>
      </a:accent6>
      <a:hlink>
        <a:srgbClr val="4472C4"/>
      </a:hlink>
      <a:folHlink>
        <a:srgbClr val="BFBFBF"/>
      </a:folHlink>
    </a:clrScheme>
    <a:fontScheme name="版式库改进字体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红色" id="{20891B38-42A7-483B-AAF1-88F49EE0E8A7}" vid="{3547BFDF-6D77-4984-B24D-3EC19974D090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85</Words>
  <Application>Microsoft Office PowerPoint</Application>
  <PresentationFormat>宽屏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微软雅黑</vt:lpstr>
      <vt:lpstr>Arial</vt:lpstr>
      <vt:lpstr>深蓝</vt:lpstr>
      <vt:lpstr>红色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www.pptcool.com</dc:creator>
  <cp:lastModifiedBy>Lex</cp:lastModifiedBy>
  <cp:revision>852</cp:revision>
  <dcterms:created xsi:type="dcterms:W3CDTF">2023-06-01T06:16:40Z</dcterms:created>
  <dcterms:modified xsi:type="dcterms:W3CDTF">2023-06-29T02:55:37Z</dcterms:modified>
</cp:coreProperties>
</file>