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48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http://www.pptcool.com/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pter.com 1">
            <a:extLst>
              <a:ext uri="{FF2B5EF4-FFF2-40B4-BE49-F238E27FC236}">
                <a16:creationId xmlns:a16="http://schemas.microsoft.com/office/drawing/2014/main" id="{722E7D8C-8570-D3CE-F9D7-F9A2710B3F5F}"/>
              </a:ext>
            </a:extLst>
          </p:cNvPr>
          <p:cNvSpPr/>
          <p:nvPr/>
        </p:nvSpPr>
        <p:spPr>
          <a:xfrm>
            <a:off x="0" y="6216565"/>
            <a:ext cx="12192000" cy="641436"/>
          </a:xfrm>
          <a:custGeom>
            <a:avLst/>
            <a:gdLst>
              <a:gd name="connsiteX0" fmla="*/ 2360814 w 12192000"/>
              <a:gd name="connsiteY0" fmla="*/ 460 h 1982339"/>
              <a:gd name="connsiteX1" fmla="*/ 4619625 w 12192000"/>
              <a:gd name="connsiteY1" fmla="*/ 353564 h 1982339"/>
              <a:gd name="connsiteX2" fmla="*/ 7029450 w 12192000"/>
              <a:gd name="connsiteY2" fmla="*/ 277364 h 1982339"/>
              <a:gd name="connsiteX3" fmla="*/ 9629775 w 12192000"/>
              <a:gd name="connsiteY3" fmla="*/ 182114 h 1982339"/>
              <a:gd name="connsiteX4" fmla="*/ 10829925 w 12192000"/>
              <a:gd name="connsiteY4" fmla="*/ 39239 h 1982339"/>
              <a:gd name="connsiteX5" fmla="*/ 11942564 w 12192000"/>
              <a:gd name="connsiteY5" fmla="*/ 363684 h 1982339"/>
              <a:gd name="connsiteX6" fmla="*/ 12192000 w 12192000"/>
              <a:gd name="connsiteY6" fmla="*/ 465089 h 1982339"/>
              <a:gd name="connsiteX7" fmla="*/ 12192000 w 12192000"/>
              <a:gd name="connsiteY7" fmla="*/ 1982339 h 1982339"/>
              <a:gd name="connsiteX8" fmla="*/ 0 w 12192000"/>
              <a:gd name="connsiteY8" fmla="*/ 1982339 h 1982339"/>
              <a:gd name="connsiteX9" fmla="*/ 0 w 12192000"/>
              <a:gd name="connsiteY9" fmla="*/ 858776 h 1982339"/>
              <a:gd name="connsiteX10" fmla="*/ 274226 w 12192000"/>
              <a:gd name="connsiteY10" fmla="*/ 700324 h 1982339"/>
              <a:gd name="connsiteX11" fmla="*/ 2038350 w 12192000"/>
              <a:gd name="connsiteY11" fmla="*/ 29714 h 1982339"/>
              <a:gd name="connsiteX12" fmla="*/ 2360814 w 12192000"/>
              <a:gd name="connsiteY12" fmla="*/ 460 h 1982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982339">
                <a:moveTo>
                  <a:pt x="2360814" y="460"/>
                </a:moveTo>
                <a:cubicBezTo>
                  <a:pt x="3116486" y="-14017"/>
                  <a:pt x="3891757" y="317449"/>
                  <a:pt x="4619625" y="353564"/>
                </a:cubicBezTo>
                <a:cubicBezTo>
                  <a:pt x="5451475" y="394839"/>
                  <a:pt x="7029450" y="277364"/>
                  <a:pt x="7029450" y="277364"/>
                </a:cubicBezTo>
                <a:lnTo>
                  <a:pt x="9629775" y="182114"/>
                </a:lnTo>
                <a:cubicBezTo>
                  <a:pt x="10263187" y="142427"/>
                  <a:pt x="10283825" y="-86173"/>
                  <a:pt x="10829925" y="39239"/>
                </a:cubicBezTo>
                <a:cubicBezTo>
                  <a:pt x="11102975" y="101945"/>
                  <a:pt x="11535172" y="212277"/>
                  <a:pt x="11942564" y="363684"/>
                </a:cubicBezTo>
                <a:lnTo>
                  <a:pt x="12192000" y="465089"/>
                </a:lnTo>
                <a:lnTo>
                  <a:pt x="12192000" y="1982339"/>
                </a:lnTo>
                <a:lnTo>
                  <a:pt x="0" y="1982339"/>
                </a:lnTo>
                <a:lnTo>
                  <a:pt x="0" y="858776"/>
                </a:lnTo>
                <a:lnTo>
                  <a:pt x="274226" y="700324"/>
                </a:lnTo>
                <a:cubicBezTo>
                  <a:pt x="823665" y="401288"/>
                  <a:pt x="1503562" y="120003"/>
                  <a:pt x="2038350" y="29714"/>
                </a:cubicBezTo>
                <a:cubicBezTo>
                  <a:pt x="2145308" y="11657"/>
                  <a:pt x="2252861" y="2528"/>
                  <a:pt x="2360814" y="46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0000"/>
                  <a:lumOff val="30000"/>
                </a:schemeClr>
              </a:gs>
              <a:gs pos="87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45" name="ppter.com 2">
            <a:extLst>
              <a:ext uri="{FF2B5EF4-FFF2-40B4-BE49-F238E27FC236}">
                <a16:creationId xmlns:a16="http://schemas.microsoft.com/office/drawing/2014/main" id="{EC2ECD1F-B0E8-C965-C47E-EBE875D0C58E}"/>
              </a:ext>
            </a:extLst>
          </p:cNvPr>
          <p:cNvSpPr txBox="1"/>
          <p:nvPr/>
        </p:nvSpPr>
        <p:spPr>
          <a:xfrm>
            <a:off x="3923306" y="306330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zh-CN" altLang="en-US" sz="3600" b="1" dirty="0">
                <a:solidFill>
                  <a:srgbClr val="000000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46" name="ppter.com 3">
            <a:extLst>
              <a:ext uri="{FF2B5EF4-FFF2-40B4-BE49-F238E27FC236}">
                <a16:creationId xmlns:a16="http://schemas.microsoft.com/office/drawing/2014/main" id="{A019E11E-DED0-2F59-0C06-AEBDB0E8E431}"/>
              </a:ext>
            </a:extLst>
          </p:cNvPr>
          <p:cNvSpPr txBox="1"/>
          <p:nvPr/>
        </p:nvSpPr>
        <p:spPr>
          <a:xfrm>
            <a:off x="953862" y="932691"/>
            <a:ext cx="10284279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请在此处添加文本内容加以解释说明，建议字体微软雅黑，字号</a:t>
            </a:r>
            <a:r>
              <a:rPr lang="en-US" altLang="zh-CN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12~24</a:t>
            </a:r>
            <a:r>
              <a:rPr lang="zh-CN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，行距</a:t>
            </a:r>
            <a:r>
              <a:rPr lang="en-US" altLang="zh-CN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1.2~1.5</a:t>
            </a:r>
            <a:r>
              <a:rPr lang="zh-CN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倍，内容简洁</a:t>
            </a:r>
            <a:endParaRPr lang="en-US" altLang="zh-CN" sz="1600" dirty="0">
              <a:solidFill>
                <a:srgbClr val="000000">
                  <a:lumMod val="85000"/>
                  <a:lumOff val="15000"/>
                </a:srgbClr>
              </a:solidFill>
              <a:cs typeface="+mn-ea"/>
              <a:sym typeface="+mn-lt"/>
            </a:endParaRPr>
          </a:p>
          <a:p>
            <a:pPr algn="ctr" defTabSz="914377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cs typeface="+mn-ea"/>
                <a:sym typeface="+mn-lt"/>
              </a:rPr>
              <a:t>可根据需求调整文字的大小或颜色等属性</a:t>
            </a:r>
          </a:p>
        </p:txBody>
      </p:sp>
      <p:sp>
        <p:nvSpPr>
          <p:cNvPr id="48" name="ppter.com 4">
            <a:extLst>
              <a:ext uri="{FF2B5EF4-FFF2-40B4-BE49-F238E27FC236}">
                <a16:creationId xmlns:a16="http://schemas.microsoft.com/office/drawing/2014/main" id="{BE04A28D-2941-186F-5F8B-0796559123AF}"/>
              </a:ext>
            </a:extLst>
          </p:cNvPr>
          <p:cNvSpPr txBox="1"/>
          <p:nvPr/>
        </p:nvSpPr>
        <p:spPr>
          <a:xfrm>
            <a:off x="4754563" y="1856714"/>
            <a:ext cx="2682876" cy="49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</a:defRPr>
            </a:lvl1pPr>
          </a:lstStyle>
          <a:p>
            <a:r>
              <a:rPr lang="zh-CN" altLang="en-US" sz="2400" dirty="0">
                <a:sym typeface="+mn-lt"/>
              </a:rPr>
              <a:t>管理理念</a:t>
            </a:r>
          </a:p>
        </p:txBody>
      </p:sp>
      <p:sp>
        <p:nvSpPr>
          <p:cNvPr id="22" name="ppter.com 6">
            <a:extLst>
              <a:ext uri="{FF2B5EF4-FFF2-40B4-BE49-F238E27FC236}">
                <a16:creationId xmlns:a16="http://schemas.microsoft.com/office/drawing/2014/main" id="{98F00828-6629-425D-BE79-58AB6072267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94368" y="2768936"/>
            <a:ext cx="1952061" cy="373346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</a:gradFill>
          <a:ln w="10795">
            <a:solidFill>
              <a:schemeClr val="accent1"/>
            </a:solidFill>
          </a:ln>
          <a:effectLst>
            <a:outerShdw blurRad="183515" sx="102000" sy="102000" algn="ctr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828" tIns="43915" rIns="87828" bIns="43915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ym typeface="+mn-lt"/>
            </a:endParaRPr>
          </a:p>
        </p:txBody>
      </p:sp>
      <p:sp>
        <p:nvSpPr>
          <p:cNvPr id="50" name="ppter.com 7">
            <a:extLst>
              <a:ext uri="{FF2B5EF4-FFF2-40B4-BE49-F238E27FC236}">
                <a16:creationId xmlns:a16="http://schemas.microsoft.com/office/drawing/2014/main" id="{C3FD325F-A5E2-4DB9-C067-51454CAAA2F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52137" y="3790407"/>
            <a:ext cx="1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defRPr>
            </a:lvl1pPr>
          </a:lstStyle>
          <a:p>
            <a:r>
              <a:rPr lang="zh-CN" altLang="en-US" sz="2000">
                <a:sym typeface="+mn-lt"/>
              </a:rPr>
              <a:t>智能手表</a:t>
            </a:r>
            <a:endParaRPr lang="zh-CN" altLang="en-US" sz="2000" dirty="0">
              <a:sym typeface="+mn-lt"/>
            </a:endParaRPr>
          </a:p>
        </p:txBody>
      </p:sp>
      <p:sp>
        <p:nvSpPr>
          <p:cNvPr id="54" name="ppter.com 8">
            <a:extLst>
              <a:ext uri="{FF2B5EF4-FFF2-40B4-BE49-F238E27FC236}">
                <a16:creationId xmlns:a16="http://schemas.microsoft.com/office/drawing/2014/main" id="{4166762D-EFF4-ACD6-DF3D-9CF8E01D11C4}"/>
              </a:ext>
            </a:extLst>
          </p:cNvPr>
          <p:cNvSpPr txBox="1"/>
          <p:nvPr/>
        </p:nvSpPr>
        <p:spPr>
          <a:xfrm>
            <a:off x="852137" y="4443690"/>
            <a:ext cx="1636520" cy="1093378"/>
          </a:xfrm>
          <a:prstGeom prst="rect">
            <a:avLst/>
          </a:prstGeom>
          <a:noFill/>
          <a:effectLst/>
        </p:spPr>
        <p:txBody>
          <a:bodyPr wrap="square" lIns="77724" tIns="38863" rIns="77724" bIns="38863" rtlCol="0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1300">
                <a:sym typeface="+mn-lt"/>
              </a:rPr>
              <a:t>具备提醒、导航、校准、监测等多种功能，显示方式以文字或图像为主</a:t>
            </a:r>
          </a:p>
        </p:txBody>
      </p:sp>
      <p:sp>
        <p:nvSpPr>
          <p:cNvPr id="16" name="ppter.com 9">
            <a:extLst>
              <a:ext uri="{FF2B5EF4-FFF2-40B4-BE49-F238E27FC236}">
                <a16:creationId xmlns:a16="http://schemas.microsoft.com/office/drawing/2014/main" id="{E91AC866-2B97-8E23-AD37-FE75176CA0E4}"/>
              </a:ext>
            </a:extLst>
          </p:cNvPr>
          <p:cNvSpPr/>
          <p:nvPr/>
        </p:nvSpPr>
        <p:spPr>
          <a:xfrm>
            <a:off x="1407473" y="3135013"/>
            <a:ext cx="525851" cy="393822"/>
          </a:xfrm>
          <a:custGeom>
            <a:avLst/>
            <a:gdLst>
              <a:gd name="connsiteX0" fmla="*/ 303820 w 607639"/>
              <a:gd name="connsiteY0" fmla="*/ 265467 h 455076"/>
              <a:gd name="connsiteX1" fmla="*/ 322838 w 607639"/>
              <a:gd name="connsiteY1" fmla="*/ 284449 h 455076"/>
              <a:gd name="connsiteX2" fmla="*/ 303820 w 607639"/>
              <a:gd name="connsiteY2" fmla="*/ 303431 h 455076"/>
              <a:gd name="connsiteX3" fmla="*/ 284802 w 607639"/>
              <a:gd name="connsiteY3" fmla="*/ 284449 h 455076"/>
              <a:gd name="connsiteX4" fmla="*/ 303820 w 607639"/>
              <a:gd name="connsiteY4" fmla="*/ 265467 h 455076"/>
              <a:gd name="connsiteX5" fmla="*/ 151893 w 607639"/>
              <a:gd name="connsiteY5" fmla="*/ 265467 h 455076"/>
              <a:gd name="connsiteX6" fmla="*/ 170911 w 607639"/>
              <a:gd name="connsiteY6" fmla="*/ 284449 h 455076"/>
              <a:gd name="connsiteX7" fmla="*/ 151893 w 607639"/>
              <a:gd name="connsiteY7" fmla="*/ 303431 h 455076"/>
              <a:gd name="connsiteX8" fmla="*/ 132875 w 607639"/>
              <a:gd name="connsiteY8" fmla="*/ 284449 h 455076"/>
              <a:gd name="connsiteX9" fmla="*/ 151893 w 607639"/>
              <a:gd name="connsiteY9" fmla="*/ 265467 h 455076"/>
              <a:gd name="connsiteX10" fmla="*/ 151932 w 607639"/>
              <a:gd name="connsiteY10" fmla="*/ 227538 h 455076"/>
              <a:gd name="connsiteX11" fmla="*/ 94968 w 607639"/>
              <a:gd name="connsiteY11" fmla="*/ 284422 h 455076"/>
              <a:gd name="connsiteX12" fmla="*/ 151932 w 607639"/>
              <a:gd name="connsiteY12" fmla="*/ 341307 h 455076"/>
              <a:gd name="connsiteX13" fmla="*/ 208896 w 607639"/>
              <a:gd name="connsiteY13" fmla="*/ 284422 h 455076"/>
              <a:gd name="connsiteX14" fmla="*/ 205335 w 607639"/>
              <a:gd name="connsiteY14" fmla="*/ 265491 h 455076"/>
              <a:gd name="connsiteX15" fmla="*/ 250372 w 607639"/>
              <a:gd name="connsiteY15" fmla="*/ 265491 h 455076"/>
              <a:gd name="connsiteX16" fmla="*/ 246812 w 607639"/>
              <a:gd name="connsiteY16" fmla="*/ 284422 h 455076"/>
              <a:gd name="connsiteX17" fmla="*/ 303775 w 607639"/>
              <a:gd name="connsiteY17" fmla="*/ 341307 h 455076"/>
              <a:gd name="connsiteX18" fmla="*/ 360739 w 607639"/>
              <a:gd name="connsiteY18" fmla="*/ 284422 h 455076"/>
              <a:gd name="connsiteX19" fmla="*/ 303775 w 607639"/>
              <a:gd name="connsiteY19" fmla="*/ 227538 h 455076"/>
              <a:gd name="connsiteX20" fmla="*/ 132885 w 607639"/>
              <a:gd name="connsiteY20" fmla="*/ 0 h 455076"/>
              <a:gd name="connsiteX21" fmla="*/ 322822 w 607639"/>
              <a:gd name="connsiteY21" fmla="*/ 0 h 455076"/>
              <a:gd name="connsiteX22" fmla="*/ 360739 w 607639"/>
              <a:gd name="connsiteY22" fmla="*/ 37953 h 455076"/>
              <a:gd name="connsiteX23" fmla="*/ 360739 w 607639"/>
              <a:gd name="connsiteY23" fmla="*/ 113769 h 455076"/>
              <a:gd name="connsiteX24" fmla="*/ 363409 w 607639"/>
              <a:gd name="connsiteY24" fmla="*/ 113769 h 455076"/>
              <a:gd name="connsiteX25" fmla="*/ 391000 w 607639"/>
              <a:gd name="connsiteY25" fmla="*/ 125679 h 455076"/>
              <a:gd name="connsiteX26" fmla="*/ 445383 w 607639"/>
              <a:gd name="connsiteY26" fmla="*/ 183275 h 455076"/>
              <a:gd name="connsiteX27" fmla="*/ 455618 w 607639"/>
              <a:gd name="connsiteY27" fmla="*/ 208606 h 455076"/>
              <a:gd name="connsiteX28" fmla="*/ 531629 w 607639"/>
              <a:gd name="connsiteY28" fmla="*/ 208606 h 455076"/>
              <a:gd name="connsiteX29" fmla="*/ 531629 w 607639"/>
              <a:gd name="connsiteY29" fmla="*/ 170654 h 455076"/>
              <a:gd name="connsiteX30" fmla="*/ 550676 w 607639"/>
              <a:gd name="connsiteY30" fmla="*/ 151722 h 455076"/>
              <a:gd name="connsiteX31" fmla="*/ 588592 w 607639"/>
              <a:gd name="connsiteY31" fmla="*/ 151722 h 455076"/>
              <a:gd name="connsiteX32" fmla="*/ 607639 w 607639"/>
              <a:gd name="connsiteY32" fmla="*/ 170654 h 455076"/>
              <a:gd name="connsiteX33" fmla="*/ 607639 w 607639"/>
              <a:gd name="connsiteY33" fmla="*/ 436144 h 455076"/>
              <a:gd name="connsiteX34" fmla="*/ 588592 w 607639"/>
              <a:gd name="connsiteY34" fmla="*/ 455076 h 455076"/>
              <a:gd name="connsiteX35" fmla="*/ 550676 w 607639"/>
              <a:gd name="connsiteY35" fmla="*/ 455076 h 455076"/>
              <a:gd name="connsiteX36" fmla="*/ 531629 w 607639"/>
              <a:gd name="connsiteY36" fmla="*/ 436144 h 455076"/>
              <a:gd name="connsiteX37" fmla="*/ 531629 w 607639"/>
              <a:gd name="connsiteY37" fmla="*/ 398192 h 455076"/>
              <a:gd name="connsiteX38" fmla="*/ 455707 w 607639"/>
              <a:gd name="connsiteY38" fmla="*/ 398192 h 455076"/>
              <a:gd name="connsiteX39" fmla="*/ 455707 w 607639"/>
              <a:gd name="connsiteY39" fmla="*/ 417212 h 455076"/>
              <a:gd name="connsiteX40" fmla="*/ 417702 w 607639"/>
              <a:gd name="connsiteY40" fmla="*/ 455076 h 455076"/>
              <a:gd name="connsiteX41" fmla="*/ 38005 w 607639"/>
              <a:gd name="connsiteY41" fmla="*/ 455076 h 455076"/>
              <a:gd name="connsiteX42" fmla="*/ 0 w 607639"/>
              <a:gd name="connsiteY42" fmla="*/ 417212 h 455076"/>
              <a:gd name="connsiteX43" fmla="*/ 0 w 607639"/>
              <a:gd name="connsiteY43" fmla="*/ 151722 h 455076"/>
              <a:gd name="connsiteX44" fmla="*/ 38005 w 607639"/>
              <a:gd name="connsiteY44" fmla="*/ 113769 h 455076"/>
              <a:gd name="connsiteX45" fmla="*/ 284817 w 607639"/>
              <a:gd name="connsiteY45" fmla="*/ 113769 h 455076"/>
              <a:gd name="connsiteX46" fmla="*/ 284817 w 607639"/>
              <a:gd name="connsiteY46" fmla="*/ 75905 h 455076"/>
              <a:gd name="connsiteX47" fmla="*/ 132885 w 607639"/>
              <a:gd name="connsiteY47" fmla="*/ 75905 h 455076"/>
              <a:gd name="connsiteX48" fmla="*/ 94968 w 607639"/>
              <a:gd name="connsiteY48" fmla="*/ 37953 h 455076"/>
              <a:gd name="connsiteX49" fmla="*/ 132885 w 607639"/>
              <a:gd name="connsiteY49" fmla="*/ 0 h 455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7639" h="455076">
                <a:moveTo>
                  <a:pt x="303820" y="265467"/>
                </a:moveTo>
                <a:cubicBezTo>
                  <a:pt x="314323" y="265467"/>
                  <a:pt x="322838" y="273966"/>
                  <a:pt x="322838" y="284449"/>
                </a:cubicBezTo>
                <a:cubicBezTo>
                  <a:pt x="322838" y="294932"/>
                  <a:pt x="314323" y="303431"/>
                  <a:pt x="303820" y="303431"/>
                </a:cubicBezTo>
                <a:cubicBezTo>
                  <a:pt x="293317" y="303431"/>
                  <a:pt x="284802" y="294932"/>
                  <a:pt x="284802" y="284449"/>
                </a:cubicBezTo>
                <a:cubicBezTo>
                  <a:pt x="284802" y="273966"/>
                  <a:pt x="293317" y="265467"/>
                  <a:pt x="303820" y="265467"/>
                </a:cubicBezTo>
                <a:close/>
                <a:moveTo>
                  <a:pt x="151893" y="265467"/>
                </a:moveTo>
                <a:cubicBezTo>
                  <a:pt x="162396" y="265467"/>
                  <a:pt x="170911" y="273966"/>
                  <a:pt x="170911" y="284449"/>
                </a:cubicBezTo>
                <a:cubicBezTo>
                  <a:pt x="170911" y="294932"/>
                  <a:pt x="162396" y="303431"/>
                  <a:pt x="151893" y="303431"/>
                </a:cubicBezTo>
                <a:cubicBezTo>
                  <a:pt x="141390" y="303431"/>
                  <a:pt x="132875" y="294932"/>
                  <a:pt x="132875" y="284449"/>
                </a:cubicBezTo>
                <a:cubicBezTo>
                  <a:pt x="132875" y="273966"/>
                  <a:pt x="141390" y="265467"/>
                  <a:pt x="151893" y="265467"/>
                </a:cubicBezTo>
                <a:close/>
                <a:moveTo>
                  <a:pt x="151932" y="227538"/>
                </a:moveTo>
                <a:cubicBezTo>
                  <a:pt x="120513" y="227538"/>
                  <a:pt x="94968" y="253047"/>
                  <a:pt x="94968" y="284422"/>
                </a:cubicBezTo>
                <a:cubicBezTo>
                  <a:pt x="94968" y="315798"/>
                  <a:pt x="120513" y="341307"/>
                  <a:pt x="151932" y="341307"/>
                </a:cubicBezTo>
                <a:cubicBezTo>
                  <a:pt x="183351" y="341307"/>
                  <a:pt x="208896" y="315798"/>
                  <a:pt x="208896" y="284422"/>
                </a:cubicBezTo>
                <a:cubicBezTo>
                  <a:pt x="208896" y="277756"/>
                  <a:pt x="207472" y="271446"/>
                  <a:pt x="205335" y="265491"/>
                </a:cubicBezTo>
                <a:lnTo>
                  <a:pt x="250372" y="265491"/>
                </a:lnTo>
                <a:cubicBezTo>
                  <a:pt x="248236" y="271446"/>
                  <a:pt x="246812" y="277756"/>
                  <a:pt x="246812" y="284422"/>
                </a:cubicBezTo>
                <a:cubicBezTo>
                  <a:pt x="246812" y="315798"/>
                  <a:pt x="272356" y="341307"/>
                  <a:pt x="303775" y="341307"/>
                </a:cubicBezTo>
                <a:cubicBezTo>
                  <a:pt x="335194" y="341307"/>
                  <a:pt x="360739" y="315798"/>
                  <a:pt x="360739" y="284422"/>
                </a:cubicBezTo>
                <a:cubicBezTo>
                  <a:pt x="360739" y="253047"/>
                  <a:pt x="335194" y="227538"/>
                  <a:pt x="303775" y="227538"/>
                </a:cubicBezTo>
                <a:close/>
                <a:moveTo>
                  <a:pt x="132885" y="0"/>
                </a:moveTo>
                <a:lnTo>
                  <a:pt x="322822" y="0"/>
                </a:lnTo>
                <a:cubicBezTo>
                  <a:pt x="343739" y="0"/>
                  <a:pt x="360739" y="16976"/>
                  <a:pt x="360739" y="37953"/>
                </a:cubicBezTo>
                <a:lnTo>
                  <a:pt x="360739" y="113769"/>
                </a:lnTo>
                <a:lnTo>
                  <a:pt x="363409" y="113769"/>
                </a:lnTo>
                <a:cubicBezTo>
                  <a:pt x="373822" y="113769"/>
                  <a:pt x="383791" y="118124"/>
                  <a:pt x="391000" y="125679"/>
                </a:cubicBezTo>
                <a:lnTo>
                  <a:pt x="445383" y="183275"/>
                </a:lnTo>
                <a:cubicBezTo>
                  <a:pt x="451880" y="190119"/>
                  <a:pt x="455440" y="199185"/>
                  <a:pt x="455618" y="208606"/>
                </a:cubicBezTo>
                <a:lnTo>
                  <a:pt x="531629" y="208606"/>
                </a:lnTo>
                <a:lnTo>
                  <a:pt x="531629" y="170654"/>
                </a:lnTo>
                <a:cubicBezTo>
                  <a:pt x="531629" y="160254"/>
                  <a:pt x="540173" y="151722"/>
                  <a:pt x="550676" y="151722"/>
                </a:cubicBezTo>
                <a:lnTo>
                  <a:pt x="588592" y="151722"/>
                </a:lnTo>
                <a:cubicBezTo>
                  <a:pt x="599095" y="151722"/>
                  <a:pt x="607639" y="160254"/>
                  <a:pt x="607639" y="170654"/>
                </a:cubicBezTo>
                <a:lnTo>
                  <a:pt x="607639" y="436144"/>
                </a:lnTo>
                <a:cubicBezTo>
                  <a:pt x="607639" y="446632"/>
                  <a:pt x="599095" y="455076"/>
                  <a:pt x="588592" y="455076"/>
                </a:cubicBezTo>
                <a:lnTo>
                  <a:pt x="550676" y="455076"/>
                </a:lnTo>
                <a:cubicBezTo>
                  <a:pt x="540173" y="455076"/>
                  <a:pt x="531629" y="446632"/>
                  <a:pt x="531629" y="436144"/>
                </a:cubicBezTo>
                <a:lnTo>
                  <a:pt x="531629" y="398192"/>
                </a:lnTo>
                <a:lnTo>
                  <a:pt x="455707" y="398192"/>
                </a:lnTo>
                <a:lnTo>
                  <a:pt x="455707" y="417212"/>
                </a:lnTo>
                <a:cubicBezTo>
                  <a:pt x="455707" y="438100"/>
                  <a:pt x="438707" y="455076"/>
                  <a:pt x="417702" y="455076"/>
                </a:cubicBezTo>
                <a:lnTo>
                  <a:pt x="38005" y="455076"/>
                </a:lnTo>
                <a:cubicBezTo>
                  <a:pt x="17000" y="455076"/>
                  <a:pt x="0" y="438100"/>
                  <a:pt x="0" y="417212"/>
                </a:cubicBezTo>
                <a:lnTo>
                  <a:pt x="0" y="151722"/>
                </a:lnTo>
                <a:cubicBezTo>
                  <a:pt x="0" y="130745"/>
                  <a:pt x="17000" y="113769"/>
                  <a:pt x="38005" y="113769"/>
                </a:cubicBezTo>
                <a:lnTo>
                  <a:pt x="284817" y="113769"/>
                </a:lnTo>
                <a:lnTo>
                  <a:pt x="284817" y="75905"/>
                </a:lnTo>
                <a:lnTo>
                  <a:pt x="132885" y="75905"/>
                </a:lnTo>
                <a:cubicBezTo>
                  <a:pt x="111968" y="75905"/>
                  <a:pt x="94968" y="58929"/>
                  <a:pt x="94968" y="37953"/>
                </a:cubicBezTo>
                <a:cubicBezTo>
                  <a:pt x="94968" y="16976"/>
                  <a:pt x="111968" y="0"/>
                  <a:pt x="13288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6" name="ppter.com 10"/>
          <p:cNvSpPr/>
          <p:nvPr/>
        </p:nvSpPr>
        <p:spPr>
          <a:xfrm flipH="1" flipV="1">
            <a:off x="2238917" y="2768935"/>
            <a:ext cx="407511" cy="407511"/>
          </a:xfrm>
          <a:prstGeom prst="rtTriangl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" name="ppter.com 11">
            <a:extLst>
              <a:ext uri="{FF2B5EF4-FFF2-40B4-BE49-F238E27FC236}">
                <a16:creationId xmlns:a16="http://schemas.microsoft.com/office/drawing/2014/main" id="{D09AAFAC-402C-49B6-8BBF-C21F949D2179}"/>
              </a:ext>
            </a:extLst>
          </p:cNvPr>
          <p:cNvSpPr/>
          <p:nvPr/>
        </p:nvSpPr>
        <p:spPr>
          <a:xfrm flipV="1">
            <a:off x="1587752" y="4236515"/>
            <a:ext cx="165293" cy="129540"/>
          </a:xfrm>
          <a:prstGeom prst="triangle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5000">
                <a:schemeClr val="accent1"/>
              </a:gs>
            </a:gsLst>
            <a:lin ang="5400000" scaled="1"/>
          </a:gradFill>
          <a:ln>
            <a:noFill/>
          </a:ln>
          <a:effectLst>
            <a:reflection blurRad="203200" stA="52000" endA="300" endPos="21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4" tIns="38863" rIns="77724" bIns="38863" rtlCol="0" anchor="ctr"/>
          <a:lstStyle/>
          <a:p>
            <a:pPr algn="ctr"/>
            <a:endParaRPr lang="zh-CN" altLang="en-US" sz="1600">
              <a:sym typeface="+mn-lt"/>
            </a:endParaRPr>
          </a:p>
        </p:txBody>
      </p:sp>
      <p:sp>
        <p:nvSpPr>
          <p:cNvPr id="21" name="ppter.com 12">
            <a:extLst>
              <a:ext uri="{FF2B5EF4-FFF2-40B4-BE49-F238E27FC236}">
                <a16:creationId xmlns:a16="http://schemas.microsoft.com/office/drawing/2014/main" id="{98F00828-6629-425D-BE79-58AB6072267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907168" y="2768936"/>
            <a:ext cx="1952061" cy="373346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</a:gradFill>
          <a:ln w="10795">
            <a:solidFill>
              <a:schemeClr val="accent2"/>
            </a:solidFill>
          </a:ln>
          <a:effectLst>
            <a:outerShdw blurRad="183515" sx="102000" sy="102000" algn="ctr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828" tIns="43915" rIns="87828" bIns="43915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ym typeface="+mn-lt"/>
            </a:endParaRPr>
          </a:p>
        </p:txBody>
      </p:sp>
      <p:sp>
        <p:nvSpPr>
          <p:cNvPr id="59" name="ppter.com 13">
            <a:extLst>
              <a:ext uri="{FF2B5EF4-FFF2-40B4-BE49-F238E27FC236}">
                <a16:creationId xmlns:a16="http://schemas.microsoft.com/office/drawing/2014/main" id="{BFDEFBA0-06F5-048A-736B-0EB3E974CF6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064937" y="3790407"/>
            <a:ext cx="1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 b="1">
                <a:gradFill flip="none" rotWithShape="1">
                  <a:gsLst>
                    <a:gs pos="0">
                      <a:schemeClr val="accent2">
                        <a:lumMod val="90000"/>
                        <a:lumOff val="10000"/>
                      </a:schemeClr>
                    </a:gs>
                    <a:gs pos="80000">
                      <a:schemeClr val="accent2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defRPr>
            </a:lvl1pPr>
          </a:lstStyle>
          <a:p>
            <a:r>
              <a:rPr lang="zh-CN" altLang="en-US" sz="2000">
                <a:sym typeface="+mn-lt"/>
              </a:rPr>
              <a:t>潜水保护</a:t>
            </a:r>
            <a:endParaRPr lang="zh-CN" altLang="en-US" sz="2000" dirty="0">
              <a:sym typeface="+mn-lt"/>
            </a:endParaRPr>
          </a:p>
        </p:txBody>
      </p:sp>
      <p:sp>
        <p:nvSpPr>
          <p:cNvPr id="17" name="ppter.com 14">
            <a:extLst>
              <a:ext uri="{FF2B5EF4-FFF2-40B4-BE49-F238E27FC236}">
                <a16:creationId xmlns:a16="http://schemas.microsoft.com/office/drawing/2014/main" id="{0486A954-91C9-C70F-CF34-06C84B889B68}"/>
              </a:ext>
            </a:extLst>
          </p:cNvPr>
          <p:cNvSpPr/>
          <p:nvPr/>
        </p:nvSpPr>
        <p:spPr>
          <a:xfrm>
            <a:off x="3620272" y="3077433"/>
            <a:ext cx="525851" cy="508982"/>
          </a:xfrm>
          <a:custGeom>
            <a:avLst/>
            <a:gdLst>
              <a:gd name="connsiteX0" fmla="*/ 484354 w 609293"/>
              <a:gd name="connsiteY0" fmla="*/ 406386 h 589748"/>
              <a:gd name="connsiteX1" fmla="*/ 607273 w 609293"/>
              <a:gd name="connsiteY1" fmla="*/ 529249 h 589748"/>
              <a:gd name="connsiteX2" fmla="*/ 607273 w 609293"/>
              <a:gd name="connsiteY2" fmla="*/ 538978 h 589748"/>
              <a:gd name="connsiteX3" fmla="*/ 558458 w 609293"/>
              <a:gd name="connsiteY3" fmla="*/ 587730 h 589748"/>
              <a:gd name="connsiteX4" fmla="*/ 548715 w 609293"/>
              <a:gd name="connsiteY4" fmla="*/ 587730 h 589748"/>
              <a:gd name="connsiteX5" fmla="*/ 428543 w 609293"/>
              <a:gd name="connsiteY5" fmla="*/ 467766 h 589748"/>
              <a:gd name="connsiteX6" fmla="*/ 449531 w 609293"/>
              <a:gd name="connsiteY6" fmla="*/ 448772 h 589748"/>
              <a:gd name="connsiteX7" fmla="*/ 484354 w 609293"/>
              <a:gd name="connsiteY7" fmla="*/ 406386 h 589748"/>
              <a:gd name="connsiteX8" fmla="*/ 217262 w 609293"/>
              <a:gd name="connsiteY8" fmla="*/ 108734 h 589748"/>
              <a:gd name="connsiteX9" fmla="*/ 210369 w 609293"/>
              <a:gd name="connsiteY9" fmla="*/ 115669 h 589748"/>
              <a:gd name="connsiteX10" fmla="*/ 210369 w 609293"/>
              <a:gd name="connsiteY10" fmla="*/ 210067 h 589748"/>
              <a:gd name="connsiteX11" fmla="*/ 115835 w 609293"/>
              <a:gd name="connsiteY11" fmla="*/ 210067 h 589748"/>
              <a:gd name="connsiteX12" fmla="*/ 108890 w 609293"/>
              <a:gd name="connsiteY12" fmla="*/ 216950 h 589748"/>
              <a:gd name="connsiteX13" fmla="*/ 108890 w 609293"/>
              <a:gd name="connsiteY13" fmla="*/ 285937 h 589748"/>
              <a:gd name="connsiteX14" fmla="*/ 115835 w 609293"/>
              <a:gd name="connsiteY14" fmla="*/ 292872 h 589748"/>
              <a:gd name="connsiteX15" fmla="*/ 210421 w 609293"/>
              <a:gd name="connsiteY15" fmla="*/ 292872 h 589748"/>
              <a:gd name="connsiteX16" fmla="*/ 210421 w 609293"/>
              <a:gd name="connsiteY16" fmla="*/ 387321 h 589748"/>
              <a:gd name="connsiteX17" fmla="*/ 217314 w 609293"/>
              <a:gd name="connsiteY17" fmla="*/ 394205 h 589748"/>
              <a:gd name="connsiteX18" fmla="*/ 286452 w 609293"/>
              <a:gd name="connsiteY18" fmla="*/ 394205 h 589748"/>
              <a:gd name="connsiteX19" fmla="*/ 293345 w 609293"/>
              <a:gd name="connsiteY19" fmla="*/ 387321 h 589748"/>
              <a:gd name="connsiteX20" fmla="*/ 293345 w 609293"/>
              <a:gd name="connsiteY20" fmla="*/ 332825 h 589748"/>
              <a:gd name="connsiteX21" fmla="*/ 293345 w 609293"/>
              <a:gd name="connsiteY21" fmla="*/ 292872 h 589748"/>
              <a:gd name="connsiteX22" fmla="*/ 370517 w 609293"/>
              <a:gd name="connsiteY22" fmla="*/ 292872 h 589748"/>
              <a:gd name="connsiteX23" fmla="*/ 387827 w 609293"/>
              <a:gd name="connsiteY23" fmla="*/ 292872 h 589748"/>
              <a:gd name="connsiteX24" fmla="*/ 394721 w 609293"/>
              <a:gd name="connsiteY24" fmla="*/ 285937 h 589748"/>
              <a:gd name="connsiteX25" fmla="*/ 394721 w 609293"/>
              <a:gd name="connsiteY25" fmla="*/ 216950 h 589748"/>
              <a:gd name="connsiteX26" fmla="*/ 387827 w 609293"/>
              <a:gd name="connsiteY26" fmla="*/ 210067 h 589748"/>
              <a:gd name="connsiteX27" fmla="*/ 293294 w 609293"/>
              <a:gd name="connsiteY27" fmla="*/ 210067 h 589748"/>
              <a:gd name="connsiteX28" fmla="*/ 293294 w 609293"/>
              <a:gd name="connsiteY28" fmla="*/ 115669 h 589748"/>
              <a:gd name="connsiteX29" fmla="*/ 286349 w 609293"/>
              <a:gd name="connsiteY29" fmla="*/ 108734 h 589748"/>
              <a:gd name="connsiteX30" fmla="*/ 251883 w 609293"/>
              <a:gd name="connsiteY30" fmla="*/ 0 h 589748"/>
              <a:gd name="connsiteX31" fmla="*/ 503766 w 609293"/>
              <a:gd name="connsiteY31" fmla="*/ 251521 h 589748"/>
              <a:gd name="connsiteX32" fmla="*/ 464429 w 609293"/>
              <a:gd name="connsiteY32" fmla="*/ 386545 h 589748"/>
              <a:gd name="connsiteX33" fmla="*/ 408870 w 609293"/>
              <a:gd name="connsiteY33" fmla="*/ 448183 h 589748"/>
              <a:gd name="connsiteX34" fmla="*/ 251883 w 609293"/>
              <a:gd name="connsiteY34" fmla="*/ 502990 h 589748"/>
              <a:gd name="connsiteX35" fmla="*/ 0 w 609293"/>
              <a:gd name="connsiteY35" fmla="*/ 251521 h 589748"/>
              <a:gd name="connsiteX36" fmla="*/ 251883 w 609293"/>
              <a:gd name="connsiteY36" fmla="*/ 0 h 58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9293" h="589748">
                <a:moveTo>
                  <a:pt x="484354" y="406386"/>
                </a:moveTo>
                <a:lnTo>
                  <a:pt x="607273" y="529249"/>
                </a:lnTo>
                <a:cubicBezTo>
                  <a:pt x="609967" y="531940"/>
                  <a:pt x="609967" y="536287"/>
                  <a:pt x="607273" y="538978"/>
                </a:cubicBezTo>
                <a:lnTo>
                  <a:pt x="558458" y="587730"/>
                </a:lnTo>
                <a:cubicBezTo>
                  <a:pt x="555763" y="590421"/>
                  <a:pt x="551410" y="590421"/>
                  <a:pt x="548715" y="587730"/>
                </a:cubicBezTo>
                <a:lnTo>
                  <a:pt x="428543" y="467766"/>
                </a:lnTo>
                <a:cubicBezTo>
                  <a:pt x="435798" y="461814"/>
                  <a:pt x="442846" y="455448"/>
                  <a:pt x="449531" y="448772"/>
                </a:cubicBezTo>
                <a:cubicBezTo>
                  <a:pt x="462589" y="435730"/>
                  <a:pt x="474197" y="421602"/>
                  <a:pt x="484354" y="406386"/>
                </a:cubicBezTo>
                <a:close/>
                <a:moveTo>
                  <a:pt x="217262" y="108734"/>
                </a:moveTo>
                <a:cubicBezTo>
                  <a:pt x="213479" y="108734"/>
                  <a:pt x="210369" y="111839"/>
                  <a:pt x="210369" y="115669"/>
                </a:cubicBezTo>
                <a:lnTo>
                  <a:pt x="210369" y="210067"/>
                </a:lnTo>
                <a:lnTo>
                  <a:pt x="115835" y="210067"/>
                </a:lnTo>
                <a:cubicBezTo>
                  <a:pt x="112000" y="210067"/>
                  <a:pt x="108890" y="213172"/>
                  <a:pt x="108890" y="216950"/>
                </a:cubicBezTo>
                <a:lnTo>
                  <a:pt x="108890" y="285937"/>
                </a:lnTo>
                <a:cubicBezTo>
                  <a:pt x="108890" y="289767"/>
                  <a:pt x="112000" y="292872"/>
                  <a:pt x="115835" y="292872"/>
                </a:cubicBezTo>
                <a:lnTo>
                  <a:pt x="210421" y="292872"/>
                </a:lnTo>
                <a:lnTo>
                  <a:pt x="210421" y="387321"/>
                </a:lnTo>
                <a:cubicBezTo>
                  <a:pt x="210421" y="391099"/>
                  <a:pt x="213531" y="394205"/>
                  <a:pt x="217314" y="394205"/>
                </a:cubicBezTo>
                <a:lnTo>
                  <a:pt x="286452" y="394205"/>
                </a:lnTo>
                <a:cubicBezTo>
                  <a:pt x="290236" y="394205"/>
                  <a:pt x="293345" y="391099"/>
                  <a:pt x="293345" y="387321"/>
                </a:cubicBezTo>
                <a:lnTo>
                  <a:pt x="293345" y="332825"/>
                </a:lnTo>
                <a:lnTo>
                  <a:pt x="293345" y="292872"/>
                </a:lnTo>
                <a:lnTo>
                  <a:pt x="370517" y="292872"/>
                </a:lnTo>
                <a:lnTo>
                  <a:pt x="387827" y="292872"/>
                </a:lnTo>
                <a:cubicBezTo>
                  <a:pt x="391611" y="292872"/>
                  <a:pt x="394721" y="289767"/>
                  <a:pt x="394721" y="285937"/>
                </a:cubicBezTo>
                <a:lnTo>
                  <a:pt x="394721" y="216950"/>
                </a:lnTo>
                <a:cubicBezTo>
                  <a:pt x="394721" y="213172"/>
                  <a:pt x="391611" y="210067"/>
                  <a:pt x="387827" y="210067"/>
                </a:cubicBezTo>
                <a:lnTo>
                  <a:pt x="293294" y="210067"/>
                </a:lnTo>
                <a:lnTo>
                  <a:pt x="293294" y="115669"/>
                </a:lnTo>
                <a:cubicBezTo>
                  <a:pt x="293294" y="111839"/>
                  <a:pt x="290184" y="108734"/>
                  <a:pt x="286349" y="108734"/>
                </a:cubicBezTo>
                <a:close/>
                <a:moveTo>
                  <a:pt x="251883" y="0"/>
                </a:moveTo>
                <a:cubicBezTo>
                  <a:pt x="390989" y="0"/>
                  <a:pt x="503766" y="112615"/>
                  <a:pt x="503766" y="251521"/>
                </a:cubicBezTo>
                <a:cubicBezTo>
                  <a:pt x="503766" y="301204"/>
                  <a:pt x="489306" y="347575"/>
                  <a:pt x="464429" y="386545"/>
                </a:cubicBezTo>
                <a:cubicBezTo>
                  <a:pt x="449451" y="410041"/>
                  <a:pt x="430637" y="430846"/>
                  <a:pt x="408870" y="448183"/>
                </a:cubicBezTo>
                <a:cubicBezTo>
                  <a:pt x="365853" y="482496"/>
                  <a:pt x="311226" y="502990"/>
                  <a:pt x="251883" y="502990"/>
                </a:cubicBezTo>
                <a:cubicBezTo>
                  <a:pt x="112777" y="502990"/>
                  <a:pt x="0" y="390375"/>
                  <a:pt x="0" y="251521"/>
                </a:cubicBezTo>
                <a:cubicBezTo>
                  <a:pt x="0" y="112615"/>
                  <a:pt x="112777" y="0"/>
                  <a:pt x="25188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9" name="ppter.com 15">
            <a:extLst>
              <a:ext uri="{FF2B5EF4-FFF2-40B4-BE49-F238E27FC236}">
                <a16:creationId xmlns:a16="http://schemas.microsoft.com/office/drawing/2014/main" id="{4166762D-EFF4-ACD6-DF3D-9CF8E01D11C4}"/>
              </a:ext>
            </a:extLst>
          </p:cNvPr>
          <p:cNvSpPr txBox="1"/>
          <p:nvPr/>
        </p:nvSpPr>
        <p:spPr>
          <a:xfrm>
            <a:off x="3064937" y="4443689"/>
            <a:ext cx="1636520" cy="1093378"/>
          </a:xfrm>
          <a:prstGeom prst="rect">
            <a:avLst/>
          </a:prstGeom>
          <a:noFill/>
          <a:effectLst/>
        </p:spPr>
        <p:txBody>
          <a:bodyPr wrap="square" lIns="77724" tIns="38863" rIns="77724" bIns="38863" rtlCol="0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1300">
                <a:sym typeface="+mn-lt"/>
              </a:rPr>
              <a:t>高防水性能，拥有夜光指针和刻度，同时配备防腐表带，嵌入式表冠</a:t>
            </a:r>
            <a:endParaRPr lang="zh-CN" altLang="en-US" sz="1300" dirty="0">
              <a:sym typeface="+mn-lt"/>
            </a:endParaRPr>
          </a:p>
        </p:txBody>
      </p:sp>
      <p:sp>
        <p:nvSpPr>
          <p:cNvPr id="28" name="ppter.com 16"/>
          <p:cNvSpPr/>
          <p:nvPr/>
        </p:nvSpPr>
        <p:spPr>
          <a:xfrm flipH="1" flipV="1">
            <a:off x="4451717" y="2768935"/>
            <a:ext cx="407511" cy="407511"/>
          </a:xfrm>
          <a:prstGeom prst="rtTriangle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5" name="ppter.com 17">
            <a:extLst>
              <a:ext uri="{FF2B5EF4-FFF2-40B4-BE49-F238E27FC236}">
                <a16:creationId xmlns:a16="http://schemas.microsoft.com/office/drawing/2014/main" id="{7743A85F-34AB-D5CA-E626-36CF1BE6A818}"/>
              </a:ext>
            </a:extLst>
          </p:cNvPr>
          <p:cNvSpPr/>
          <p:nvPr/>
        </p:nvSpPr>
        <p:spPr>
          <a:xfrm flipV="1">
            <a:off x="3800552" y="4236515"/>
            <a:ext cx="165293" cy="129540"/>
          </a:xfrm>
          <a:prstGeom prst="triangle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3" name="ppter.com 18">
            <a:extLst>
              <a:ext uri="{FF2B5EF4-FFF2-40B4-BE49-F238E27FC236}">
                <a16:creationId xmlns:a16="http://schemas.microsoft.com/office/drawing/2014/main" id="{98F00828-6629-425D-BE79-58AB6072267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119970" y="2768936"/>
            <a:ext cx="1952061" cy="373346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</a:gradFill>
          <a:ln w="10795">
            <a:solidFill>
              <a:schemeClr val="accent1"/>
            </a:solidFill>
          </a:ln>
          <a:effectLst>
            <a:outerShdw blurRad="183515" sx="102000" sy="102000" algn="ctr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828" tIns="43915" rIns="87828" bIns="43915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ym typeface="+mn-lt"/>
            </a:endParaRPr>
          </a:p>
        </p:txBody>
      </p:sp>
      <p:sp>
        <p:nvSpPr>
          <p:cNvPr id="65" name="ppter.com 19">
            <a:extLst>
              <a:ext uri="{FF2B5EF4-FFF2-40B4-BE49-F238E27FC236}">
                <a16:creationId xmlns:a16="http://schemas.microsoft.com/office/drawing/2014/main" id="{8CF05483-C5F0-7AC2-E58C-B565CE61224C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277739" y="3790407"/>
            <a:ext cx="1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defRPr>
            </a:lvl1pPr>
          </a:lstStyle>
          <a:p>
            <a:r>
              <a:rPr lang="zh-CN" altLang="en-US" sz="2000">
                <a:sym typeface="+mn-lt"/>
              </a:rPr>
              <a:t>月相功能</a:t>
            </a:r>
            <a:endParaRPr lang="zh-CN" altLang="en-US" sz="2000" dirty="0">
              <a:sym typeface="+mn-lt"/>
            </a:endParaRPr>
          </a:p>
        </p:txBody>
      </p:sp>
      <p:sp>
        <p:nvSpPr>
          <p:cNvPr id="15" name="ppter.com 20">
            <a:extLst>
              <a:ext uri="{FF2B5EF4-FFF2-40B4-BE49-F238E27FC236}">
                <a16:creationId xmlns:a16="http://schemas.microsoft.com/office/drawing/2014/main" id="{9888FF67-6E95-E4E6-147F-160CE248127F}"/>
              </a:ext>
            </a:extLst>
          </p:cNvPr>
          <p:cNvSpPr/>
          <p:nvPr/>
        </p:nvSpPr>
        <p:spPr>
          <a:xfrm>
            <a:off x="5833076" y="3098965"/>
            <a:ext cx="525851" cy="465919"/>
          </a:xfrm>
          <a:custGeom>
            <a:avLst/>
            <a:gdLst>
              <a:gd name="T0" fmla="*/ 1856 w 2885"/>
              <a:gd name="T1" fmla="*/ 1986 h 2560"/>
              <a:gd name="T2" fmla="*/ 1913 w 2885"/>
              <a:gd name="T3" fmla="*/ 2261 h 2560"/>
              <a:gd name="T4" fmla="*/ 2217 w 2885"/>
              <a:gd name="T5" fmla="*/ 2261 h 2560"/>
              <a:gd name="T6" fmla="*/ 2217 w 2885"/>
              <a:gd name="T7" fmla="*/ 2560 h 2560"/>
              <a:gd name="T8" fmla="*/ 668 w 2885"/>
              <a:gd name="T9" fmla="*/ 2560 h 2560"/>
              <a:gd name="T10" fmla="*/ 668 w 2885"/>
              <a:gd name="T11" fmla="*/ 2261 h 2560"/>
              <a:gd name="T12" fmla="*/ 971 w 2885"/>
              <a:gd name="T13" fmla="*/ 2261 h 2560"/>
              <a:gd name="T14" fmla="*/ 1028 w 2885"/>
              <a:gd name="T15" fmla="*/ 1986 h 2560"/>
              <a:gd name="T16" fmla="*/ 1856 w 2885"/>
              <a:gd name="T17" fmla="*/ 1986 h 2560"/>
              <a:gd name="T18" fmla="*/ 2885 w 2885"/>
              <a:gd name="T19" fmla="*/ 0 h 2560"/>
              <a:gd name="T20" fmla="*/ 0 w 2885"/>
              <a:gd name="T21" fmla="*/ 0 h 2560"/>
              <a:gd name="T22" fmla="*/ 0 w 2885"/>
              <a:gd name="T23" fmla="*/ 1853 h 2560"/>
              <a:gd name="T24" fmla="*/ 2885 w 2885"/>
              <a:gd name="T25" fmla="*/ 1853 h 2560"/>
              <a:gd name="T26" fmla="*/ 2885 w 2885"/>
              <a:gd name="T27" fmla="*/ 0 h 2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85" h="2560">
                <a:moveTo>
                  <a:pt x="1856" y="1986"/>
                </a:moveTo>
                <a:lnTo>
                  <a:pt x="1913" y="2261"/>
                </a:lnTo>
                <a:lnTo>
                  <a:pt x="2217" y="2261"/>
                </a:lnTo>
                <a:lnTo>
                  <a:pt x="2217" y="2560"/>
                </a:lnTo>
                <a:lnTo>
                  <a:pt x="668" y="2560"/>
                </a:lnTo>
                <a:lnTo>
                  <a:pt x="668" y="2261"/>
                </a:lnTo>
                <a:lnTo>
                  <a:pt x="971" y="2261"/>
                </a:lnTo>
                <a:lnTo>
                  <a:pt x="1028" y="1986"/>
                </a:lnTo>
                <a:lnTo>
                  <a:pt x="1856" y="1986"/>
                </a:lnTo>
                <a:close/>
                <a:moveTo>
                  <a:pt x="2885" y="0"/>
                </a:moveTo>
                <a:lnTo>
                  <a:pt x="0" y="0"/>
                </a:lnTo>
                <a:lnTo>
                  <a:pt x="0" y="1853"/>
                </a:lnTo>
                <a:lnTo>
                  <a:pt x="2885" y="1853"/>
                </a:lnTo>
                <a:lnTo>
                  <a:pt x="2885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0" name="ppter.com 21">
            <a:extLst>
              <a:ext uri="{FF2B5EF4-FFF2-40B4-BE49-F238E27FC236}">
                <a16:creationId xmlns:a16="http://schemas.microsoft.com/office/drawing/2014/main" id="{4166762D-EFF4-ACD6-DF3D-9CF8E01D11C4}"/>
              </a:ext>
            </a:extLst>
          </p:cNvPr>
          <p:cNvSpPr txBox="1"/>
          <p:nvPr/>
        </p:nvSpPr>
        <p:spPr>
          <a:xfrm>
            <a:off x="5277739" y="4443690"/>
            <a:ext cx="1636520" cy="1093378"/>
          </a:xfrm>
          <a:prstGeom prst="rect">
            <a:avLst/>
          </a:prstGeom>
          <a:noFill/>
          <a:effectLst/>
        </p:spPr>
        <p:txBody>
          <a:bodyPr wrap="square" lIns="77724" tIns="38863" rIns="77724" bIns="38863" rtlCol="0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1300">
                <a:sym typeface="+mn-lt"/>
              </a:rPr>
              <a:t>带月相显示，通过表上的月相盘可以掌握月球阴晴圆缺的变化</a:t>
            </a:r>
            <a:endParaRPr lang="zh-CN" altLang="en-US" sz="1300" dirty="0">
              <a:sym typeface="+mn-lt"/>
            </a:endParaRPr>
          </a:p>
        </p:txBody>
      </p:sp>
      <p:sp>
        <p:nvSpPr>
          <p:cNvPr id="30" name="ppter.com 22"/>
          <p:cNvSpPr/>
          <p:nvPr/>
        </p:nvSpPr>
        <p:spPr>
          <a:xfrm flipH="1" flipV="1">
            <a:off x="6664518" y="2768935"/>
            <a:ext cx="407511" cy="407511"/>
          </a:xfrm>
          <a:prstGeom prst="rtTriangl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6" name="ppter.com 23">
            <a:extLst>
              <a:ext uri="{FF2B5EF4-FFF2-40B4-BE49-F238E27FC236}">
                <a16:creationId xmlns:a16="http://schemas.microsoft.com/office/drawing/2014/main" id="{07F3A1B6-743B-A11D-524F-708AB0F30963}"/>
              </a:ext>
            </a:extLst>
          </p:cNvPr>
          <p:cNvSpPr/>
          <p:nvPr/>
        </p:nvSpPr>
        <p:spPr>
          <a:xfrm flipV="1">
            <a:off x="6013354" y="4236515"/>
            <a:ext cx="165293" cy="129540"/>
          </a:xfrm>
          <a:prstGeom prst="triangle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5000">
                <a:schemeClr val="accent1"/>
              </a:gs>
            </a:gsLst>
            <a:lin ang="5400000" scaled="1"/>
          </a:gradFill>
          <a:ln>
            <a:noFill/>
          </a:ln>
          <a:effectLst>
            <a:reflection blurRad="203200" stA="52000" endA="300" endPos="21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4" tIns="38863" rIns="77724" bIns="38863" rtlCol="0" anchor="ctr"/>
          <a:lstStyle/>
          <a:p>
            <a:pPr algn="ctr"/>
            <a:endParaRPr lang="zh-CN" altLang="en-US" sz="1600" dirty="0">
              <a:sym typeface="+mn-lt"/>
            </a:endParaRPr>
          </a:p>
        </p:txBody>
      </p:sp>
      <p:sp>
        <p:nvSpPr>
          <p:cNvPr id="58" name="ppter.com 24">
            <a:extLst>
              <a:ext uri="{FF2B5EF4-FFF2-40B4-BE49-F238E27FC236}">
                <a16:creationId xmlns:a16="http://schemas.microsoft.com/office/drawing/2014/main" id="{7730936A-737B-7793-7F6A-ABB0E393E2E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332771" y="2768936"/>
            <a:ext cx="1952061" cy="373346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</a:gradFill>
          <a:ln w="10795">
            <a:solidFill>
              <a:schemeClr val="accent2"/>
            </a:solidFill>
          </a:ln>
          <a:effectLst>
            <a:outerShdw blurRad="183515" sx="102000" sy="102000" algn="ctr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828" tIns="43915" rIns="87828" bIns="43915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ym typeface="+mn-lt"/>
            </a:endParaRPr>
          </a:p>
        </p:txBody>
      </p:sp>
      <p:sp>
        <p:nvSpPr>
          <p:cNvPr id="60" name="ppter.com 25">
            <a:extLst>
              <a:ext uri="{FF2B5EF4-FFF2-40B4-BE49-F238E27FC236}">
                <a16:creationId xmlns:a16="http://schemas.microsoft.com/office/drawing/2014/main" id="{32FA0C58-6B41-751B-8671-6E3874D144C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490540" y="3790407"/>
            <a:ext cx="1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 b="1">
                <a:gradFill flip="none" rotWithShape="1">
                  <a:gsLst>
                    <a:gs pos="0">
                      <a:schemeClr val="accent2">
                        <a:lumMod val="90000"/>
                        <a:lumOff val="10000"/>
                      </a:schemeClr>
                    </a:gs>
                    <a:gs pos="80000">
                      <a:schemeClr val="accent2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>
                <a:sym typeface="+mn-lt"/>
              </a:rPr>
              <a:t>双时区</a:t>
            </a:r>
            <a:endParaRPr lang="zh-CN" altLang="en-US" sz="2000" dirty="0">
              <a:sym typeface="+mn-lt"/>
            </a:endParaRPr>
          </a:p>
        </p:txBody>
      </p:sp>
      <p:sp>
        <p:nvSpPr>
          <p:cNvPr id="13" name="ppter.com 26">
            <a:extLst>
              <a:ext uri="{FF2B5EF4-FFF2-40B4-BE49-F238E27FC236}">
                <a16:creationId xmlns:a16="http://schemas.microsoft.com/office/drawing/2014/main" id="{AAA6064B-374A-FBD9-5878-7E7E77FDC348}"/>
              </a:ext>
            </a:extLst>
          </p:cNvPr>
          <p:cNvSpPr/>
          <p:nvPr/>
        </p:nvSpPr>
        <p:spPr>
          <a:xfrm>
            <a:off x="8045874" y="3102259"/>
            <a:ext cx="525851" cy="459332"/>
          </a:xfrm>
          <a:custGeom>
            <a:avLst/>
            <a:gdLst>
              <a:gd name="connsiteX0" fmla="*/ 536797 w 608710"/>
              <a:gd name="connsiteY0" fmla="*/ 180859 h 531711"/>
              <a:gd name="connsiteX1" fmla="*/ 494951 w 608710"/>
              <a:gd name="connsiteY1" fmla="*/ 513089 h 531711"/>
              <a:gd name="connsiteX2" fmla="*/ 473618 w 608710"/>
              <a:gd name="connsiteY2" fmla="*/ 531711 h 531711"/>
              <a:gd name="connsiteX3" fmla="*/ 146684 w 608710"/>
              <a:gd name="connsiteY3" fmla="*/ 531711 h 531711"/>
              <a:gd name="connsiteX4" fmla="*/ 125052 w 608710"/>
              <a:gd name="connsiteY4" fmla="*/ 513386 h 531711"/>
              <a:gd name="connsiteX5" fmla="*/ 72689 w 608710"/>
              <a:gd name="connsiteY5" fmla="*/ 181753 h 531711"/>
              <a:gd name="connsiteX6" fmla="*/ 149369 w 608710"/>
              <a:gd name="connsiteY6" fmla="*/ 243655 h 531711"/>
              <a:gd name="connsiteX7" fmla="*/ 303773 w 608710"/>
              <a:gd name="connsiteY7" fmla="*/ 323435 h 531711"/>
              <a:gd name="connsiteX8" fmla="*/ 303923 w 608710"/>
              <a:gd name="connsiteY8" fmla="*/ 323435 h 531711"/>
              <a:gd name="connsiteX9" fmla="*/ 458700 w 608710"/>
              <a:gd name="connsiteY9" fmla="*/ 243506 h 531711"/>
              <a:gd name="connsiteX10" fmla="*/ 536797 w 608710"/>
              <a:gd name="connsiteY10" fmla="*/ 180859 h 531711"/>
              <a:gd name="connsiteX11" fmla="*/ 82285 w 608710"/>
              <a:gd name="connsiteY11" fmla="*/ 111987 h 531711"/>
              <a:gd name="connsiteX12" fmla="*/ 525069 w 608710"/>
              <a:gd name="connsiteY12" fmla="*/ 111987 h 531711"/>
              <a:gd name="connsiteX13" fmla="*/ 538795 w 608710"/>
              <a:gd name="connsiteY13" fmla="*/ 118022 h 531711"/>
              <a:gd name="connsiteX14" fmla="*/ 542972 w 608710"/>
              <a:gd name="connsiteY14" fmla="*/ 132325 h 531711"/>
              <a:gd name="connsiteX15" fmla="*/ 541778 w 608710"/>
              <a:gd name="connsiteY15" fmla="*/ 141787 h 531711"/>
              <a:gd name="connsiteX16" fmla="*/ 303827 w 608710"/>
              <a:gd name="connsiteY16" fmla="*/ 296445 h 531711"/>
              <a:gd name="connsiteX17" fmla="*/ 303752 w 608710"/>
              <a:gd name="connsiteY17" fmla="*/ 296445 h 531711"/>
              <a:gd name="connsiteX18" fmla="*/ 66546 w 608710"/>
              <a:gd name="connsiteY18" fmla="*/ 141861 h 531711"/>
              <a:gd name="connsiteX19" fmla="*/ 64905 w 608710"/>
              <a:gd name="connsiteY19" fmla="*/ 132474 h 531711"/>
              <a:gd name="connsiteX20" fmla="*/ 68709 w 608710"/>
              <a:gd name="connsiteY20" fmla="*/ 118096 h 531711"/>
              <a:gd name="connsiteX21" fmla="*/ 82285 w 608710"/>
              <a:gd name="connsiteY21" fmla="*/ 111987 h 531711"/>
              <a:gd name="connsiteX22" fmla="*/ 55491 w 608710"/>
              <a:gd name="connsiteY22" fmla="*/ 0 h 531711"/>
              <a:gd name="connsiteX23" fmla="*/ 551948 w 608710"/>
              <a:gd name="connsiteY23" fmla="*/ 0 h 531711"/>
              <a:gd name="connsiteX24" fmla="*/ 565525 w 608710"/>
              <a:gd name="connsiteY24" fmla="*/ 6110 h 531711"/>
              <a:gd name="connsiteX25" fmla="*/ 569255 w 608710"/>
              <a:gd name="connsiteY25" fmla="*/ 20565 h 531711"/>
              <a:gd name="connsiteX26" fmla="*/ 564331 w 608710"/>
              <a:gd name="connsiteY26" fmla="*/ 48656 h 531711"/>
              <a:gd name="connsiteX27" fmla="*/ 608121 w 608710"/>
              <a:gd name="connsiteY27" fmla="*/ 116164 h 531711"/>
              <a:gd name="connsiteX28" fmla="*/ 550456 w 608710"/>
              <a:gd name="connsiteY28" fmla="*/ 169142 h 531711"/>
              <a:gd name="connsiteX29" fmla="*/ 547174 w 608710"/>
              <a:gd name="connsiteY29" fmla="*/ 169216 h 531711"/>
              <a:gd name="connsiteX30" fmla="*/ 538744 w 608710"/>
              <a:gd name="connsiteY30" fmla="*/ 168620 h 531711"/>
              <a:gd name="connsiteX31" fmla="*/ 542325 w 608710"/>
              <a:gd name="connsiteY31" fmla="*/ 142467 h 531711"/>
              <a:gd name="connsiteX32" fmla="*/ 542474 w 608710"/>
              <a:gd name="connsiteY32" fmla="*/ 141796 h 531711"/>
              <a:gd name="connsiteX33" fmla="*/ 581340 w 608710"/>
              <a:gd name="connsiteY33" fmla="*/ 112438 h 531711"/>
              <a:gd name="connsiteX34" fmla="*/ 558438 w 608710"/>
              <a:gd name="connsiteY34" fmla="*/ 75183 h 531711"/>
              <a:gd name="connsiteX35" fmla="*/ 539042 w 608710"/>
              <a:gd name="connsiteY35" fmla="*/ 86955 h 531711"/>
              <a:gd name="connsiteX36" fmla="*/ 68322 w 608710"/>
              <a:gd name="connsiteY36" fmla="*/ 86955 h 531711"/>
              <a:gd name="connsiteX37" fmla="*/ 49150 w 608710"/>
              <a:gd name="connsiteY37" fmla="*/ 75630 h 531711"/>
              <a:gd name="connsiteX38" fmla="*/ 27367 w 608710"/>
              <a:gd name="connsiteY38" fmla="*/ 112438 h 531711"/>
              <a:gd name="connsiteX39" fmla="*/ 62727 w 608710"/>
              <a:gd name="connsiteY39" fmla="*/ 142169 h 531711"/>
              <a:gd name="connsiteX40" fmla="*/ 62801 w 608710"/>
              <a:gd name="connsiteY40" fmla="*/ 142169 h 531711"/>
              <a:gd name="connsiteX41" fmla="*/ 66233 w 608710"/>
              <a:gd name="connsiteY41" fmla="*/ 141796 h 531711"/>
              <a:gd name="connsiteX42" fmla="*/ 66382 w 608710"/>
              <a:gd name="connsiteY42" fmla="*/ 142467 h 531711"/>
              <a:gd name="connsiteX43" fmla="*/ 69963 w 608710"/>
              <a:gd name="connsiteY43" fmla="*/ 168620 h 531711"/>
              <a:gd name="connsiteX44" fmla="*/ 61533 w 608710"/>
              <a:gd name="connsiteY44" fmla="*/ 169216 h 531711"/>
              <a:gd name="connsiteX45" fmla="*/ 58176 w 608710"/>
              <a:gd name="connsiteY45" fmla="*/ 169142 h 531711"/>
              <a:gd name="connsiteX46" fmla="*/ 586 w 608710"/>
              <a:gd name="connsiteY46" fmla="*/ 116164 h 531711"/>
              <a:gd name="connsiteX47" fmla="*/ 43182 w 608710"/>
              <a:gd name="connsiteY47" fmla="*/ 49029 h 531711"/>
              <a:gd name="connsiteX48" fmla="*/ 38184 w 608710"/>
              <a:gd name="connsiteY48" fmla="*/ 20565 h 531711"/>
              <a:gd name="connsiteX49" fmla="*/ 41839 w 608710"/>
              <a:gd name="connsiteY49" fmla="*/ 6110 h 531711"/>
              <a:gd name="connsiteX50" fmla="*/ 55491 w 608710"/>
              <a:gd name="connsiteY50" fmla="*/ 0 h 53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8710" h="531711">
                <a:moveTo>
                  <a:pt x="536797" y="180859"/>
                </a:moveTo>
                <a:lnTo>
                  <a:pt x="494951" y="513089"/>
                </a:lnTo>
                <a:cubicBezTo>
                  <a:pt x="493534" y="523517"/>
                  <a:pt x="484136" y="531711"/>
                  <a:pt x="473618" y="531711"/>
                </a:cubicBezTo>
                <a:lnTo>
                  <a:pt x="146684" y="531711"/>
                </a:lnTo>
                <a:cubicBezTo>
                  <a:pt x="136241" y="531711"/>
                  <a:pt x="126768" y="523666"/>
                  <a:pt x="125052" y="513386"/>
                </a:cubicBezTo>
                <a:lnTo>
                  <a:pt x="72689" y="181753"/>
                </a:lnTo>
                <a:cubicBezTo>
                  <a:pt x="90144" y="196726"/>
                  <a:pt x="118265" y="220265"/>
                  <a:pt x="149369" y="243655"/>
                </a:cubicBezTo>
                <a:cubicBezTo>
                  <a:pt x="220828" y="297363"/>
                  <a:pt x="271326" y="323435"/>
                  <a:pt x="303773" y="323435"/>
                </a:cubicBezTo>
                <a:lnTo>
                  <a:pt x="303923" y="323435"/>
                </a:lnTo>
                <a:cubicBezTo>
                  <a:pt x="336146" y="323360"/>
                  <a:pt x="386719" y="297214"/>
                  <a:pt x="458700" y="243506"/>
                </a:cubicBezTo>
                <a:cubicBezTo>
                  <a:pt x="490550" y="219743"/>
                  <a:pt x="519343" y="195832"/>
                  <a:pt x="536797" y="180859"/>
                </a:cubicBezTo>
                <a:close/>
                <a:moveTo>
                  <a:pt x="82285" y="111987"/>
                </a:moveTo>
                <a:lnTo>
                  <a:pt x="525069" y="111987"/>
                </a:lnTo>
                <a:cubicBezTo>
                  <a:pt x="530440" y="111987"/>
                  <a:pt x="535363" y="114148"/>
                  <a:pt x="538795" y="118022"/>
                </a:cubicBezTo>
                <a:cubicBezTo>
                  <a:pt x="542151" y="121896"/>
                  <a:pt x="543643" y="127110"/>
                  <a:pt x="542972" y="132325"/>
                </a:cubicBezTo>
                <a:lnTo>
                  <a:pt x="541778" y="141787"/>
                </a:lnTo>
                <a:cubicBezTo>
                  <a:pt x="539839" y="142308"/>
                  <a:pt x="356489" y="296296"/>
                  <a:pt x="303827" y="296445"/>
                </a:cubicBezTo>
                <a:lnTo>
                  <a:pt x="303752" y="296445"/>
                </a:lnTo>
                <a:cubicBezTo>
                  <a:pt x="250716" y="296445"/>
                  <a:pt x="68784" y="142383"/>
                  <a:pt x="66546" y="141861"/>
                </a:cubicBezTo>
                <a:lnTo>
                  <a:pt x="64905" y="132474"/>
                </a:lnTo>
                <a:cubicBezTo>
                  <a:pt x="64010" y="127259"/>
                  <a:pt x="65427" y="121970"/>
                  <a:pt x="68709" y="118096"/>
                </a:cubicBezTo>
                <a:cubicBezTo>
                  <a:pt x="71992" y="114222"/>
                  <a:pt x="76989" y="111987"/>
                  <a:pt x="82285" y="111987"/>
                </a:cubicBezTo>
                <a:close/>
                <a:moveTo>
                  <a:pt x="55491" y="0"/>
                </a:moveTo>
                <a:lnTo>
                  <a:pt x="551948" y="0"/>
                </a:lnTo>
                <a:cubicBezTo>
                  <a:pt x="557319" y="0"/>
                  <a:pt x="562243" y="2236"/>
                  <a:pt x="565525" y="6110"/>
                </a:cubicBezTo>
                <a:cubicBezTo>
                  <a:pt x="568807" y="10059"/>
                  <a:pt x="570150" y="15275"/>
                  <a:pt x="569255" y="20565"/>
                </a:cubicBezTo>
                <a:lnTo>
                  <a:pt x="564331" y="48656"/>
                </a:lnTo>
                <a:cubicBezTo>
                  <a:pt x="593201" y="57002"/>
                  <a:pt x="612373" y="85540"/>
                  <a:pt x="608121" y="116164"/>
                </a:cubicBezTo>
                <a:cubicBezTo>
                  <a:pt x="604018" y="145745"/>
                  <a:pt x="579326" y="167577"/>
                  <a:pt x="550456" y="169142"/>
                </a:cubicBezTo>
                <a:cubicBezTo>
                  <a:pt x="549411" y="169142"/>
                  <a:pt x="548293" y="169216"/>
                  <a:pt x="547174" y="169216"/>
                </a:cubicBezTo>
                <a:cubicBezTo>
                  <a:pt x="544413" y="169216"/>
                  <a:pt x="541579" y="168993"/>
                  <a:pt x="538744" y="168620"/>
                </a:cubicBezTo>
                <a:lnTo>
                  <a:pt x="542325" y="142467"/>
                </a:lnTo>
                <a:lnTo>
                  <a:pt x="542474" y="141796"/>
                </a:lnTo>
                <a:cubicBezTo>
                  <a:pt x="561273" y="144404"/>
                  <a:pt x="578729" y="131215"/>
                  <a:pt x="581340" y="112438"/>
                </a:cubicBezTo>
                <a:cubicBezTo>
                  <a:pt x="583578" y="95897"/>
                  <a:pt x="573656" y="80473"/>
                  <a:pt x="558438" y="75183"/>
                </a:cubicBezTo>
                <a:cubicBezTo>
                  <a:pt x="554633" y="82112"/>
                  <a:pt x="547099" y="86955"/>
                  <a:pt x="539042" y="86955"/>
                </a:cubicBezTo>
                <a:lnTo>
                  <a:pt x="68322" y="86955"/>
                </a:lnTo>
                <a:cubicBezTo>
                  <a:pt x="60489" y="86955"/>
                  <a:pt x="53029" y="82336"/>
                  <a:pt x="49150" y="75630"/>
                </a:cubicBezTo>
                <a:cubicBezTo>
                  <a:pt x="34528" y="81218"/>
                  <a:pt x="25203" y="96269"/>
                  <a:pt x="27367" y="112438"/>
                </a:cubicBezTo>
                <a:cubicBezTo>
                  <a:pt x="29829" y="130023"/>
                  <a:pt x="45271" y="142765"/>
                  <a:pt x="62727" y="142169"/>
                </a:cubicBezTo>
                <a:cubicBezTo>
                  <a:pt x="62727" y="142169"/>
                  <a:pt x="62727" y="142169"/>
                  <a:pt x="62801" y="142169"/>
                </a:cubicBezTo>
                <a:cubicBezTo>
                  <a:pt x="63920" y="142094"/>
                  <a:pt x="65114" y="142019"/>
                  <a:pt x="66233" y="141796"/>
                </a:cubicBezTo>
                <a:lnTo>
                  <a:pt x="66382" y="142467"/>
                </a:lnTo>
                <a:lnTo>
                  <a:pt x="69963" y="168620"/>
                </a:lnTo>
                <a:cubicBezTo>
                  <a:pt x="67128" y="168993"/>
                  <a:pt x="64293" y="169216"/>
                  <a:pt x="61533" y="169216"/>
                </a:cubicBezTo>
                <a:cubicBezTo>
                  <a:pt x="60414" y="169216"/>
                  <a:pt x="59295" y="169142"/>
                  <a:pt x="58176" y="169142"/>
                </a:cubicBezTo>
                <a:cubicBezTo>
                  <a:pt x="29306" y="167502"/>
                  <a:pt x="4689" y="145745"/>
                  <a:pt x="586" y="116164"/>
                </a:cubicBezTo>
                <a:cubicBezTo>
                  <a:pt x="-3592" y="85987"/>
                  <a:pt x="14983" y="57821"/>
                  <a:pt x="43182" y="49029"/>
                </a:cubicBezTo>
                <a:lnTo>
                  <a:pt x="38184" y="20565"/>
                </a:lnTo>
                <a:cubicBezTo>
                  <a:pt x="37214" y="15275"/>
                  <a:pt x="38557" y="10059"/>
                  <a:pt x="41839" y="6110"/>
                </a:cubicBezTo>
                <a:cubicBezTo>
                  <a:pt x="45121" y="2236"/>
                  <a:pt x="50119" y="0"/>
                  <a:pt x="55491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62" name="ppter.com 27">
            <a:extLst>
              <a:ext uri="{FF2B5EF4-FFF2-40B4-BE49-F238E27FC236}">
                <a16:creationId xmlns:a16="http://schemas.microsoft.com/office/drawing/2014/main" id="{0D9B3D3B-AAE5-9BD6-C8F0-2973D9007C66}"/>
              </a:ext>
            </a:extLst>
          </p:cNvPr>
          <p:cNvSpPr txBox="1"/>
          <p:nvPr/>
        </p:nvSpPr>
        <p:spPr>
          <a:xfrm>
            <a:off x="7490540" y="4443689"/>
            <a:ext cx="1636520" cy="1093378"/>
          </a:xfrm>
          <a:prstGeom prst="rect">
            <a:avLst/>
          </a:prstGeom>
          <a:noFill/>
          <a:effectLst/>
        </p:spPr>
        <p:txBody>
          <a:bodyPr wrap="square" lIns="77724" tIns="38863" rIns="77724" bIns="38863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300">
                <a:sym typeface="+mn-lt"/>
              </a:rPr>
              <a:t>可以显示第二时区，有两个可供调节的指针，分别展示两个时区的时间</a:t>
            </a:r>
            <a:endParaRPr lang="zh-CN" altLang="en-US" sz="1300" dirty="0">
              <a:sym typeface="+mn-lt"/>
            </a:endParaRPr>
          </a:p>
        </p:txBody>
      </p:sp>
      <p:sp>
        <p:nvSpPr>
          <p:cNvPr id="63" name="ppter.com 28">
            <a:extLst>
              <a:ext uri="{FF2B5EF4-FFF2-40B4-BE49-F238E27FC236}">
                <a16:creationId xmlns:a16="http://schemas.microsoft.com/office/drawing/2014/main" id="{820CEF51-7862-C095-D533-13E7F99DAAFA}"/>
              </a:ext>
            </a:extLst>
          </p:cNvPr>
          <p:cNvSpPr/>
          <p:nvPr/>
        </p:nvSpPr>
        <p:spPr>
          <a:xfrm flipH="1" flipV="1">
            <a:off x="8877318" y="2768935"/>
            <a:ext cx="407511" cy="407511"/>
          </a:xfrm>
          <a:prstGeom prst="rtTriangle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64" name="ppter.com 29">
            <a:extLst>
              <a:ext uri="{FF2B5EF4-FFF2-40B4-BE49-F238E27FC236}">
                <a16:creationId xmlns:a16="http://schemas.microsoft.com/office/drawing/2014/main" id="{B51276A4-08D3-41AC-15B6-4D0BCC893F51}"/>
              </a:ext>
            </a:extLst>
          </p:cNvPr>
          <p:cNvSpPr/>
          <p:nvPr/>
        </p:nvSpPr>
        <p:spPr>
          <a:xfrm flipV="1">
            <a:off x="8226154" y="4236515"/>
            <a:ext cx="165293" cy="129540"/>
          </a:xfrm>
          <a:prstGeom prst="triangle">
            <a:avLst/>
          </a:prstGeom>
          <a:gradFill>
            <a:gsLst>
              <a:gs pos="0">
                <a:schemeClr val="accent2">
                  <a:lumMod val="70000"/>
                  <a:lumOff val="30000"/>
                </a:schemeClr>
              </a:gs>
              <a:gs pos="80000">
                <a:schemeClr val="accent2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44" name="ppter.com 30">
            <a:extLst>
              <a:ext uri="{FF2B5EF4-FFF2-40B4-BE49-F238E27FC236}">
                <a16:creationId xmlns:a16="http://schemas.microsoft.com/office/drawing/2014/main" id="{5531CF35-C226-6D40-379A-8BA343AE14C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9545574" y="2768936"/>
            <a:ext cx="1952061" cy="373346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</a:gradFill>
          <a:ln w="10795">
            <a:solidFill>
              <a:schemeClr val="accent1"/>
            </a:solidFill>
          </a:ln>
          <a:effectLst>
            <a:outerShdw blurRad="183515" sx="102000" sy="102000" algn="ctr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828" tIns="43915" rIns="87828" bIns="43915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ym typeface="+mn-lt"/>
            </a:endParaRPr>
          </a:p>
        </p:txBody>
      </p:sp>
      <p:sp>
        <p:nvSpPr>
          <p:cNvPr id="47" name="ppter.com 31">
            <a:extLst>
              <a:ext uri="{FF2B5EF4-FFF2-40B4-BE49-F238E27FC236}">
                <a16:creationId xmlns:a16="http://schemas.microsoft.com/office/drawing/2014/main" id="{A50A73F0-DB79-1776-EEE7-9235ED4588DA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703343" y="3790407"/>
            <a:ext cx="1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>
                <a:sym typeface="+mn-lt"/>
              </a:rPr>
              <a:t>运动检测</a:t>
            </a:r>
            <a:endParaRPr lang="zh-CN" altLang="en-US" sz="2000" dirty="0">
              <a:sym typeface="+mn-lt"/>
            </a:endParaRPr>
          </a:p>
        </p:txBody>
      </p:sp>
      <p:sp>
        <p:nvSpPr>
          <p:cNvPr id="12" name="ppter.com 32">
            <a:extLst>
              <a:ext uri="{FF2B5EF4-FFF2-40B4-BE49-F238E27FC236}">
                <a16:creationId xmlns:a16="http://schemas.microsoft.com/office/drawing/2014/main" id="{A1E0FB26-8A8C-C455-B342-1D90D3122E64}"/>
              </a:ext>
            </a:extLst>
          </p:cNvPr>
          <p:cNvSpPr/>
          <p:nvPr/>
        </p:nvSpPr>
        <p:spPr>
          <a:xfrm>
            <a:off x="10258678" y="3078053"/>
            <a:ext cx="525851" cy="507743"/>
          </a:xfrm>
          <a:custGeom>
            <a:avLst/>
            <a:gdLst>
              <a:gd name="T0" fmla="*/ 4118 w 4164"/>
              <a:gd name="T1" fmla="*/ 1466 h 4026"/>
              <a:gd name="T2" fmla="*/ 2696 w 4164"/>
              <a:gd name="T3" fmla="*/ 44 h 4026"/>
              <a:gd name="T4" fmla="*/ 2529 w 4164"/>
              <a:gd name="T5" fmla="*/ 44 h 4026"/>
              <a:gd name="T6" fmla="*/ 1068 w 4164"/>
              <a:gd name="T7" fmla="*/ 1505 h 4026"/>
              <a:gd name="T8" fmla="*/ 1068 w 4164"/>
              <a:gd name="T9" fmla="*/ 1673 h 4026"/>
              <a:gd name="T10" fmla="*/ 1174 w 4164"/>
              <a:gd name="T11" fmla="*/ 1778 h 4026"/>
              <a:gd name="T12" fmla="*/ 118 w 4164"/>
              <a:gd name="T13" fmla="*/ 1778 h 4026"/>
              <a:gd name="T14" fmla="*/ 0 w 4164"/>
              <a:gd name="T15" fmla="*/ 1897 h 4026"/>
              <a:gd name="T16" fmla="*/ 0 w 4164"/>
              <a:gd name="T17" fmla="*/ 3908 h 4026"/>
              <a:gd name="T18" fmla="*/ 118 w 4164"/>
              <a:gd name="T19" fmla="*/ 4026 h 4026"/>
              <a:gd name="T20" fmla="*/ 2185 w 4164"/>
              <a:gd name="T21" fmla="*/ 4026 h 4026"/>
              <a:gd name="T22" fmla="*/ 2303 w 4164"/>
              <a:gd name="T23" fmla="*/ 3908 h 4026"/>
              <a:gd name="T24" fmla="*/ 2303 w 4164"/>
              <a:gd name="T25" fmla="*/ 2908 h 4026"/>
              <a:gd name="T26" fmla="*/ 2489 w 4164"/>
              <a:gd name="T27" fmla="*/ 3094 h 4026"/>
              <a:gd name="T28" fmla="*/ 2573 w 4164"/>
              <a:gd name="T29" fmla="*/ 3129 h 4026"/>
              <a:gd name="T30" fmla="*/ 2657 w 4164"/>
              <a:gd name="T31" fmla="*/ 3094 h 4026"/>
              <a:gd name="T32" fmla="*/ 4118 w 4164"/>
              <a:gd name="T33" fmla="*/ 1633 h 4026"/>
              <a:gd name="T34" fmla="*/ 4118 w 4164"/>
              <a:gd name="T35" fmla="*/ 1466 h 4026"/>
              <a:gd name="T36" fmla="*/ 753 w 4164"/>
              <a:gd name="T37" fmla="*/ 3576 h 4026"/>
              <a:gd name="T38" fmla="*/ 488 w 4164"/>
              <a:gd name="T39" fmla="*/ 3310 h 4026"/>
              <a:gd name="T40" fmla="*/ 753 w 4164"/>
              <a:gd name="T41" fmla="*/ 3045 h 4026"/>
              <a:gd name="T42" fmla="*/ 1019 w 4164"/>
              <a:gd name="T43" fmla="*/ 3310 h 4026"/>
              <a:gd name="T44" fmla="*/ 753 w 4164"/>
              <a:gd name="T45" fmla="*/ 3576 h 4026"/>
              <a:gd name="T46" fmla="*/ 753 w 4164"/>
              <a:gd name="T47" fmla="*/ 2741 h 4026"/>
              <a:gd name="T48" fmla="*/ 488 w 4164"/>
              <a:gd name="T49" fmla="*/ 2476 h 4026"/>
              <a:gd name="T50" fmla="*/ 753 w 4164"/>
              <a:gd name="T51" fmla="*/ 2210 h 4026"/>
              <a:gd name="T52" fmla="*/ 1019 w 4164"/>
              <a:gd name="T53" fmla="*/ 2476 h 4026"/>
              <a:gd name="T54" fmla="*/ 753 w 4164"/>
              <a:gd name="T55" fmla="*/ 2741 h 4026"/>
              <a:gd name="T56" fmla="*/ 1550 w 4164"/>
              <a:gd name="T57" fmla="*/ 3595 h 4026"/>
              <a:gd name="T58" fmla="*/ 1284 w 4164"/>
              <a:gd name="T59" fmla="*/ 3329 h 4026"/>
              <a:gd name="T60" fmla="*/ 1550 w 4164"/>
              <a:gd name="T61" fmla="*/ 3064 h 4026"/>
              <a:gd name="T62" fmla="*/ 1815 w 4164"/>
              <a:gd name="T63" fmla="*/ 3329 h 4026"/>
              <a:gd name="T64" fmla="*/ 1550 w 4164"/>
              <a:gd name="T65" fmla="*/ 3595 h 4026"/>
              <a:gd name="T66" fmla="*/ 1550 w 4164"/>
              <a:gd name="T67" fmla="*/ 2760 h 4026"/>
              <a:gd name="T68" fmla="*/ 1284 w 4164"/>
              <a:gd name="T69" fmla="*/ 2495 h 4026"/>
              <a:gd name="T70" fmla="*/ 1550 w 4164"/>
              <a:gd name="T71" fmla="*/ 2229 h 4026"/>
              <a:gd name="T72" fmla="*/ 1815 w 4164"/>
              <a:gd name="T73" fmla="*/ 2495 h 4026"/>
              <a:gd name="T74" fmla="*/ 1550 w 4164"/>
              <a:gd name="T75" fmla="*/ 2760 h 4026"/>
              <a:gd name="T76" fmla="*/ 2419 w 4164"/>
              <a:gd name="T77" fmla="*/ 764 h 4026"/>
              <a:gd name="T78" fmla="*/ 2795 w 4164"/>
              <a:gd name="T79" fmla="*/ 764 h 4026"/>
              <a:gd name="T80" fmla="*/ 2794 w 4164"/>
              <a:gd name="T81" fmla="*/ 1140 h 4026"/>
              <a:gd name="T82" fmla="*/ 2419 w 4164"/>
              <a:gd name="T83" fmla="*/ 1140 h 4026"/>
              <a:gd name="T84" fmla="*/ 2419 w 4164"/>
              <a:gd name="T85" fmla="*/ 764 h 4026"/>
              <a:gd name="T86" fmla="*/ 2767 w 4164"/>
              <a:gd name="T87" fmla="*/ 2374 h 4026"/>
              <a:gd name="T88" fmla="*/ 2392 w 4164"/>
              <a:gd name="T89" fmla="*/ 2374 h 4026"/>
              <a:gd name="T90" fmla="*/ 2392 w 4164"/>
              <a:gd name="T91" fmla="*/ 1999 h 4026"/>
              <a:gd name="T92" fmla="*/ 2767 w 4164"/>
              <a:gd name="T93" fmla="*/ 1999 h 4026"/>
              <a:gd name="T94" fmla="*/ 2767 w 4164"/>
              <a:gd name="T95" fmla="*/ 2374 h 4026"/>
              <a:gd name="T96" fmla="*/ 2812 w 4164"/>
              <a:gd name="T97" fmla="*/ 1725 h 4026"/>
              <a:gd name="T98" fmla="*/ 2438 w 4164"/>
              <a:gd name="T99" fmla="*/ 1743 h 4026"/>
              <a:gd name="T100" fmla="*/ 2419 w 4164"/>
              <a:gd name="T101" fmla="*/ 1368 h 4026"/>
              <a:gd name="T102" fmla="*/ 2794 w 4164"/>
              <a:gd name="T103" fmla="*/ 1350 h 4026"/>
              <a:gd name="T104" fmla="*/ 2812 w 4164"/>
              <a:gd name="T105" fmla="*/ 1725 h 4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164" h="4026">
                <a:moveTo>
                  <a:pt x="4118" y="1466"/>
                </a:moveTo>
                <a:lnTo>
                  <a:pt x="2696" y="44"/>
                </a:lnTo>
                <a:cubicBezTo>
                  <a:pt x="2652" y="0"/>
                  <a:pt x="2573" y="0"/>
                  <a:pt x="2529" y="44"/>
                </a:cubicBezTo>
                <a:lnTo>
                  <a:pt x="1068" y="1505"/>
                </a:lnTo>
                <a:cubicBezTo>
                  <a:pt x="1021" y="1551"/>
                  <a:pt x="1021" y="1626"/>
                  <a:pt x="1068" y="1673"/>
                </a:cubicBezTo>
                <a:lnTo>
                  <a:pt x="1174" y="1778"/>
                </a:lnTo>
                <a:lnTo>
                  <a:pt x="118" y="1778"/>
                </a:lnTo>
                <a:cubicBezTo>
                  <a:pt x="53" y="1778"/>
                  <a:pt x="0" y="1831"/>
                  <a:pt x="0" y="1897"/>
                </a:cubicBezTo>
                <a:lnTo>
                  <a:pt x="0" y="3908"/>
                </a:lnTo>
                <a:cubicBezTo>
                  <a:pt x="0" y="3973"/>
                  <a:pt x="53" y="4026"/>
                  <a:pt x="118" y="4026"/>
                </a:cubicBezTo>
                <a:lnTo>
                  <a:pt x="2185" y="4026"/>
                </a:lnTo>
                <a:cubicBezTo>
                  <a:pt x="2250" y="4026"/>
                  <a:pt x="2303" y="3973"/>
                  <a:pt x="2303" y="3908"/>
                </a:cubicBezTo>
                <a:lnTo>
                  <a:pt x="2303" y="2908"/>
                </a:lnTo>
                <a:lnTo>
                  <a:pt x="2489" y="3094"/>
                </a:lnTo>
                <a:cubicBezTo>
                  <a:pt x="2513" y="3118"/>
                  <a:pt x="2543" y="3129"/>
                  <a:pt x="2573" y="3129"/>
                </a:cubicBezTo>
                <a:cubicBezTo>
                  <a:pt x="2604" y="3129"/>
                  <a:pt x="2634" y="3118"/>
                  <a:pt x="2657" y="3094"/>
                </a:cubicBezTo>
                <a:lnTo>
                  <a:pt x="4118" y="1633"/>
                </a:lnTo>
                <a:cubicBezTo>
                  <a:pt x="4164" y="1587"/>
                  <a:pt x="4164" y="1512"/>
                  <a:pt x="4118" y="1466"/>
                </a:cubicBezTo>
                <a:close/>
                <a:moveTo>
                  <a:pt x="753" y="3576"/>
                </a:moveTo>
                <a:cubicBezTo>
                  <a:pt x="607" y="3576"/>
                  <a:pt x="488" y="3457"/>
                  <a:pt x="488" y="3310"/>
                </a:cubicBezTo>
                <a:cubicBezTo>
                  <a:pt x="488" y="3163"/>
                  <a:pt x="607" y="3045"/>
                  <a:pt x="753" y="3045"/>
                </a:cubicBezTo>
                <a:cubicBezTo>
                  <a:pt x="900" y="3045"/>
                  <a:pt x="1019" y="3163"/>
                  <a:pt x="1019" y="3310"/>
                </a:cubicBezTo>
                <a:cubicBezTo>
                  <a:pt x="1019" y="3457"/>
                  <a:pt x="900" y="3576"/>
                  <a:pt x="753" y="3576"/>
                </a:cubicBezTo>
                <a:close/>
                <a:moveTo>
                  <a:pt x="753" y="2741"/>
                </a:moveTo>
                <a:cubicBezTo>
                  <a:pt x="607" y="2741"/>
                  <a:pt x="488" y="2622"/>
                  <a:pt x="488" y="2476"/>
                </a:cubicBezTo>
                <a:cubicBezTo>
                  <a:pt x="488" y="2329"/>
                  <a:pt x="607" y="2210"/>
                  <a:pt x="753" y="2210"/>
                </a:cubicBezTo>
                <a:cubicBezTo>
                  <a:pt x="900" y="2210"/>
                  <a:pt x="1019" y="2329"/>
                  <a:pt x="1019" y="2476"/>
                </a:cubicBezTo>
                <a:cubicBezTo>
                  <a:pt x="1019" y="2622"/>
                  <a:pt x="900" y="2741"/>
                  <a:pt x="753" y="2741"/>
                </a:cubicBezTo>
                <a:close/>
                <a:moveTo>
                  <a:pt x="1550" y="3595"/>
                </a:moveTo>
                <a:cubicBezTo>
                  <a:pt x="1403" y="3595"/>
                  <a:pt x="1284" y="3476"/>
                  <a:pt x="1284" y="3329"/>
                </a:cubicBezTo>
                <a:cubicBezTo>
                  <a:pt x="1284" y="3182"/>
                  <a:pt x="1403" y="3064"/>
                  <a:pt x="1550" y="3064"/>
                </a:cubicBezTo>
                <a:cubicBezTo>
                  <a:pt x="1697" y="3064"/>
                  <a:pt x="1815" y="3182"/>
                  <a:pt x="1815" y="3329"/>
                </a:cubicBezTo>
                <a:cubicBezTo>
                  <a:pt x="1815" y="3476"/>
                  <a:pt x="1697" y="3595"/>
                  <a:pt x="1550" y="3595"/>
                </a:cubicBezTo>
                <a:close/>
                <a:moveTo>
                  <a:pt x="1550" y="2760"/>
                </a:moveTo>
                <a:cubicBezTo>
                  <a:pt x="1403" y="2760"/>
                  <a:pt x="1284" y="2641"/>
                  <a:pt x="1284" y="2495"/>
                </a:cubicBezTo>
                <a:cubicBezTo>
                  <a:pt x="1284" y="2348"/>
                  <a:pt x="1403" y="2229"/>
                  <a:pt x="1550" y="2229"/>
                </a:cubicBezTo>
                <a:cubicBezTo>
                  <a:pt x="1697" y="2229"/>
                  <a:pt x="1815" y="2348"/>
                  <a:pt x="1815" y="2495"/>
                </a:cubicBezTo>
                <a:cubicBezTo>
                  <a:pt x="1815" y="2641"/>
                  <a:pt x="1697" y="2760"/>
                  <a:pt x="1550" y="2760"/>
                </a:cubicBezTo>
                <a:close/>
                <a:moveTo>
                  <a:pt x="2419" y="764"/>
                </a:moveTo>
                <a:cubicBezTo>
                  <a:pt x="2523" y="660"/>
                  <a:pt x="2691" y="660"/>
                  <a:pt x="2795" y="764"/>
                </a:cubicBezTo>
                <a:cubicBezTo>
                  <a:pt x="2898" y="868"/>
                  <a:pt x="2898" y="1036"/>
                  <a:pt x="2794" y="1140"/>
                </a:cubicBezTo>
                <a:cubicBezTo>
                  <a:pt x="2691" y="1243"/>
                  <a:pt x="2523" y="1244"/>
                  <a:pt x="2419" y="1140"/>
                </a:cubicBezTo>
                <a:cubicBezTo>
                  <a:pt x="2315" y="1036"/>
                  <a:pt x="2315" y="868"/>
                  <a:pt x="2419" y="764"/>
                </a:cubicBezTo>
                <a:close/>
                <a:moveTo>
                  <a:pt x="2767" y="2374"/>
                </a:moveTo>
                <a:cubicBezTo>
                  <a:pt x="2664" y="2478"/>
                  <a:pt x="2495" y="2478"/>
                  <a:pt x="2392" y="2374"/>
                </a:cubicBezTo>
                <a:cubicBezTo>
                  <a:pt x="2288" y="2270"/>
                  <a:pt x="2288" y="2102"/>
                  <a:pt x="2392" y="1999"/>
                </a:cubicBezTo>
                <a:cubicBezTo>
                  <a:pt x="2495" y="1895"/>
                  <a:pt x="2664" y="1895"/>
                  <a:pt x="2767" y="1999"/>
                </a:cubicBezTo>
                <a:cubicBezTo>
                  <a:pt x="2871" y="2102"/>
                  <a:pt x="2871" y="2271"/>
                  <a:pt x="2767" y="2374"/>
                </a:cubicBezTo>
                <a:close/>
                <a:moveTo>
                  <a:pt x="2812" y="1725"/>
                </a:moveTo>
                <a:cubicBezTo>
                  <a:pt x="2714" y="1833"/>
                  <a:pt x="2546" y="1842"/>
                  <a:pt x="2438" y="1743"/>
                </a:cubicBezTo>
                <a:cubicBezTo>
                  <a:pt x="2329" y="1644"/>
                  <a:pt x="2321" y="1477"/>
                  <a:pt x="2419" y="1368"/>
                </a:cubicBezTo>
                <a:cubicBezTo>
                  <a:pt x="2518" y="1259"/>
                  <a:pt x="2686" y="1251"/>
                  <a:pt x="2794" y="1350"/>
                </a:cubicBezTo>
                <a:cubicBezTo>
                  <a:pt x="2903" y="1448"/>
                  <a:pt x="2911" y="1616"/>
                  <a:pt x="2812" y="1725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1" name="ppter.com 33">
            <a:extLst>
              <a:ext uri="{FF2B5EF4-FFF2-40B4-BE49-F238E27FC236}">
                <a16:creationId xmlns:a16="http://schemas.microsoft.com/office/drawing/2014/main" id="{E9513537-B09C-35F4-0157-CC91E10410AB}"/>
              </a:ext>
            </a:extLst>
          </p:cNvPr>
          <p:cNvSpPr txBox="1"/>
          <p:nvPr/>
        </p:nvSpPr>
        <p:spPr>
          <a:xfrm>
            <a:off x="9703343" y="4443689"/>
            <a:ext cx="1636520" cy="1353449"/>
          </a:xfrm>
          <a:prstGeom prst="rect">
            <a:avLst/>
          </a:prstGeom>
          <a:noFill/>
          <a:effectLst/>
        </p:spPr>
        <p:txBody>
          <a:bodyPr wrap="square" lIns="77724" tIns="38863" rIns="77724" bIns="38863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300">
                <a:sym typeface="+mn-lt"/>
              </a:rPr>
              <a:t>自动计步、时间记录、区域记录、心率、卡路里检测等功能，帮助运动健康进行</a:t>
            </a:r>
            <a:endParaRPr lang="zh-CN" altLang="en-US" sz="1300" dirty="0">
              <a:sym typeface="+mn-lt"/>
            </a:endParaRPr>
          </a:p>
        </p:txBody>
      </p:sp>
      <p:sp>
        <p:nvSpPr>
          <p:cNvPr id="52" name="ppter.com 34">
            <a:extLst>
              <a:ext uri="{FF2B5EF4-FFF2-40B4-BE49-F238E27FC236}">
                <a16:creationId xmlns:a16="http://schemas.microsoft.com/office/drawing/2014/main" id="{0ED32417-E47D-F5E7-A8EC-0E5E5406EDF9}"/>
              </a:ext>
            </a:extLst>
          </p:cNvPr>
          <p:cNvSpPr/>
          <p:nvPr/>
        </p:nvSpPr>
        <p:spPr>
          <a:xfrm flipH="1" flipV="1">
            <a:off x="11090121" y="2768935"/>
            <a:ext cx="407511" cy="407511"/>
          </a:xfrm>
          <a:prstGeom prst="rtTriangl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3" name="ppter.com 35">
            <a:extLst>
              <a:ext uri="{FF2B5EF4-FFF2-40B4-BE49-F238E27FC236}">
                <a16:creationId xmlns:a16="http://schemas.microsoft.com/office/drawing/2014/main" id="{887EC7A1-95D4-39A0-6205-BAED48E597AD}"/>
              </a:ext>
            </a:extLst>
          </p:cNvPr>
          <p:cNvSpPr/>
          <p:nvPr/>
        </p:nvSpPr>
        <p:spPr>
          <a:xfrm flipV="1">
            <a:off x="10438956" y="4236515"/>
            <a:ext cx="165293" cy="129540"/>
          </a:xfrm>
          <a:prstGeom prst="triangle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5000">
                <a:schemeClr val="accent1"/>
              </a:gs>
            </a:gsLst>
            <a:lin ang="5400000" scaled="1"/>
          </a:gradFill>
          <a:ln>
            <a:noFill/>
          </a:ln>
          <a:effectLst>
            <a:reflection blurRad="203200" stA="52000" endA="300" endPos="21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4" tIns="38863" rIns="77724" bIns="38863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600" dirty="0"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2C3A2D79-F4AD-8110-1DDC-9F12EA80CDFD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4" name="www.pptcool.com26">
              <a:hlinkClick r:id="rId13"/>
              <a:extLst>
                <a:ext uri="{FF2B5EF4-FFF2-40B4-BE49-F238E27FC236}">
                  <a16:creationId xmlns:a16="http://schemas.microsoft.com/office/drawing/2014/main" id="{2937DB04-B734-FB52-79F9-5EF353FFA249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www.pptcool.com27">
              <a:hlinkClick r:id="rId13"/>
              <a:extLst>
                <a:ext uri="{FF2B5EF4-FFF2-40B4-BE49-F238E27FC236}">
                  <a16:creationId xmlns:a16="http://schemas.microsoft.com/office/drawing/2014/main" id="{620812AE-BC4B-AA52-FCF8-77FD729D1892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www.pptcool.com28">
              <a:extLst>
                <a:ext uri="{FF2B5EF4-FFF2-40B4-BE49-F238E27FC236}">
                  <a16:creationId xmlns:a16="http://schemas.microsoft.com/office/drawing/2014/main" id="{13E2879E-724C-5033-F4BE-F419F70C5DE8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www.pptcool.com29">
              <a:hlinkClick r:id="rId13"/>
              <a:extLst>
                <a:ext uri="{FF2B5EF4-FFF2-40B4-BE49-F238E27FC236}">
                  <a16:creationId xmlns:a16="http://schemas.microsoft.com/office/drawing/2014/main" id="{9CF0A583-D414-9B65-1976-4B09DF413286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www.pptcool.com30">
              <a:extLst>
                <a:ext uri="{FF2B5EF4-FFF2-40B4-BE49-F238E27FC236}">
                  <a16:creationId xmlns:a16="http://schemas.microsoft.com/office/drawing/2014/main" id="{E89F818C-6619-1AA7-A5A3-D47A2BF389B7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www.pptcool.com31">
              <a:hlinkClick r:id="rId13"/>
              <a:extLst>
                <a:ext uri="{FF2B5EF4-FFF2-40B4-BE49-F238E27FC236}">
                  <a16:creationId xmlns:a16="http://schemas.microsoft.com/office/drawing/2014/main" id="{E1236230-635D-2FD0-B311-5728EBAF86EF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www.pptcool.com25">
            <a:hlinkClick r:id="rId13" tooltip="按住CTRL后鼠标点击即可打开"/>
            <a:extLst>
              <a:ext uri="{FF2B5EF4-FFF2-40B4-BE49-F238E27FC236}">
                <a16:creationId xmlns:a16="http://schemas.microsoft.com/office/drawing/2014/main" id="{B50100A0-A424-44C0-6F29-ACAC74BDCAB0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11891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70815;#370821;#369604;#369688;#369596;#369622;#73253;#102444;#153037;#56084;#55729;#72944;#130971;#41661;#85240;#85568;#169355;#169276;#56430;#85158;#105247;#168245;#85173;#85695;#12372;#41622;#41560;#369640;#371933;#369650;#369689;#369632;#371912;#370824;#370820;#369697;#369676;#371941;#371933;#371922;#369607;#152898;#180377;#180424;#180423;#180259;#180266;#180305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0"/>
  <p:tag name="SHADOWSIZE" val="10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0"/>
  <p:tag name="SHADOWSIZE" val="10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0"/>
  <p:tag name="SHADOWSIZE" val="10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0"/>
  <p:tag name="SHADOWSIZE" val="1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0"/>
  <p:tag name="SHADOWSIZE" val="10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152</Words>
  <Application>Microsoft Office PowerPoint</Application>
  <PresentationFormat>宽屏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824</cp:revision>
  <dcterms:created xsi:type="dcterms:W3CDTF">2023-06-01T06:16:40Z</dcterms:created>
  <dcterms:modified xsi:type="dcterms:W3CDTF">2023-06-29T02:50:50Z</dcterms:modified>
</cp:coreProperties>
</file>